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Ex1.xml" ContentType="application/vnd.ms-office.chartex+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58" r:id="rId3"/>
    <p:sldId id="256" r:id="rId4"/>
    <p:sldId id="257" r:id="rId5"/>
    <p:sldId id="259" r:id="rId6"/>
    <p:sldId id="260" r:id="rId7"/>
    <p:sldId id="261" r:id="rId8"/>
    <p:sldId id="262" r:id="rId9"/>
    <p:sldId id="263" r:id="rId10"/>
    <p:sldId id="264" r:id="rId11"/>
    <p:sldId id="265" r:id="rId12"/>
    <p:sldId id="266" r:id="rId13"/>
    <p:sldId id="267" r:id="rId1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BC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711A06-9904-4461-AB08-50165B61FF6A}" v="11" dt="2021-05-21T09:04:29.8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5" autoAdjust="0"/>
    <p:restoredTop sz="94660"/>
  </p:normalViewPr>
  <p:slideViewPr>
    <p:cSldViewPr snapToGrid="0">
      <p:cViewPr varScale="1">
        <p:scale>
          <a:sx n="81" d="100"/>
          <a:sy n="81" d="100"/>
        </p:scale>
        <p:origin x="68"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ugkmpa Chousein" userId="b97fb2c486b8fa74" providerId="LiveId" clId="{0C711A06-9904-4461-AB08-50165B61FF6A}"/>
    <pc:docChg chg="custSel modSld">
      <pc:chgData name="Tougkmpa Chousein" userId="b97fb2c486b8fa74" providerId="LiveId" clId="{0C711A06-9904-4461-AB08-50165B61FF6A}" dt="2021-05-21T09:10:15.106" v="164" actId="20577"/>
      <pc:docMkLst>
        <pc:docMk/>
      </pc:docMkLst>
      <pc:sldChg chg="modSp mod">
        <pc:chgData name="Tougkmpa Chousein" userId="b97fb2c486b8fa74" providerId="LiveId" clId="{0C711A06-9904-4461-AB08-50165B61FF6A}" dt="2021-05-21T09:10:15.106" v="164" actId="20577"/>
        <pc:sldMkLst>
          <pc:docMk/>
          <pc:sldMk cId="4213549744" sldId="259"/>
        </pc:sldMkLst>
        <pc:spChg chg="mod">
          <ac:chgData name="Tougkmpa Chousein" userId="b97fb2c486b8fa74" providerId="LiveId" clId="{0C711A06-9904-4461-AB08-50165B61FF6A}" dt="2021-05-21T09:10:15.106" v="164" actId="20577"/>
          <ac:spMkLst>
            <pc:docMk/>
            <pc:sldMk cId="4213549744" sldId="259"/>
            <ac:spMk id="5" creationId="{2F63E053-B090-43CA-B185-789E03AA5E54}"/>
          </ac:spMkLst>
        </pc:spChg>
      </pc:sldChg>
      <pc:sldChg chg="modSp mod">
        <pc:chgData name="Tougkmpa Chousein" userId="b97fb2c486b8fa74" providerId="LiveId" clId="{0C711A06-9904-4461-AB08-50165B61FF6A}" dt="2021-05-21T08:16:57.275" v="8" actId="403"/>
        <pc:sldMkLst>
          <pc:docMk/>
          <pc:sldMk cId="2555574662" sldId="263"/>
        </pc:sldMkLst>
        <pc:spChg chg="mod">
          <ac:chgData name="Tougkmpa Chousein" userId="b97fb2c486b8fa74" providerId="LiveId" clId="{0C711A06-9904-4461-AB08-50165B61FF6A}" dt="2021-05-21T08:16:57.275" v="8" actId="403"/>
          <ac:spMkLst>
            <pc:docMk/>
            <pc:sldMk cId="2555574662" sldId="263"/>
            <ac:spMk id="3" creationId="{3E0A67D2-B28D-4962-8BA3-A12232D09771}"/>
          </ac:spMkLst>
        </pc:spChg>
      </pc:sldChg>
      <pc:sldChg chg="modSp mod">
        <pc:chgData name="Tougkmpa Chousein" userId="b97fb2c486b8fa74" providerId="LiveId" clId="{0C711A06-9904-4461-AB08-50165B61FF6A}" dt="2021-05-21T08:43:39.892" v="125" actId="20577"/>
        <pc:sldMkLst>
          <pc:docMk/>
          <pc:sldMk cId="2995878384" sldId="264"/>
        </pc:sldMkLst>
        <pc:spChg chg="mod">
          <ac:chgData name="Tougkmpa Chousein" userId="b97fb2c486b8fa74" providerId="LiveId" clId="{0C711A06-9904-4461-AB08-50165B61FF6A}" dt="2021-05-21T08:43:39.892" v="125" actId="20577"/>
          <ac:spMkLst>
            <pc:docMk/>
            <pc:sldMk cId="2995878384" sldId="264"/>
            <ac:spMk id="9" creationId="{2A59B930-86F4-4AD5-A589-911FA6A83D87}"/>
          </ac:spMkLst>
        </pc:spChg>
      </pc:sldChg>
      <pc:sldChg chg="modSp mod">
        <pc:chgData name="Tougkmpa Chousein" userId="b97fb2c486b8fa74" providerId="LiveId" clId="{0C711A06-9904-4461-AB08-50165B61FF6A}" dt="2021-05-21T08:46:28.078" v="132" actId="255"/>
        <pc:sldMkLst>
          <pc:docMk/>
          <pc:sldMk cId="2297613482" sldId="265"/>
        </pc:sldMkLst>
        <pc:spChg chg="mod">
          <ac:chgData name="Tougkmpa Chousein" userId="b97fb2c486b8fa74" providerId="LiveId" clId="{0C711A06-9904-4461-AB08-50165B61FF6A}" dt="2021-05-21T08:46:28.078" v="132" actId="255"/>
          <ac:spMkLst>
            <pc:docMk/>
            <pc:sldMk cId="2297613482" sldId="265"/>
            <ac:spMk id="7" creationId="{32822AEA-289D-49BA-9FC6-58A92B76F421}"/>
          </ac:spMkLst>
        </pc:spChg>
      </pc:sldChg>
      <pc:sldChg chg="modSp mod">
        <pc:chgData name="Tougkmpa Chousein" userId="b97fb2c486b8fa74" providerId="LiveId" clId="{0C711A06-9904-4461-AB08-50165B61FF6A}" dt="2021-05-21T09:09:06.491" v="158" actId="403"/>
        <pc:sldMkLst>
          <pc:docMk/>
          <pc:sldMk cId="1687861245" sldId="266"/>
        </pc:sldMkLst>
        <pc:spChg chg="mod">
          <ac:chgData name="Tougkmpa Chousein" userId="b97fb2c486b8fa74" providerId="LiveId" clId="{0C711A06-9904-4461-AB08-50165B61FF6A}" dt="2021-05-21T08:42:05.713" v="84" actId="1076"/>
          <ac:spMkLst>
            <pc:docMk/>
            <pc:sldMk cId="1687861245" sldId="266"/>
            <ac:spMk id="5" creationId="{03683ACF-AD24-4829-B5EA-DC21CF56E5F4}"/>
          </ac:spMkLst>
        </pc:spChg>
        <pc:spChg chg="mod">
          <ac:chgData name="Tougkmpa Chousein" userId="b97fb2c486b8fa74" providerId="LiveId" clId="{0C711A06-9904-4461-AB08-50165B61FF6A}" dt="2021-05-21T09:09:06.491" v="158" actId="403"/>
          <ac:spMkLst>
            <pc:docMk/>
            <pc:sldMk cId="1687861245" sldId="266"/>
            <ac:spMk id="7" creationId="{DCC9B011-84A5-4607-8C9D-2965A7A8F73E}"/>
          </ac:spMkLst>
        </pc:spChg>
      </pc:sldChg>
      <pc:sldChg chg="modSp mod">
        <pc:chgData name="Tougkmpa Chousein" userId="b97fb2c486b8fa74" providerId="LiveId" clId="{0C711A06-9904-4461-AB08-50165B61FF6A}" dt="2021-05-21T09:08:37.307" v="154" actId="404"/>
        <pc:sldMkLst>
          <pc:docMk/>
          <pc:sldMk cId="480965740" sldId="267"/>
        </pc:sldMkLst>
        <pc:spChg chg="mod">
          <ac:chgData name="Tougkmpa Chousein" userId="b97fb2c486b8fa74" providerId="LiveId" clId="{0C711A06-9904-4461-AB08-50165B61FF6A}" dt="2021-05-21T09:03:47.637" v="138" actId="1076"/>
          <ac:spMkLst>
            <pc:docMk/>
            <pc:sldMk cId="480965740" sldId="267"/>
            <ac:spMk id="2" creationId="{AAA7AE55-9DB2-4396-9AF1-962A1A938FD9}"/>
          </ac:spMkLst>
        </pc:spChg>
        <pc:spChg chg="mod">
          <ac:chgData name="Tougkmpa Chousein" userId="b97fb2c486b8fa74" providerId="LiveId" clId="{0C711A06-9904-4461-AB08-50165B61FF6A}" dt="2021-05-21T09:08:37.307" v="154" actId="404"/>
          <ac:spMkLst>
            <pc:docMk/>
            <pc:sldMk cId="480965740" sldId="267"/>
            <ac:spMk id="7" creationId="{489327E2-5AF7-4A28-ACA8-678B89774EC6}"/>
          </ac:spMkLst>
        </pc:spChg>
      </pc:sldChg>
    </pc:docChg>
  </pc:docChgLst>
</pc:chgInfo>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_Worksheet.xlsx"/></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Tabelle1!$A$2:$A$13</cx:f>
        <cx:lvl ptCount="12">
          <cx:pt idx="0">malaysia</cx:pt>
          <cx:pt idx="1">Indonesien</cx:pt>
          <cx:pt idx="2">indien</cx:pt>
          <cx:pt idx="3">Thailand</cx:pt>
          <cx:pt idx="4">Philippinen</cx:pt>
          <cx:pt idx="5">Bangladesch</cx:pt>
          <cx:pt idx="6">Pakistan</cx:pt>
          <cx:pt idx="8">Kambodscha</cx:pt>
          <cx:pt idx="9">China</cx:pt>
        </cx:lvl>
      </cx:strDim>
      <cx:numDim type="colorVal">
        <cx:f>Tabelle1!$B$2:$B$13</cx:f>
        <cx:lvl ptCount="12" formatCode="Standard">
          <cx:pt idx="0">8</cx:pt>
          <cx:pt idx="1">10</cx:pt>
          <cx:pt idx="2">7</cx:pt>
          <cx:pt idx="3">9</cx:pt>
          <cx:pt idx="4">12</cx:pt>
          <cx:pt idx="5">11</cx:pt>
          <cx:pt idx="6">8</cx:pt>
          <cx:pt idx="8">6</cx:pt>
          <cx:pt idx="9">7</cx:pt>
          <cx:pt idx="10">9</cx:pt>
          <cx:pt idx="11">11</cx:pt>
        </cx:lvl>
      </cx:numDim>
    </cx:data>
  </cx:chartData>
  <cx:chart>
    <cx:title pos="t" align="ctr" overlay="0">
      <cx:tx>
        <cx:txData>
          <cx:v>Kinderarbeit in Südostasien</cx:v>
        </cx:txData>
      </cx:tx>
      <cx:txPr>
        <a:bodyPr spcFirstLastPara="1" vertOverflow="ellipsis" horzOverflow="overflow" wrap="square" lIns="0" tIns="0" rIns="0" bIns="0" anchor="ctr" anchorCtr="1"/>
        <a:lstStyle/>
        <a:p>
          <a:pPr algn="ctr" rtl="0">
            <a:defRPr/>
          </a:pPr>
          <a:r>
            <a:rPr lang="de-DE" sz="2400" b="0" i="0" u="none" strike="noStrike" baseline="0" dirty="0">
              <a:solidFill>
                <a:schemeClr val="tx1"/>
              </a:solidFill>
              <a:latin typeface="Abadi" panose="020B0604020104020204" pitchFamily="34" charset="0"/>
            </a:rPr>
            <a:t>Kinderarbeit in Südostasien</a:t>
          </a:r>
        </a:p>
      </cx:txPr>
    </cx:title>
    <cx:plotArea>
      <cx:plotAreaRegion>
        <cx:series layoutId="regionMap" uniqueId="{63451BBA-69FD-47F4-B547-2783B94DC243}">
          <cx:tx>
            <cx:txData>
              <cx:f>Tabelle1!$B$1</cx:f>
              <cx:v>Datenreihe1</cx:v>
            </cx:txData>
          </cx:tx>
          <cx:dataId val="0"/>
          <cx:layoutPr>
            <cx:geography cultureLanguage="de-DE" cultureRegion="DE" attribution="Unterstützt von Bing">
              <cx:geoCache provider="{E9337A44-BEBE-4D9F-B70C-5C5E7DAFC167}">
                <cx:binary>7H1Zs6S2su5fcfj50taEEDu2zwM1sOahB/fwQix3r2YSIAQCxK8/WZ5OtbwofGr7xt4R9754qOpS
Spn5ZaZyUP/z8/SPz/L5SX83VbLu/vF5+vH7rO/VP374ofucPVdP3asq/6ybrvnav/rcVD80X7/m
n59/+KKfxrxOfyAIsx8+Z0+6f56+/69/wmrpc3PTfH7q86Z+NM/avn7ujOy7E9+9+NV3nxtT94ef
p7DSj99XT/LJdvnT9989133e27dWPf/4/Td/6PvvfnCX+hPZ7yTsrDdf4Lf0FUeE+QIhhAXFyPe/
/042dfrb1xizVwFiLEScY04wCn8nffdUwc9v/8KGftnO05cv+rnrvvvt38e//Gb7x1/kXbP59fyb
5rDX24+/HO6Hb/n7X/90PoDjOp8cicDlzdpXrgQu6y9N/dzlz/XvjPjXZeChVzgMefCLDDhjlBJg
syMFhMIwwBwL7hPKfif+qxT+2qZelsPxbx1JHH/lyuJy+++XRfRUp/LpyzNg9Hd+/OvCIPRVyDBH
jGNG/EBg8o0oQvSKgAgECRkPgoAyRxR/cU8vy+KbHzvC+OY7VxrRf4A08vrL34oKQl5RH4uQsABT
TFkQfCOIIHxFORFIEBL4FOwTyOlXo/gHJla287IMQOl/+Z3D/t8/djl/effvx8Hb7CmXT/WX3xnw
r4MA+6+A56DfAaeUcx469gjhVwd3EWAAAqKYgNM45v1f2dDL3P+fXzr8/58vXAm8vfj3S+Ahy2Wu
VF7/nW4BhBCygOGA+CHBnB5877FTIPgVg88DzqkfwH/B18dC+It7elkO3/zYEcU337nSePhPkMZT
mXf909/ooQkYm4OHxr7PfO4z+o0kuHglMAtFgAXhGP4pHEn8hf0siOGPX7oy+OOLPwng+t8Ph+un
6ufmC7jlvzFQxeRVgLHPECEHpQ+5gwbEXoU48DmjIUEiFI5f/mtbelkKx7915HD8lSuJ6/8AKGyy
vP4bhUD5K98Pwe6HTBAwOQdNPzZJiL4CZ0xZSBGDkJY4Pnl1Ny/z/7efOaz/7VOX65v/AIf8V25F
//+a9n/5mrYS/f3v+P//UjC6fHn+I5Gwfeqfdr9kII7uz6e//QXakBZxfvpbyPJiyPprNHP55cfv
MQaP+0de47DEN6HO78G584Pnp67/8fsweMUQPrgOHDAB9zpwHOPz4Rvw2xC9guMWDMGdGwLZ77+r
G91nkBbxX/kIhxwF4OxD5h++6hpz+Iq/CuB2SMHdEwjOIDQmf6R8Hhpp06b+gxG//f93takemrzu
ux+/h0hZ/fqnDufyCIYIT2BEwZCqz0+vIZsEfwj/n0HlGOsGjxddhuqYZJm6RrILNqFfsviIFy+Q
AM/3Igm4Px2TSE2bFw0Lpgti8mKb2bmMWJJWv14lf82xvLD60gH4t6sbYbPc4HK86EndP1JT+R8L
Jr1rYZLpV8f4vyZxIH3EIw/LvEh5MV60DNu7cibaxrbk/rxjxTx8OI9LB+4dEbFd1822l0Aka3q5
Z3mRTZuUIbV2iiUxgCYfE1C6FgHi1F6MfR3KqBnq/G2e8TKNzjsA+Nzj9UOSD7yTU7Dr/Uxm0Txb
+z4jfPrVTy4K4aAtLykqAOF4+SLwSjtOdbDTXS3Tq04WPo4CpLtPg56nMKrxmOhNj/sg25w+0JJm
oW8phtVcClMmfFfpARf3RKLWbjJ6oEulH+jL02QW5HJIuR0frOMIVCut+S6zamCRymdhomwmzafT
6y8wjjgID8IWqSK0fGewYrc89ALxuvdqbG+s6Osp9oKZ66iyrXp9muDSgRy8K4HUEBwIDjIMpqsm
M4nZsM5k+e40gQO0X1AF4kBe5POIekP9nZC2Kd4leUb7IUJhmfhbTVthecQ6X05vTpPDB4G/RM/B
vwqqrvQ76+9Mmg7tRhAR02rSm8GG0vtoDJ+KrWXjRCJjA++GlEhQufFSQaqb01tYOrFjHGRqq0H6
o78bBfE3VDdfs8FetmiQ23FKb08TWZKbYyAaAOsobO/vrO2CD6nWwc5SJFeM6NIRHPMgRZHzjmp/
V9I8f0ZQ47jpOhZEiPq8iVhf2/3pYyyKy7EUjTf6qs18f+elSRYlE/+J+H2wSXlYbeaQqMikJt1K
boaIVOO7sh+2pykvMdAxGFqOhVKk9Xd9483zTmNdpFsF95j0PAKHTMuxqSBTioWVBd9xlMopKsuy
SjeTX+XJmQQcW0EK69VNp7y4bmzAH/pGzN6bwGMoXbGpC8YIO7ahE8igcfIBQEHC4jHPehl5Q1ba
qCpavfHGKbvIipmukFuQCHYsRdiUTBpik7jxxFztR43VsJvyqhni0yJf8BHYMQ2UNYkYlRfEfW9I
f1Hzpka7ucZy2qm8H9d89xKZw/mOgoO2GdqETpWIFSnnt6W22X2rev3QFU12f95JHPSP5STwiPww
Jt6U7xhus/I6HAU4i9IX5XSmQBwrkIlUlSJQItaS2UuvmtF9mGIto9OHWJK3C/0ktwg4xGMTtGSK
UDGxj3xu1O708kticABuhqAJBFQo40GCGKZy7HbgWWsZ5dio8zh0SLYei9rktLbSFiJm3VDmO2nF
5EUdsvm8wqOFQyAH42Xo+W04HUTQahru28wUaJcLZfqr0pN1ex6vkIP0gFjaYW/icWKr+ZaEc3vX
2ZDe2sGX54WEyEF3FQ6jX5gUwMdwZbZ+ykf1qDvtlde0nUN01XtZGDzCVYny84I1dGDqERADCyxD
yA/iQYOY4sy3uN/Wk/ToiptcMJDIQbpNixRVI4jfrwYV7JEx3ngjCRmGbZMGOb4r/SFANwL3ePp4
WqsPmvVCeIMc5MspTYJmHpMYrpgZvmtSNnefOzJnaufNuuGPZUFkCqZHZv0NKogiHyxk3vzH0+QX
MIsck2ATDhFp6SVxFXhmmzFJNiMP1Pb06kvRAHJMgj/0U96SNowpgsPsZpwM/U6khbRx2lmTvlce
G6sLNovav5vgel7fkkCI4oMoie+vYG4h+EGO4ZCacmynIogZzcc4tWOx00LWrz3RzPFUJWYl1n+R
l1Cod4xHS9O68LwgjH05omJjsKjmyOTadueoJxBwjEeXt9YnkxZxb8eEXLKgJ+SnVlFmL+rcqCoi
M1fpZ1XNHVkxiC/aq0PzwbeQo2MtQRSax1wklYnmIMQqmsu0fR4sAH5FQktUHFsys7lsDYeQN0tl
ueN9lW1rlZJthtVZwQgcxLEdPAlRXbTTHHcm7WOS82ErlR/sTyv6kugPnx9ZJo5R5k1g9uKC5NWG
9LjYJrYhu/NWd2wE3A0agXNQVtK1dYQy/L5OmV6R8NLWHQuAuarZJNM5zgNvfhyHmtDtkHpsLehc
Wt8xAVlhekW1nWMvqcJLD9F2D1EuO5M1DrapGnzVl7B6nxC2YdUgIovKZEUvX7ZfKBQOpEVNZjEE
IFdcdls6mgvqTbdVlX5gYflmEl7slXwfqGlDquDytLBf9EFA0gF5gTyNxqQDYaviI/JyL0rNZCPJ
VBslc9puwl6ukFqAnXDAXSd+Ns/YG+PR85/h0lYOe9aXqo77MeArLFwQv3CgTYdgqIsyGWMKAH8d
9k2xw6wpV+LmA1P+5D2BWQ6q+xqM3zjzMcasbXcAwE9eWd6MihURZcmHrpEmCpNiRdmWROOgHPeV
TMRcmLjzfS9qNPW36UwuSmWqbdJoEqlJrhxsiW0O5MFpJmWJaR+3TZHgjfZJtwmyqcy2p7VsSfQO
6v0k7UpvhqwKtN6oq55zFg1VI6/DuqxXvNXSERzgQzrSG7Ap+r026di9SXBapjfK1PL59BEOGHxJ
9g70S5wPbTqQaZfyehugpt/oQG9t2G6aqdkOKN+XNkWRTIKzkqwoDBxr4BdeyYRIhl0rM0hDdoZE
bRiaFaS8GKbA6g7wqSoYSQox7FTtfUynOouGLrxXXXHVK784z9of2qmOHVWpZu15Hf/tCIy0JPIH
vnaEBZEHLth9kRiR4WEXjiGKyGH17nwGOWAv0aAS2cHq7dylka/sQ6r4nRGliTgnxYoYls5w+PzI
lWfQJtsggiBTwchzQ2uxS5g3n8l+B9YldB6LPIXFRSeq3cwyu0tHnl2dRsSCfQocUE895HWkLWHr
RF+wUL+ZelZFHZv3g2LvuwCVKzxaIuRAu8oUqRuKzA7y8fHYobuibB/8qfg5o/SC59VKTnTJ/QYO
xLtZ96rJRrNLc7ynyXQjyvDCk+2Gl95FqtEuG9hjlfvbNmHnHe1QJzwWP0p8TW3m9bvJWIgnilgU
LIm6KX9iJX4ThNN5ESN30N524VRA0G52BQ+ziBe5jIwmwcopFsw7d2Ae0MJLcy/sdw3z+D71eB/V
cxfcgy2UK8q2gBPuYH0yjNQsCE08Qwmzi7y5KuVmnrIg2J6lzdyBO2mnsDIqHWK/tOp1qH2+V5UA
WbAZR0iH/m1lRRWfJrZ0Ggf1OE+IbqbKxGnSyauw6PC2Kwu7O736kjgc2BudKJpa38R9SD913nQ9
dVUe1cJbYdXS+i7wO1tU1np9nGfeHVjdjzRJH0tVPZ7e/oJn4g7cwzyvAlwHfQwFvirKRvCqQ5O9
HkR6FZYFPVNnHbDXZefpUBgT69y/bTVqoooM9z2f3p8+xQKTfAfZUPkfVQcx+47ofFd3yZvc4vfE
r35tpVsskS4ZK99BtMjH1IMQwcYsmVFMJyiIlknZRzNu5C5tijwOEk03TPfN7ZTP6ZYZXa3wbkFC
voP3IfVNVsLKsYRw8c5aWW+rMSQXnhXBXglpLk/zcImOA3rTSoJk0pgYKuT3ZVUOESNwVkV4xNvw
63lEDgI88sCJyNtgyLWJx0GpCOv5vqpUHgVEPcgsP88T+w7gw5qzXHlVHwtcPHPj51dgcIKH0ydY
UjUH76Qnve51DtZkGO9wl97TebhWZnp93vIO3GfWhEWSlSZGWjURaZpdMjafZCvO3L6Ddzayacwp
rC+88aGsk/1YNFeYsBXPsaREDtCbMUnSnqY9uD7vcUDtFBkxwc2zySHVTusVSBxU/4XrAXPgjrFS
wewRD6LF4bqvWJQOzbskwNu0be8MaVdilAVRMwf1XgZXEN0Ar0oDAV0y7wjt9kmV7U6LesEvMQfY
TI2WTpDK3zXzcKFHcs38FSksbdyBsrJ+zxsFl1mK+0vVNRcVhAszMyvmcGnjB7JHIM5lP2XGwMZJ
8wYpKJSGz+dxxAGuDAut5hLkihvxRJL2rgyDi/OWdmBr2qGc7Mj72HYFfgsNQSQuDO22p1dfUkgH
tQIa0wokwz7GyX2ZsRgaja4FUTFMhD2Sjpyp9g52U9KnnmLI24E9fpwx3niIP7XdXEcpaiPlyTMV
0wExaH3bSgQxgT+PagM1rXbDhmBcsc6/lKRfQC910Cu6IeiZP3i7aS/i6TL7wFgEN+L0k+4jez/s
6l3jbeWjfpc027XM2wIi3G68LM1a1ma2j7M2ve1R/slPO2jV8pKfTyvA0voOlkeolllbJ90OZ+oi
h6rENvGK13km7Irslwg4kNbGICgiAgEh/Qeh6p+hOeFW8PA8t0APZI8gDQ2SFrUi7Ha6og8TKX+W
RN52gb+y/ILFOIw3Hi+PxzygdMJ9HI6U3fHG76Dlb+Ir6FtwOtTBdtaxQUIE7u3obPqoMubnYG42
Ye29wzntzhQA+fYIU2jYWIZgQAKCxnyDSujo2fpCz3Kr2qZbi/aW5OxgXI0VS6Ce1ccpU0/eOLwf
/eYDSuTjeXrqQHugFGlOgVU1y6FKcnDJnoRwnJq5X5HGwgnctjudDQFUAya4UZDsRs/BpyIfb5Na
vDt9ggVVcrvuigqmmYOMdrFt6a0uvHyXM5HHpxdf2rsDY5Nq6Ac2A1y2fLtlSF8KLnZynFe6zZb2
7oLY92qb0qqLCfHJhmj6KZxwe56CHkb2jjFmM1xA4qnvYmaH60zSq2Zs7tuhWoHwAsjI4UxHFoJA
2RM6rD0dl2PyOhP8ShbobQPb37RJO+9O83+JiIPkxh/rcGBApA1zuklCdSFE+pE31RevLvenaRw6
zF+KHg8zLMcnMYp0ZYZHHXPcxFUHLa4+JjZilf+FjvimHZJwW6fZJRRrys0IjdvbHKk3zOvbuErQ
2iVlSdUcoI8eBYvLDIgrI/dd77/2WPC2C+lPp0+5tLwD9H6kXaZ408WJR+OU+LeTUpeoWkvfLQQ8
bsPckIiSF5LpeOzzXUAmuhmS7jGl2kRE5Ledr1esyQJksBOD5zNLOj2VXRxmalMye1eJM6Nkt2Vu
9DSR0Aqi46wafBPpgBe3LVdTNBYEEoRnycFtlPPLeqrLxgdG2f7BAyMrM/beU+Xb08svsccB/QTt
npJD7gEsytBdVBb1G+jGpCvMX1AifKB6hPmUZD7EMkTHkuH3Y1G8hmmHHfPUio4ubd5Beza1qtQo
62Kf5GzckbIJ+00KJeVyZf8L5uQw6X+8f5alqTBC6nievMe8Im9lqx6muomn2uxOC2CJRQ6MZe63
kBEAEl0y3LYivW3MdNHna4W2peUdGEthk6odrI41DT6jQUDML0j/iNMxX/FJCxTctjgSDMgfclBQ
M9ouaiW+TlslI+hsX7l5LRFwEFxNiddPXQZHYKmOYOT/PsnQfabDL2dJwO2H6zUzhoUgATCo14Ml
12VWxyIh5+mQ2wsXjqk0RZvquC7zn6Cn+nWr1Rs+pPeqXatLLKip2/sGRX+NIObWMYJaoF9KuLa3
N5OobkYtducx6QDBIyRD2rVP+Oi1ccfFe57yGwutALJsP5y3vIPkZGJVmaoCXCrwKgrbdIxSX6Qb
w7rz7KjbzNbTovWKJmzjMpzeTdP8qEn5aLzw3ekDHPjwwp3UbWZDCC6HtY/aWAjJ8ygrWkDa1FRv
Ti//i8V5aX0Hx0URwkBTYWH7rXo3B9WDFu1t7nU/09Ybd6jh7/KAmE3dUj8qysBEkLHBkWyLs84n
3P61ofB5UgnaxnOoyQZ37G4Y07XG15eZB6PZ3yqX8WrR+FPTxqk/Z30WBbRt1LMIh3Iln7VEwAnL
mW1QCFXzNraq61WMcdt2UZKwdq2Is0TggMwjeNjSGKGrRMW+n6J0W06BMpEJg1GvBOcvQ1y4LWq4
IoiNoafiIhm/QObyZuJ9t2lxcYc0UvvTWvaypRXh4XRHpwiCaRJoQCqmpX7n59aPEO/0hsK9fuUY
SxQcnPcSui07WkNia57r52Ge7BWeSflU2qle68RYouE47SnXXI8TsKrJiibqud6qkryeJD6r/UaE
rscmzVh5gVExzO2pC9uhbj/KJlvxdkua5AB9oAO1So4HQfvze9Qk6QULhFqrzi8s7zatUbCyPrEg
4rBO2m4fGEFZ5CcNX7tFLiiq26IG1dGyqdWgYhHURdxBSlNr8a6p6yc/ZefFlcJtTgvKirS816BG
rH+Tp91j1s/vQ9Gt3OKXmOSgOU3sSKVM2ziow091M+Iogze5ViCwtPhBbY9A1lY2EJ6pFPTGe/qT
xzG5NGU1nKc+h0cujldXfZ8VAfWbOEH+BjK6aKsl57vT9mFp6w56tfWg50LC4qLp+yit/cuyXm1q
O2Rv/+zhhHBg2+YTtGsK0sRFYXPvXRrMuK2iotEJfc2RofrayxKONiYJhH3ogiRQl21IuNpgZnxx
aVpS4nLDwmS0MUyz0HE7jrbQT5PgVbGtId8NjrLs6+KyGpNUX6UTjIHF3lxk/gPtSqi8hpTw4RPq
yzJ/EyaN319wvwvENm85svtxCnG+4z7t6o9TwFjy0DPuFT+jlJfmi6yDDDJ5Zd9WdxxSBDjSeRHY
65729bgblZ7sVmkc+q/DqSIWWoCTVu9xTa25gDTsnF6M4VDV0GuvOLoc66QIL5uAhslrM00ZvkZt
ghJIMhgq6jPF6RiyamIGdk6b2IPad9SMNaQjbXNWvCWEY8egw9JCeChVLHnxaZjq+xCnV0mQnxUw
CrfdboAS0iQJ7N03CVgZeRU0YTyLcHta0xd8iNtv5w/Q6IOrQsUkDKco8cIymqbiC0z8rziRJQJO
RKJRSnkJdUhIrRRF1IAJo6P3iRf67XkHcExYAXO+Qw2Nj3EBzwZCJ7In9zD0ll80tK/OMzXB4WhH
hizjOTI14V0cQJnncoaH8uD2p9nr0wd4OUEkAseQ6SodhkENYGsmXWygkbe4hpB33rWTJpeW5u2N
weisOq0IHLvW1nkPczYhMAtmkyO/bH/SdYsjm5iVwyxJ27FtKNfw+IRQTaz71k+3ofWbSwLNwh8h
P7I65r9ExIEzrnM8exR0lqeVP+0yL1fPymTTl8CDI60A48D+F6y023XXV+2YeFkPYmHyK/RSX/le
166YjIXQwW2vU2bUQ2uDBm7KDX9bq8p8KGev+VIxO360DW2+nqVabnvd4LczHQxUV2UbziKiaR5A
9dDj5KYtZ9pGQ+75NpoAL0+nCS4wze24G1UtMZpSCFdE88k0ZozzPD/T47u9dioYk2JOwSlT2+tN
aDAHvz+i80Iht9FuRDBy7ueQ8aobKa8yUZfXfdmhn85jjAPyrqjTMmkasOK1Ca6ymqJPcMm1K7Be
YrsD62Cq2rnqIBQtEykvTS0KqKf3ay2IS9rqYJpQacL84OBEJa6YVHcQxH2iuf3J9NVaMW/pBC6k
NZ7MBJfj2LM1fc5gwOB5rkzVrwBuaXnHR8MzsnWRFSXcWnkweJdlWOMNSsbRX+nzWGh7E25bHYz8
JgmXoo6hY6svH/LaWrFJgpqo7dg13tu0q+48EQxkz3vwJ1eCW22vMs/3m/N0wG280wGF2LGAqHK0
bSY2XlVADrHKaiX3Z6mw213HEZ3hMgJGK6G6qG7KqROQJJnafq0cuiAk/6B/R252RkbDwDGpY0px
DmHIWIwMUjxsCKPTJ1jwG4f3nY8J8G6udE2AQJfmH7q+vMhm8x4GND6fXn5p/4fPj/Yv+8r2oZnr
GN656TZTSr/Ovb+296XFHYin7Yy7rgyqeEBsL0l5RUi3EqEt4Nt38F15HkpHeIclnkdobIUnA+I6
I488S2+9lLw7jzcOvvtM6hTDWF0c+oLCaP8wwhMYul6B95JgHXiPAbwYXoNs49w2802K8LSd+7B4
y0RGVrR/gYTbSNcVrG5YjasY4rW7YJivE07izKzVFhbE6zbQpRNUOLlugD+Fxy5okuUXUqkzswhu
/9xY8lwMJa1i1nR5bNms3zYFGy6ywNRnPVWEBHPQy8IJRtxrVEGQXBfQCiUuEkzetHY+T4PYQTBH
6NKqTtMkzIFDLBtvRB+iLfgh8nBaP5fE62A3HEs7jBi8f0EzGCoO4e3T+TLrC2a3o/Sa4OtpMkti
dlAMzwIlgtMUjDT3PBVNdSjGTemhsNmeJrB0jj9hOe/aIcyrmEjzWjZ4a3r0OsXJ7vTy+IDXF6Ji
5uAYHgHpBdJwAF92W+GFF7geHlpW7VDWbNpm2jc+u7U0+YqaNoL54hW6S8dyAF4XQngl9FLuupni
C1r26X6wnnpTZ359HsDdXjuZ19gg0sk4N4na4y6XsaqoH/e5L84Tjttap2avQklVy3iY5eemldfE
g25fm8wryf8FLlHnqm0svGBkLGwcgn6RbWAyXX3KA1/fzzJshvOcKHVwDg8AJQm8+yLjWQc/+7K8
bLLsjSrsSiS1gBC3vY4NCErpMGIKg9JNUkS6pdnbwPRrnQwLl223vS4nXV1nyUEEtEhg9kC1Vzbr
PxQjbXay9HiU1BVb0agDR17Aitts15DCTLOGo2CNb4sc5ZGpNIzsYXj/CZ6zWbtMLnHMgXzI58D6
HYT8eOyx3eYGel8jwUnbrYw7LKmVg3kxjImC8BnOkXG7xSVl950iejPDwwRnSt3Bt+U5VBrG1tum
OJ2aqwJhdEeI8tcmNg5vVb4kC7fVDp5KJhPnBtQKphwqmCdtkQ8PfcBbmTCogv1hn02q6bZQf0dl
XOhEwFxVIbLmPfZh+k3JVG2qgHmvg3QSUOqy0BnY74Is9OQH1RA87kc1Zu3G+MX0mVaMXQ+q6K9s
ng0wsWfGKJzDLM8iVOVsfpthGFV61Ek22/sMQUPsXaEyb97Sysu6W9pQHW4oSZphJTBdEKDbCOjP
vCWHMfddmkAZbQjL8GbkRXUxMlS8P+0Ylkg4pifzCjrMw1DGfeH/1CVoC/r3WHr2PBV0n9uDy6yt
PD6WMZ07FUnCLtu5/xC2a5enBbPgdgTCCzdVOndTCemKWhKYH7K634UWejG2c9V681UAM9zisgu9
4rxuCXhC+tt4BrchPOA9+CXkpD2+Y+Uo92lb7eFvIMijHkakVnzCghEiTsSRQWoPU03LuFVpDi9i
emCAiL1Sdb3nY7dWtF0Sv2ODMEpzU2pTxlya/A30rLN7kaXT01RgbyUJu0TCsUIoCYOUqLbcdRMt
+dbKqRdfO6bm/iIfYXBxxRIt8cuxRNArkZqByxSGbaE6sjf+hKHLDQYG8moWZCOG1QLWUs7A7QxM
M8jbJFqWMaq+JuIDtEnv+pl+VQXdTlpdlljsoAfortdrCbSFwpPbIehNCkNKoi7jufYuMpxt4W2e
CPVoM7d9NOFqR2S7n8SZSuF2DQY0KcUsg3ALD+UE/WUoO3/fiBBaEXg6SLSi4At68ae2QVib5/Bq
y3ZqjLqZmpxtWtPUDxIi7JW4bcHDui/swZthbZ5bKKEFgd/veY7TTe6htYvT0uqOIRhySJhSg7OY
Wyr2Orf5ppDp19N2eWlxB/6IKyxlIJMtHvIrlNCINXyF8UtLO5g/vMvZwfROsp1nBiNTEJHjNj69
6yWZOli38F5e3sFbqtsyJ9c66y/C9kEX53nDX+B4dJGEPkoEf9cLvFepirG9gvnEYj/l3utUFvuz
du/2CSZ+AC+jUi/cTgae1BW16iLqIX8nvez5NIUl0+E+oAfvzOrEh2dx4rrWzyRvP8B84h08qfCo
J7pPPH4/DdkQwRTPc6XW9HTBMrrdgykPUm+A97NjaYncD00yXeEWrGNHU7yBQoxYMfQLVsptI/Ts
BCWkSufwniW91pTdJkNyM9JxB3/bAkyLqxvQuzmqzVnvQSLh9hROBWpNR5twC/kob9zXh8kVeFFR
zNvTwlrAifucXgatuq1kdQiFcH6TDv7e+u3H85Z20G2zaUqrFAI72RuYpDf/zdmVLLeta9svYhVI
AAQxJSVZstzGju1kgorTsEFDsAXJr3/Ld3TK7ziuOrMMHFECgY3drMYhlBv+5e8f/tF7eHe+ZzAk
trZs1c568aSCKKL5JRu+W/QqqEu+zOtU1PYzMM1Hi/TuxG9Qrxrm0dfoXpdkN1br9Ef1Tn6Gu/sg
oLwXv5OAezOhudxlrN2SfIyr7hC18Z9pVluU/329/v0niPfAwSl1yomOSnDOt3zR93H7Gc7rA0yk
eA8bZOkWQ7itrC7iNaLz2erG0h8iXQASAX6iv6xWDlRvBMFuCNpuC5H3Yezbbi9AzB1/VFvo2cWI
BL3/T7MG8V4Pb4m6GOow41u51o/lSc/O1odGGB8V/20t32LQP2K0q+sxzeJK7Ca5Rfwy025dDtAK
B0v97w/494RfvEcZ9qOetln5aT+10JjUar6rlb3Rqv/NSThM3WcUzn8PmuI90BApI6eeWjzHNxVy
LHKtm9LlwxQdLROfANM/esi7MODFzAY14iHzFHQe2fgm2erTusXPMh4+uTU/esa7aMCqCeosE8gA
TbIdnNvuhnJ+ESn/jWbK69/fyUcH6F0MaDWwNYSqcT8nlc2zKIKizcLI4b99+rvEvsxWTVhEIQYD
gm7e6r68MYKOT3//9H8PMOI92pCh1UbjtBv3IxlcXqcKmLRRxkWVsc9oUB8sz3u8Yd2HuMVsetwr
qB589XUPRa+UbOKTnCv71w6JeI803HgVunGaISfcY4NOAzTYCb9O6uzoPDu6MnuuxGfkwY9+ytsm
+8fxBv2bbjTjw76WsT1w4lyB/u5neoUfnO33cng0JHQzehz2XVvuecxvGAXUWg7dnykGX61Zf/39
nX/0nLdf949fMYUOAnJiHfYqNl/qtLyzojob392yYX14IwR9crF89Jx3x5vrKY1ohzcT4vi2xwgZ
Y6gvJkQ6F07t1vozcNBHb+XdEY82bztlKHSmwGXaSfD5CgT5zzTXPjoh7073BuqJqud+2AufvNaG
3UPq4k/ry0+yxo++/LvjXdnKtq1n057LSuQRHLuKeFPt/u+v+oPo9x6EZ2INzGWL8qxV01Tt135a
ocs62doe1jQx/YH1PvlM0P3fEy/xHpKnZqpY3OCnmNDv65afoVN/jZ7hC279Q9aqP9mcnfzyGeHh
o8e9bbt/bGNfKTGOKR431v3l2o1XkpKzW39z/j0DTK/QVXbMAK37byv57ujrBoEmg33NPvNLn4/N
jAur7+Y8G5O7wapPRtofbLb3iD0J7YfRct7vZz3NB1tlSV5HwlyVaxz+26l8D9tbLcxCtx5vKEZv
IAdh4efGmitbVrchnV/jrv1MLe+D4/8es7dVlm0tOl97KU2X68hfWk0asIbKWzGaP66bPynoP9rk
786/E6sYRab8vtZzlXvGy7zZvMv7dO7zfiGfnKUPTqp4FwgUY6aPmxSPGbuqMKWOMRdppk8yx/8x
Lv//1EW8x+1N8bqpqS/RSQHGWGhMP1d60GUbCggIX4UAFrmOlmfOlhPozTeyZt0BAql9Hnf8MPKF
/Lf98R7jpygeNQFFvq+68U9Ksxrydv6h7OJrD8nAtPtvLH/xHuOHEQYGBauUBxbxXM7Rz9a4x7+f
1Q9SgvdoPh0nsdK0E4cunWzBuuByGbg6qsFO53krpycgyJMLbVV1+PsTP9gb7yF+sQH2cYOq3WFT
i+HFEMdje05j47JPAsNHD3gLGP8MdkM2oXbx8pBV2b4dutyQ/5hgpm+P/MdHQ9quG9cEHz0nycVW
jzspht1/W5Z3GQAsUWpViQ7L8iYBlpWgKtlu+m8yieLNPfqfXxxyPCCVrC3bLWAPcKevXO/vSCo+
OZEfLfm78044gGPUWraDXsdh4cktc/X939flf53rfzns6btbn0NFq+qpYxBKz34nJvBffZpNl5NS
8ks7zC80NN8m39+k/bZeLNU8HTs36i8a4kn7yVYkX9a2zWMzzYWh7J7KNMkbqT/TU/wgor5HBTof
d42ZWoFRi2teTGcwJ9ziDYjluLtkEBh5+Ps6fPSctwP8j61XR9qzLKj0YH00HEHzXd3vZAKT51ja
LVTXIzKhz5oR/5sa/sua/z8c4MqchfGf2Y+H8ojQepSH5Insk7Rg++Qizuuc5bgVL/RuLtQ5OWdH
xNY9++kLklugIT/ZVh9c8e/RgtzQeYFhndmr8oVkfd5W5xkTrr8vaMz/1wn4t5/5LlKAbVqtAa9s
3y+pl2uRVhHyrp0eJp6ueRgZw1GsOvAVi6pPpGB5N8EiBb/VyaUiRb912F+t8WllDz4uGw0R2k4N
8XEwddp9pzQAj4rORjPqfO3L0AcQaWoan2EoNqlrmzV9JE4LxC46gCF58OYrA6OqfWxj1y/5nMAY
CSJNBGKstLGk88Ucj93iD+vmY1Hu1m4OcKNjskV1peo2yheRNZdU07EACMJ/hZO2yI3Z+m99u7E/
8GwArV1sXSTOkCm3Km9Q32+5dEvcXkKDrbr0ISXXq5Mj+LdrvaDStdJGw4XjitXfQxb76NK5hpVT
Ltq+vgTuLL0IjpmLiVT9bTKsGKHqGoSDLas0zC8shUxvK1Z7QEt7KotmCeWBRxvLa1afTCW3Fze7
UuH3J5IWpg7LslOK2iJtSJZnEylMyvY0kfUJ6l7zReaG5ADs7U57/sv361UFGlQRi+Wahu7AW/Aq
1BwuLNrl2o+HuZdVMYpTW0qE1WuAWW97tr2m068hbn7BVOKVRq+gml0ny2L308AeaQPdkwSk7Tot
+Djp8xumvhiB5miykcACDvJ0Nldpe1wkaMpLNA838TiyIqOqvamSUl0Ank0NurUSsoVodWwE24iA
4lw2SFLRo+zHVeIrD363bp28GVdD8oBLMJ9aTG/blv2ka3Ia3PLQNFOa94Ff2t5cqZUVoqE3c2UO
ZM2uEzV/6+fya1PNv2nKDRS1/Q6EQg26bgBnN6qek7V8nMbhjm94OV1H8wwztL0z1Wu78R+xi56Z
ZK/DJq+NqIt2DeeJLLsqSr4GmkIa2q4FIRXZi656yaCnA8b0Tifjjam1KAY7/4xCM+SwH9uzutup
6cFmJdLJQ+khCzVzrOJKj6QenrSMH2hNd8z3Il9b/4Vu0LmVyzVPnuGAfYD1w35p+JVLBOZMTH6d
g7mWxHwpt+b72ixXRmR77meYcnS7yGrMI040lYcojm9MZT0EuIebAepE1dDvyoqcWtIcoXexr6fs
GOLlAmIm57JyedfE564cb8EjKndt3e6nqjzBTbCodf0NGzPfjLoty/VZkWEHM7lii7/JVd7peTlE
qcgBtytWXP9uKSog4hz+3Uh54/HRPgTEhlvWtsdxw0bRfg+Y5900RIcp9TflWue1d3vY7OwDfC3i
QTa7fjK3Zd0fJ/NbpD8Tqp/AorpwdQbuDpJIzS8TNRRpz56TukLBW+XUnrysH5IsOREPf5kSVRY8
FC4S1jc7EBmvEkoOGg4+eVfjnWZ9MFdD4FU+JdnrGjeHbG7v6ARCop/pK5S00YPLXhPvb7Y3641l
vixjd7XK+tDDzyC3xIW3s/YIN6o7F7ZjqZIHi/iH4RM4iqCuIrtPZLlnRNzhcoJkTOA0byn3h3Qi
6igq2GnKFFQOP1h4F5gNm2LazSitd0s613k5Qn5uihj7tmnlHuCbJn3uxmVT+2lK3OPUYByVA2kj
7sYkYw/NssgsF8FNDy6u1x28TPH6dW+KsQaHfFW/+Nr3hYMaSVrgb6f2YbZrdMfiCbLKdQfz2osm
isGOsWQAeb7KtLioGa2emYX7SJFw2cLjoDKiy1OOxXmSAYafOTgLkBmvGyZw/JVXY57RcXpk8+ye
rCwhgRszBKPdBrU1nPvK2/0AQeQdvMi2Pe1NJx56zCnuFNRz6X5VgBxd8jY1PzLMzV8ygUZc2/f0
hrExQjhqWaGCQVY1d0vpDsMy9dHexhIZDt9ifWEjPv6gEQDjYmX1Nyj9JiXusLJ9aV01vQkDsKKa
N3elQp0Vq7XuVCX4xF2yGOJO1HQT31kFEdRT2qyzvPJWxfp3GvFh+hI3lj0spQRUJTGRofnoI/9j
WKrlh1KJe/IIDSdcD9Gzaizs9QIWAbB4XJK/V+PneNcNXl6D9/airYzOo4Ad3n4cOo5zNkdy2pkh
A8cUeC16yeKWH9Q4uf7QmFEeRrjpPdVJ1nzbVNVGhxTMUnW/9FW1QxjCVxmG9jSKuH7oN05+liXk
KmC5VC30aray+1PagZI9PJmmb+CNLb9r2/Q7FUq924yjpz5K2Y2ul+QXTWbm8Vppeyxjst7UeKnf
NUBOEJkb+5sZ3po/FUEicLc5Iy8GnZA7y9LuCxQ+3MNqu+7IJtnjSLI0c8XYpugIqqUnR9Uu2Wmr
yjifmc2ea3wUDq3oceGyYfs6AKXRXGZJKk5d09U7uOp872M2uL1eaJ1+aWVff3uzHUtymCnzn2OU
TIdhkkNyGge4QdxO0CVedmZu6rxbWYvjxqTrcK6YuU2XdthHcVTeV4GHF5vFy1c2EPHYjrG9xLyA
H2rnwoUfq/oAve7kKLlYbxA/5x/pHPUDjCxCs9PjmB1Zie+0rkC7vdlNF7Bqiu75CgrKmjaA/wqs
IsJJFK0Frr35a7/Ertm1zcpnDI6EpFdbNVteiI3pP4HE9o43wwol9bk6uxDEi6ClLaKqiguAMmkR
eOzwlA4XGurDKoODZi/qyvxOK0xyqgLi5QK6HbwLnLAiLgd0SKdlzgjNkV5lL72U7NnUilTXHax6
S9COp5S/OuhV1ztYAMaiyEgZzye91AnfL24gDTKPDQYkxwWM7XW/gb0V5du8+DsOXPCQsw12f2tB
bZOyA+TTMYWtNCnLXPgqqD9mMi5EOTGb6UroUYppnvar9WhVnvCJ6LbuZdSmP60JSF2xcoR9GW0K
wIBOtTyk0Ocp+lbNHXI3PQZCC5CrrS8Y40mCnMjRL3XTJN8NLR841IOKsewihcKzUw/wv5rnnFOV
3oAdP8nvAwdyaskhE1d2p1IBubulFceywdvKAQVZlvGOIAs1Z+po73cTwt8X15eqvgqN5oVctqU/
2HXxawGDXRL9SPGD1mtiS5lcwJVGJE3RppEasnzUZJl/Bh2BkwG9TKi5+CXb5pMhQKBBQzFktk2L
ObGyPtdm0uK+ZfCsbXPfjtNwFeZkvUZkydZDUjex2YfaRvKymwKPdjBXpOSLgZHSvCPLOMkzpJRN
tg/jSl5gJtDMRalpQMff2OZHubyVc0EkmbxgtnNtXkNHa8uJS9wz0cgndkul4KpszbLx3cC4/24J
8lxANl0tbyR07NadU55v100PT667coDo9J7bEFWHDFtuwXov5bLXNlvFrgq010enoPu7W1tX/wY1
ZWqO3sZN94z3skJPBmXCVNC6IlOhcKzngnQB4molGZBVxUBNAlsLy0WNueecqgMowGIoQGdu6Zkl
Y2aODmSUadfAJY/dwNVQvJrBIcT4tanavfNpZPPZg1h/CIi8HBgXrccfXTIQT/Iy0FjCUIen5mfd
d1A7gsOKXd0DWNrteg0uzZAVXdJGDAZ8VSxPNdjb/aPeYCxfvOmRutcpdl1/InKrsDytvdAlU/qR
ZLWvvkgPMtEdCW6D+ZuaFj6y3RANc3xZdn1Df2kAkqpzk3Z0vfCpnaMjoUtYvzaMsuQbYMtM/oqD
VjdxO0eXwEVtP6WJIY8QQCcuCVMAesGeOlzCLW/ejtAZpS8GTTyM3WEHlt47sZjtpqx9Nx1rBbTT
XULIJp+ach1i/uaSKZKiFbFe0rwhctC5tOkwX8ZwNmwRq32KOgsTMCZvXFs3a1dEfiXZruqwpZDT
wqf+sAnoHlw17bolD9VC+gFW9Rnb9g63ZRYVBE+dz7UepNrhTlRVAUYMRL6byPr4krxpBRx90/j1
qapk44vSQZOhyfXae3FhGs/8aTB2GHfzlGbICk1GRbXBSAbuqD/VbKdHAaR6WlRqhMNTKaAbUSS0
S5czULgC+oWj2aL9Wlv2WEKMn2KvMbldGKepQD1YEpi6Y5mnJ+iCctxJaM6YGhglvWFqHCAjEx5X
eGX3CnXJKBaXx5sPaJOEVNWbzhtl3o5RmGbKcdMvMEN/szPW+ktDpiGGt60fp34/Rd1IpgOXiRp/
kGhMmiUfA+v0OSxDWZl8gTWuPELqAR24BRIK5Q1H1DRfZDmF9Dowugz3g8HuPs3jFuTFZCFCvOtC
otYrCmvNO+iPlsNj671CO3zFuJVCCwSX7c+qZjY9b3ObkRvUzb06OBYl3WVXTsxkqKDMGJo8LDTD
Hq/L2tzGFOzu0wIoYX/dhnSswY2GwSSSWLnmXehlfIqpHMZbPnSR+5HUS2auUkMHlOausqb65UPf
t1cTZv0GmO613J5UFDfjvdGWVzcgHDb0BMmY1FxPfQIP4L2eiEnBQIio+r3B3WVBqdHP0+sMc2J0
EZosZs1l1Yzr22axNClzwMxnsh885D3yeVxd8uAimV3SxNLuhNHmnFwTX8NauOjjSOOmBcg97Dor
IF8FX4zwG9WiRVyE4ePocwt2M0VgrRPzUye2DffMZ7DALLPaxA8cTXTyBwenSk48YijNxh7x4bXM
gMNtcqFbXb/OABdHuN5op5dQDJ1g/SmOZrK9QrG4Gk/KV2Ny67YwxBfweF3uRDu604Be+HyFpkBa
fadzm6pn0nM6PpNlBe4WHtnRhEUPtNzQEPCbh8hoXqXx1pO8cy6yt5kYt+VXBB9DCiRF7ED12ynp
am4KEcopPdfKJeur7oUvL0eagVaANhz0UiHkUll9cKYus98o3lX8iMJGLYcZKc98R+Ioix7JkGTq
srOm6a9lzfW2E3NF3L0Bgx6pPYBocPzIhxREgey62SZBQg4xT7Pt2kC2hRfZIMEkWGIVkdOoBmIN
Rmgkg8N4xtdxRpELKzjkfhR9HXYseUjdcQEslu3Sqor0zpHMq1eT+oDyky7EdigfuyqROQwgFg+I
XzqmGhimxsdnHtdsvo0dgSL45qtMPi4+gUxWFutqfIxom2HbCRIBRVenVQNJWk43dH20GLazN20b
LbkNvDcY+JS6wR9wNvTXGAXiu7zBFnV53cFt1j8ibUhKn7NGDPISCmnNiLm6e4sEZY9mTlrAMjGl
+56oxBdwqZj0c6Mx1bdXblL9KnOSYeM9eRw0+tQ3/Ur9riK4GWghDG3JM7SfVkN35Sh4guQxnQ14
E4R4iYp+7u18oRechm8cHZb5kAht4gJ37bBcRm05NnuOecSVHFUUxpzGzs6XmQlZ3RY2tZj8BeCn
xh3N4ng6RsO68TOGhIJ/JVT6ieSTUfH8BYK2zWiLMEBT5IpF3ZuDnh18uj7rgDwoFFaZBrNEusLU
+wL3N64dN2JUcdslqaLXFS1luIvhYd4AYsKHygCiQRFQh3x2XpcH2VSI8WAGleN3Zc0wNgduXd24
XEFyB/Vn1lrH29xUzergRT6kOsvTkYWOFGxIoyHO7YbGLsp1PcXiWW2WZpe44y25gaPOMB5syyeN
d5IAHfYgKBHJ6xRNS7A5W3vifsm5yhpXNA3KWJVzu7xlzg4iuPxHD0gJC7miEX3rT/GW6SoH1W4y
J7GRqv4F19U3ykA1Zpy73AzIBnze0cZthyreeHyAoWzd3Icok0bmJu0lKegwr+MTKt9tugH3hsa7
WC5cnmKQu5c/NUhe9jZpZJtCU0UPbHlxPlK+P+Dsmu2Mi6sdkRRmvP+TKrAlIWY34pweKydCfN02
UUaeljaS4klzLU+snRws6WwQ3yoU4fMP3bta7Jql5aDdLP32lqEKhf6immYNX7Z+WtBrwA5+TgN0
i5+ygKP6knmAXc0uQpt0hC+HNHO4BwpVt0/bDBHZfARBwxZSUZPcrGiBkha5HoSwD1mz1OWX0qIL
eR4XkaIKtqTq0ORMLaoWllgwqtNQrp7lUq+K8XwZjAkSiYnX6qJPqM/ABmqGKS622eMV7MB9XKKz
d7zpinX2b5eDTXuuLwfT17jzzLqq8pcZonY+LI3V6SlFYZ7tfCYtKq0OTWFb5jWSo/YBrTDZPQ5L
E3W36ZZs/lB3pUoLRING/XRWV9V+61a1ZLkTvTNPXIK+hHlFgpoGDCIlij5ZMUhFTYNW7P0GWpUq
d4GOc7WLUgikXnZ+gYcyOhcJRsfjNIbhPqH4gOq8eklrWFLidanLIZN9IwrYEYnhAA+OpXqt8UTS
FquD4tQt43C4KMamjKLDOID7c2QG3KIDZeBNISRlZHgSW53gUCooVLvTvICUeCAJOqgw6K3i+qYe
+g7C2wQG9de9iFVyC1pZDG4saRHe4N60NeB45HqqWEn32Kg8OS0qIekLJw3MVEtoYU03RLMlemnj
ce7qYhHoYP4JsTcrPHlmw6oLEWZevSxh7rYrXbV63MWLB1oEL6me6qEoax3YZW/fGDdo4ngJ1yix
4AptVVzvOniNsO9L0tqpCG0PxwqEX4gs5BXCdfU4b102PSmo3GS/27EKGh+LvIC8RtS7di1kKwIu
yz7Avvpm8W8oc9ksfXQNAtGATq/vW29fsq2l1a0CakB+Fa5dVA0/B45u/G4JIyLlEZJGk71oTQWr
qdWXW7hvKEnkPWg1W3vE8EiIb1klS1vvo7TT6hy2KG2rPawlg533ETTx06sxgO+RHRBW1q0vCDe2
PzUNeHX5Snn2sGYcpgy5C+kkvkbNPIRDqbC57kM2Of0tgUSXLBTKeX3bwcU2+4qmZIktxMOWIetU
qKWW+7QZo/7BD5S6P9wN8DxZ4tKQAjQEOzQ5EiTlfm0AyqVXbhNN8qc32wSiMoH9zRPTy9RerUmw
8dd5TjW53Py4jEffAu+JHe1Z588oLqEyTg2ZyqdkU27YO0XgBjqhkZHcsblhrcjRNaHiDCrv6g+B
QvvyULWwturyaM6cO2HYkSIr4DMmNCJnRun61Axjuv6cZ1mnQ96KYYkfo6Fsp2PFggAEAnV8uh3g
d1mqIyZsosEtFkEZ7iukXaRDI5szfdlWdJnRVcKp+iozYtAKiGRKSneyQ7AKTepVjpeqpoLmdOOg
KFYKveV7TlqPPL7LrKJTjuaBqOE/zHTjkv0ALOrAb8xEggzXqyyrYTkMFdQN2YGL2izPkV1BdMyr
eKTtdEAeNePqbbc01t+rajAN5vRzSfV1gzhU3q42HsKKzjX0SOacVmVq0b8ZNPHNQfZbaWqYVk4a
ND50Z1uPLnrlG3DhkTVN2a2RsgnihAmWR4Ngo43oh105S4zWcrTrsqnZB8Gm7BFRwFpcqD2b9JOP
MBq5QxrQd/dN36jsdzymcn7guqb8axVzRx79Oun4S0bGJFogmAkRhFcoQqplwQzY4iqDiSlOGd0R
no7ZOfh5KXGedZZexWyru3viJ+j1GASqsDdmMB2KRUIUKbTz03Be62xtrkWCfva94j4sz+vkqwZ9
pYGhSTbZrEdAGsGGspyI+XEzAKMWbwARflVVbCO/svgNH3esgE0WaBGqtUeX2ESYHGXJ5I8drTk7
JDACC69yCKw5jE4qdu6UnmtTeDrwMJ/Q+y5lfYS617RhsB25evVF74dyKXqzgqmBfYHh1CUauGy6
XqHv78pbB1SbvoIS/ZQ9dX0MZTC22LXdd9M4hj3kkJzbO72SKzRTyZcGYcLksscQaVfH0fLdRiOq
1CWgZkQJnCa/VbSVDxTtOngRrBY9d1l/iUpmZ9QNSRKKxbiY5gkmeA7jMz6fGG6lFfJUE9MXAVu8
wxwFWOlL5G/UnNck08Ml4i9FWExVMu7SNWDEtyQ+QhlnSs4xlkVKd9cnCDc3EsWqvEMnyMyYQMDi
ycjbjaNOtlcQsUlXuBR4sm6kgJdBGn1NQrm8eoMthpJ6xNDuhq1r6Ipt1Um9w6wlqDwStYcNxdsW
NcUMRf8rLkkXvU1eoulp2cYOaSPcbHUCuxCX/kJXjw/3EZAO2YWH4FZZ8AXx/r5EM6s9cIwwwg5t
X9cVS4/7LockfZJAaFIl6B3nLUgJHg0BXsdIy80SxHfJK719Rd8D1cqwAmvKa5JGZ/jdzbIQ8NE7
G01VduWBboHLpXd1pfMETbnmfjRoAhQQSQtjATIz2muVi6M1H8XcR7ZYODS0ctlACsTgkYI+pSzD
ALJEeX/VOG3cFecNdsA84okFEoIuXA2Wb+LYoiB5u0Yn7PN+qFv/S0PeGAXOApWAY9vVGlSOrovW
azSpvLkQY8nTu2hB5lDwToS3TiAqSb9rOWSfCyD2LHiqisaIsJqnD8wL8g1tQdsgUfOpyk1A1rub
ImAI81lrgvtz3mRTgAO/PrCs7dpiE3TThRqSMs0xD4ijE42Z+4HOOtQjKhYhFUcWHUcHrlPkWEiO
3A832AVZZklQXwO7nbnG5ravpDk33APDAW3OIO2NrycGg1fOU33q0QEdLhoRdZi6uG7bACqL3uBs
ppq7HQc/ixxXW8Mso2boaeWRr7F7AUPr6sOgUEYgA1/J9sLUxFEEanj8Xat2aP0+Wjv7LV3HQe8V
x9kwxDp2hYE+wehURBFmm9UwbQVBIij3uBUWsYM+74T8uBvZdYnAXRUWF+8vZmJIAmPWWGI4nXKd
FJCdWx2+46CA5LJI0IskEX1zuUo+iT9hpcOdhxgo+4o++FTew5h1G4t15eJpliVxObS/3QIRmbRJ
c74I8Ww6pOYYDNfszCAqj0aYbrfpGqLTMASZKElbtNQT3WWFcZsN+NKoL08iNumSC+TawyPulqTZ
VX1q2K3vMawojATYFlAR/AeCXvtAH7ehZ6KwiQ3lkbcR+T/mzqu5cSVJ239lY+5xFt5E7MwFPEhR
rlttzg2jLTxhCffr90Gf2Q01jih+q6svZiamJZGFQlVmVlbmm29+NYuq+4y5VyRfZcVRPWi3ck/p
43p/ns7d2a16YSocAgvWHUm3UrBHacl+nGujKu08qcnYLqQ/v9NRZCxdQ+9gBHN6rSLTLpZ4C0FC
32vtsRo6kbSbYDTio1JS9QRSQ2vI00utSL+vYoRE4uYs67MIuAkz55EPGApX6XtJddum7f/sk2Oe
+YqC9QsMXZC/JxM9YEgjj52eBeeei6IDZwCi1kIYnVN5LlZ0GzoNY+WVJicehLxzu6dgd6giKRbm
r21/1HRH0KRsdhLqyoQwnZUKyI2sS8mukhLOsFGSS8MVFHJEtm5ORY/kGKfpThhTaMlKISe5RuOy
4WC1GKfSbZOsXf5MjBwIFFQEP/R4IoNnL9qihuOpaY6J3UpDj1kmqmeutDV0ARFarW7dbswQTBjG
4/b9kFuivjvmS0VgZykFRyUvOEvExOPzp7mC4S2woNmTUyKKRjJKd9pUF3VP2jtnW4zcREXopKWa
BGXN9ijup7pr6g9TAxbdpFuVqfbEd0ex/9Ka+pIKyGCh008qBdaLr0FsuCtP9tBKZyDgo3iuGss7
TaqefO608wzEs5IqKW3IdWCjF7eNyZYd6SpjDIKEw1KdCOJcwQ9dAL1p6++fIbIqKFutY2oYvoRo
ejp5Qfq+VCmpODpW2Ymgdx9JSUqRKTXgvBMEqz4BIB/hIalsgyRy2OdAVqFtuo5pWkFxLyGaNihC
yD9pizcD57TGVu78ojfV5L7CsjbBKOPY2qPVLFoI3x8kUUMfG2eHkGdiOQSJqmvN0S9B1TZgw5iz
kmrb1vArjFjhpok+HYwjKXpFqtSQBKBuRq/vwSWA2AZ32Dbd3KmKovtLnJBchxslK12pJIwZ5mnV
jleKry7t9AaCSBCuscpR1nzdjGW3h0TKa9I6fdtLbGnH6lYbOmhGNH8wSiKa0geziVGVer5SyXdh
kba8Y30D50QdHylKpWuQnbRzdLSyW1iErpEAXFieLfVYD4KXXJWu+abaeAB5SYGDjb8C07s0+Cpk
z7TsOA0pDHspgCICibbZDkcb+zdcQRheGn2DAJTzWtFmgbWRlxJnorfozLpUVyCbF1D96vrQZ1PX
W6kcqeFAbBLDkr93p3Q9HvUZXh3JlEEs1WeQ/yF1fVp9+7pCXHqfjf6b2kQC1ShBuUsTGKPzrO7P
xll5fH30C83CDHWj2UY2K/owx6p/zo6N4XViY1UO5OZa/l0vT5xKx8aMezu36k6+E5J0yT5L3SIe
XV3OlHifqFkdv1fVpk1dNalGIf5rG//zt57U3b/+i5+/VfXcpnHSb378V/Cjuv1S/uj+a/3W/37q
X7//yJf+Paj7pf/y2w/eqU/7+eH8o50ff3Tnov/1uPhHtX7y//WP//Hj1yjv5/rHP//xjYhkv44W
kwj+x7//FH3/5z8sg4T5Wuzxn8+f8e8PrC/xz3+8+3GiYcRZiE7dj+LlL//40vX//Addif/QdFkS
FdmQVFNdmcfGH3/9RflDxalXdFXWIK6WEfJT1fbJP/8ha39YsiUalqjxF11a+au66vzvPxkScA5R
Viz6+klg3f9nkvd/nTR/LTwL8++f/+N0Lu+BTvXdP/+h/rJi2xNJ04Ff/K4EsGmrRjpkyiGL0n2z
626FOyFU7BpqBhsA4279Ub01b3WKxuzB7xwjpI3Gu1axpbvjQ3o7+EfvdJg/zuGRFqmll91BOLyT
HdySXXaTfyki0hOKZeOG15EanPeZR7rf1x3JPzq5K7u6p+/Ae3gEVRzwdLvJlYPazR+PO9lrgmmf
OLPThM2+81RH8Ia94iaREM7O4kphGrYRjC2+GKg7utUEmTt7gl+F+o4yj53iSm5+2wUp8eOD5NZR
7de+5pe38e3AxdwnoRaqrnAg8NQA6b/JD0bY3Mo7404Pmtv5kLh6pLrLrrhNoyGsfUxBUPiqJ4Tn
nbmrHo73wm3xLt9Zt9WhDJtdH1Ir5ki8Z+LEnnDQAsM5RuZoG1ymDskdeU/gejq3yqfjPQ067elr
uesj1cu9jGEVv7N/RF7nHv33qQ38NNDd1JO940/dYV39OtR/TUP1OD2fSMMGiruEql1Fne+J98eb
aZcGVZB7gtPxZufg5Cb+6DcR2Lag3Z9dKWhD/XO779zSVxzdVXb5jeGNvhHkkRSM96dw4FvjY/mQ
+EtgPYCk6SLTTx5G13CAs+3Oqp0Hg6M5p2B2Byd1wCfvkh1AKV/5Ke3y+/y7/M36sw8r5tG5rX1+
78TO6Pa24QyetgNV4ut3VaT6AB68PKhD0S/dJDzfELC5m29ACrqiL7qKQ6DM1e+yR/Gm/L58aGQb
7rx44KpkN4PT3tJowtNulVvr0EX5u/qJ8z6afoo+t+vIcEsGSe/BogdymAValHm9J3m5nx3Ug+YW
kOdGIEMI/6fvjHsjAojIaqeB4uT+kt+fdqmruVkA6OujGtY7eT9+FKLSnV2ZyZpe/y3l37Mrhupj
uVeic2iR+pYc81Z9lO6RxODopX7hNeiJyO++n/fFk3SffkV/+GT2YERzQK5f36mB4Kd3+bvskN3I
O5LZh2pvPhLBQgPamyxKdqeduu+usCqpv/imXlL17eEjkJcm3Ccdzo64K6JycU5oZOXp3vd5VT00
bQe9B0gGJma4BsswOgNKhMr5wLkdOis7lj07ms0IKGAcFveWDTAqkmwJ0UiQVxQbJRxczV7ujk/H
w/HQ3lh3bSR7QzQGEqJheYkLlsaV/MEfdxrK1n0o3s9eHJKuDs7e6OiB4ose96NACctdd4DqZN+G
J/6nu4ZneOmh3+uRiVSeffPd4EAZyAyHj9PHyb43PMsrg+4JfpK77pC9w277PPi9zvTBrLu5p4WS
XQWN0z0Y+8n+NniqTQzG5hc23TX5j+gkTuJym7G5J7haCKZ34c+DnTpaUPBhbssO+XvJFWxu1y7d
QpzMl1xzp/+UXNKwbuJypyqDzD+xeGgk1i1DvRe3vhk9i8Wi4y/6M/sFj8hcAiLYIyJR9uSI/uh2
PFzi0wDtHyZ/xJhqtmGDcrLlD4tLEMFb7Z7s1X4XrFsDpsQzAiHQ/cpdfr1O4gi27DS6DdOT02E4
Vbf2qmjZnZSHjgqb2q6wAYPHN4ED27ljOJOTnYIzmtX5xH1serCj34s3fBAeFtRY8SZP2aVRHGke
d5MwP8TB7PM7rw8IX4SwTzg0fA4mrHHra+7RIzEbGC73dccMZt5BsQvw+nfWfX0QP2YPJb2nRTfx
ssO4z5zYrR3ZxuNwSr91AKFSwo8Itu4qkyP/bnNb3M/72H8if+WcI5Kgdu7OdvEwETTcEUexs7B1
UsaBs9Ih9m8b/Jlg9d3JUeyzR5E4n1G8RvRJ3ta7whOZEPeRA9hz/xwpTuWuTwbJ4Glu7XZeEdU3
CwjMm8GdHa6zTsawDG6PN8dvxW18P7oTliULh6B0M4+wTmD+5TH95jA9P5gV4yXvdD2YN77cWJ3l
Sq+oVZzZblJ7k98zqaPThVR22DUWo3V//qT5L6qqr1ONFlf1RG92eld4r0SK3Xnll+R+dAjC2ILb
+zStRG1z+0Pqpv6Z1yGc6gHUTkOu3hHnIYVEUmggkN9ok4po5GhBgz4rvuHnnol1VjiT+r0a70Cc
ITAT0gOA3S2DKawetL0U0u7djYM4SIP0B8w0hbHTOqf7sXwtn4aw3+dB/mRm9hRCgXxXhxZnVV45
w/5RQACFD0Rs+F0fHj8nvh4VezUijuhWT+bn+CBHEpiyGxPLf9BpvJ4jifL75VF7xNH1h51xKI0w
jgDH3xT75fbod756pwVKdW/y6aNNZYu9brXmSMj9tJ5e/uCYtsTvf56RhC+fC/vbiTN85OSabYCI
nrgDr2B//5nx/dHlBOWzR8dEDmbqqBjJ6yJtN96sEsD+H8zbJuz9yeWuGBWrfRi9Mx9OSfTYcwj1
jSfs44+cDwjpF90Wo9RZVuvF5L7jcd1AHePIB2F/QuwGdzWFVD/srXv0hp/y28XvfdMzH9eiocBC
HORADjTUJHVzt/AKRFCzT5FwN+/W5xaH+Wt8p8eAbuxVvzKv8hOPAytqwspTgzgUvQkFRfPc9rZH
dwpH91qsPtjdfe4BHbBTP/dHFLD15+CMYwhy2S7ts/0zxn8bXHw07NIp0lzIm8B7RkTUwiYUH5sw
c4z3xmcAwohf+mnVTM1VIgF/UUCMQQF4pmO4x0cjOtukIgIhrBmECqen2L1eiiy+dOVa9WgTgxiN
NJcVxRQPjacfFhzPyukCwe7dJiRSJbAnEEz6rQus2Y1ZyrNj3CTsxAkLO7EUliu473LMM4BT/pmy
Gh8am9u6V9rfT87JOdvkRJxjMLCShkujD4zheX9GDSlu8leVPfO0yf3TDPRg8HGksfaZH3sdRyg9
7P1itFexWV1a/uDGHjPkPB74th6A6IjMHSEyjKqJ43X0wDLZ4p9nTvB1wC7UkTHRKW8nv+FfCS5O
g63rvDNlc3uTA5WaImf9FRL0ZZXnLtTcip8pkIvyR5WBGq8KLURC5jFZRHaIl10HJ1wQZQgLOMhf
L5JhxTnaMQaJa7qFuyCVWcS3DqYzYiGbD2feTkZ8SBzyyvkti4bLrfhYL94c3fCrL9l7xmddZcz0
Ee9DDHp/YT0lt/RokM6BxR1gx3gsNzIl3BdPR8/0GqY0/2RbnNpFAb+KAGnfHWM7eer2DbKjBgtn
b+cAGnH0qGSfKYPEdk7+ie201uPTT9BZV8XwmUHP3s6roLsi7srq1Mycmeup+deanW0ULIj9GE+v
8FY3VkOQOSoxnBqibEQnHMZVlCtOdM5vF9fGPvEOdOTQbuiH6R7dY7S+znqx6f3zfj0k+RIPOgYs
EJ8AyY7oVeG6eKdo+WQext3McnTM2mTv8f6DY1DfJFG3a1ZBdfVAuFt3mrMthIgdgTW92Kfpsdc6
70pmLzD82T45P2F1wJ/J7QSrAGbh11rQr5NJF6zKusg9k8/5n8g5IHL/qGWmQyooHEOwM4Ee6mGP
D52uZ3ko7LFBe+F+DLtwRo7XZ9FfmWFGDu/MgwGNx0gcFXgnbBAtC4mRRwXmkoPHowD3l0icbrBN
YbFKMtZFRMQSjMfRa4OeJeaWwAlc4Egsn5ZPSYRzOrtJgLkKO3IvHHUwQCLfcGkBykXyRFzV5qsV
aVHry+gsDQGCMRTQ4lVS01szkHeDL4StHx6dcW9FXZhwSDdez0dODglkLPDgzVwa4ObF/tC2I0yi
/puKGbZuVltF5SRLKiPS66uecUVIxTL31S1bnTKZtZw9VjRApR4ATTyot9g09nr1LUp3Xe+ayahO
HnJZdRkNx4W6Laze6pE0+DuJTYPbdT2clM/MvD8VakgATeS88Vbi26vhV/hOHZ3RhNVDUZjVwEGB
XnDpFQPzoH3TUV/xgZZ0HDGtM7v1FyGoMGskklH/6gMMftzRZd4EKhtssIlIt6y3gqQY/upYFhG3
TYdLVnh0T27tW7xnzLOJk+PQVS5XL9ycBBllYV0R52y1bXTK+6XcEhZrPXlWbZ2pn/tlZU4Bmuoo
eJPgUHiFljw3QgKcgTVd3WqoMW3Zk/w+YRlxd9ZTj6kMNwm+xWBP6+XiMfle3a5L3eyIBjq02PGw
nvy9xt/HOQmy90cuxPVdGTQ4Kgl+93qBWPaLfjjdlQ/zjylcHQUcZdzXKWxDLAeqfgwohQooMgCv
vyeGwLWDO/Qh3hUnjLQU8uPu5Je7fBfvKoBeN9R/JnfTvjl0h+5Hwt129q1Ax4PGCSJl9rTeNtKQ
ufjr5UC1RR8B4xoxcuOY7PTAXcCmmg4vqQrAfoULHhRXUfyc9YaQcrto8YpWt0sgmtCsVxEn8Xtb
/C44MTd8y6m91W+hdNE9+fPhfDvd6Fw/TBeP3bOCHkdtCmvT7hhe9hTuZMdIOTpUQIZKQE8zn64N
jhjVe+32+B6CkZ5/iO+Mp0Z/msmT3OCIeYlfAkoN1puFFuh4xhFTZFlM1/L09wPGJOr3x6h6Yn0R
FNWV787EDE57+Z5iG7O20yc1kvHglD/V7+Z79T4NWB4+m72LmY7+Of1h3bZ7/b4MYq/wgUnRbQbC
X7DHDwLXpTZcL0+rm7n6odJia14cCB5JVL/EU4z59XrlK53CHpyze7S/9SFAA3u9nlFWyU3uHt/0
y+lLR1PW2ctv0puYpA73RSUYfepr2f+u+KI24am108j6U9NA2jvdJ/kdxNkacsI/qvd8GJ9v3V5h
DdHghlFbjiSbrGEVrVET69e+keMKOz/7ooL//xP3FAEUuptjCOzJjt8r4MajtI0W7mrUo7oEXZGH
bxObePxG40guUV+SX0ahtSmoRhOZo+EYXOR0W0e6OrdGdnt+ohUGbuiA2w18EqWK0XHTThanJGFH
hIRgkOhagexDqs5vZ6G3+5/cJr0e4CIFA9Ryvpe/lVEatV5yu2j+9HP2W+/I41bvFlTaRLCk4QkF
48s8weRJzMK2QKWHwgPNk/zGX6fR4ydTWQzs8bG4neNA9SsOt9WtwwnCrFHI6dQhYaOD4SHtmPXY
z7zSJRnEs0Rf4jM1xwBnDhu33ja/9FwyY4fJcwlenJqn17jdq9Od+quzvQr3slucp59ZsPqz63Kt
V5DeJuDFQ2aOaCgOPgrYKN0edgXz5rLGmffLoHB1q3kn7oQYJLxzLgLcGfn/kSXrORcN7P9sV3jS
q1cncCvlUOOCd8LYuRlnao4nxXuw6ASNgpPXM9mzuzCR2jli5Fd30MKJTjkPTb95X2H8ragIpoCU
AtopBOsnOX6d6Y4rpqOG1g45et9ErBeH0uh1HxafkjmMssnZm3lDYIY1tw0OUtgcSG4FyWqGvXWV
uQJglHELbqjRrX52eIyCT4dSjzsvZwuOi80XmDCOlJ9E4i69zaLVxzYNFlS2uYGo7sTLyPgI9Q8C
Y5ww63VRwKt4FhR/Ib4saWtw6aWg0yY3V1KYnBeJaRyOP6Q7dWdRd8vJywnyJD4uFDzZ8oFSQnc9
Gk0Wez2sJP90L9yNRJn7z1qUvtPuqz1RtYflW3HD73/mt4avhFgNz9yB7fHBVRI/Xu3R8T7end4N
+3ovBcpu+VkR34yxoosnE+Wc/TTSOWr6G1xyDCPOdjRwyOIW+m0439EM5F6/b/fG07Ijvud2EWro
Afkj0pHelDcdTuvhM+rG6eSKtzlLuHgekIxIvpc/97vyBrnmiJTRjqN/JsjZcNnRwy6yHszYHb8N
FLJEjQ9gbG/dFRESg1wQPucur9zJt93eiHDmvfXKkAXWX6xs/6fcyyH91oJg+dn/nm35PWHzr/dV
yX+3H/ktXfP/R34GxtVnYrjmf37Lzdx/yYHzffktK/PrK39lZAzjD6q24JmWTFU0ZVHhZvhXRkYX
/zBJt4imARZNUijq+t+MjGL8IZKjoQu2aUqmoq35kv/JyCh/8HmZKyaVZkA++dP/ISPzUjbY0P/W
8FvKFgo5FkirB7IydFjExjdpb1d6fyWd/dJ9eH3ARiF1vThPVPFT5SiUH6hT2EE88oY8PENvGTj7
SgHPapXQbKfEFMW4tYh4L/oV2roLK7Ml38zBahMUq6Dz1qe7WrX2qdLcmvJyZfiXUBHr5Nc43LNs
MIQlupkMse5pLbwhx3tZw69o5hsqP/1nUviCMbz0AptUeQIRR061lkaBTgOupvaKKf/Sjecrw1/Y
2C3nZkyxjLpMJfGFJSXMNx4J34MAv5LnvzT59anPlkcZOmFUZcSGzkMFOeUqauThybzey/2leOe6
/pvshFJT4w6juQbYW9/nefMxT/P9qeF1euWmyqVrHK4vMaqtz9nEVXV5kkazZRdAJTliITjlafw0
LH0A4I7GrPJsn4biikJceqdN7MmQ23Nj9kfV6yVL2lWnObYnSHdAxbqiXGqRWgI/u7JB0jro9qRd
X2yj2BR06oM5nXFe28weiiYsCMXnsk+v8aG67aoD7VP8fPINQb6iMhckbkvJWY1L25U1T4zHgSqk
djqUanPFTEnrtF94nS0FZ9EWYMFkOHAbuQhoXw+uug7Uk+iDUA6n8vSuOfahprVR2/Y/XlfQS++z
MQHH7DwdW1qxe/CrfM+K5gZy9fu3Db3R/bwQLGq+MY29Qni4VL2xO15J7F3QTGP9/TPNXNRa72Qx
gyyY1p2OMZznQDu2NMmW4vjKIy4tzEb5E4qHMmlONQ98Ay35gB2P+hWxvTT0Ru0XtbWWUUwomjH6
Q10MH+u4f6N4bjR9GBL6XwNN9yzYBCKrzHLHXOL8Sobm0sQ3uq3PGdwR4nHy1ISgqWX6Z+WN5+iW
P3OBn0esVrNB7btvoq65OP7lDV7MK63y9oJWbSkxJegxqM8yNe88Soprmhl5dUPoftb16oqPhXIF
1HZhdf5GianJA9UmPKfL5s/lybrRNdV7XZUuvcJGS2W9PM8rI4RHLTkBXfLuWANbzLBsRf+2s3RL
gpnk80mbzjHPyCw5OA7nwq1lpXubzG/7XNNAQ2/ioZs8GnhA5KN6bdl+en1xXuxTwCkALOg3ayCc
+gVeh0n1jJHjTfgoVCSvlAdFaO5P2oe2IzjU+Pmpc6lI3pvNW+jE18du1LhQc0pHUiro00bbq4V2
O+TDFU7cC/Zty41ZLvpZwKEkilPT37LOScH12S0Fm99fX7JLorpR5FkpraESR9U7AWezzWEI4Gv4
8raxN2cyhYxJo6fT5ImquYAyp4pOKK/1mrzgyWypLbt2rOBqGYg9L4BNGtORU0h0qGdrrPYz0vuA
S+C+/h4XdG7b2bpUJ4kiD/YAzOQtTeVvKb72YBh4bJrzlRPywjZrG7WWMoUSpLydvIWSIC/V58lR
TLP4WEyF+Tat1ta3e3ZS6u0sgCitJ29UzG+Fpr4rC+vKCbnO8gW7uu1r3VZaM+fgOeHgnAV7mCQ/
Q1o1VX2g0NQfW/H96xtxQVi19ffPXmFYJOgph2ry6GgYSJ38CAfhlT22LrzCRoVzKo6hfahnT1e5
Psw0UDEpgDQTm9o9OgwRD84G37hmYV/EqmIxti2vi6O2NG3cTJ4sC+/PoDuMLqDeVR/IBufJjSIt
tF2bbWpEqZa8mVrdPVHD9bZV3Kg8bdmPOpUTs1en+aeTXuwlymrfNvRG42PTigtzlbH8JBSupTbT
Svl2jdH6gh5usehHaCm6I3Ls6XDs2pkEuegIGCaBsi/Lhj9ff4ULsrwFpFNjQzSZRsLekpOCOEFn
pH0SyjKgFTlUXNUVZbxgvbao9FjIB1WQ0JhOmsPqbOyyVL6R9PRPWKW8MumhvijyK7blgtaoG8WH
OuvU0Hdk8ih1+VTSmMBW2/QNkG7keNsUu2iWhNKo1W5R1mzTIzFaUphfXt+KS/u9UfdkkIUTvbEm
bxiMuzbW9vqxcs45mNlrVPC/2q++YLnUjdojQwMEziceQa3X1CUuAbFQO/WDTZnmlyF7tJTi8yD6
CIFI+1Q6AEG30zsUG+0qbmTlCCrwrDilONj0C95XXD7Xz8AAd3vGaAiJtjOpj1fk1J36R4Huu1nR
XrG6l/Z14+E3ipKrZl/O1Fif3mscR0tSXDERl+6f6sZGTBkV4kZc4tHIwpMh/tS0GxPmmFz7IFd/
0paywL5jmF7f5wu2V91YDfUEoQxEyhhDM3aOOuCF6usAtSNlP95xBn6oiFQ/XNE86YJUbftsJ4pu
imc5n7xZ+GiJQkR7S7iSAT0Jw6+9ExqyJtkBhi+xLzzayMLPtlBxHTUnqp+Lt3nB21bcca7VAlQQ
k1fCyOIZ+kJVZFVeeccLkqFsvAnca9WkBHT2zq3xM5t64Bj9cK1P+aXB13V9dgiP/WDksZKCfZQH
2GXi05fmND+8LgmXxl7do2djJ3JDEyCRvZnU4b1skArUhcfXh5YuuFjK+sxnY1NerZCKyf7a98Zw
++NXDl1opH/t/LrHyFi1KJRhmtBVfZgIPJf9gyC9e30CF6Rc2ZiahIJsI6Ezj1dAH5yc69iGRMKX
rPFBE0CZmQCf+8GjCPOKVl2S8415GCQYySjaJrN0mh/hCXjfWjT2PLaRtYhvaGaA9V9zCM+XtC1K
uU4lzsoEqh16XLTJblwg53x9wS4Jw8YsGGLfZuYRFekT0SLKxjV0hk/gbafitiG3kcNyW2fQcQvq
Un8e00b8TB1deiXScGGztx2vM51utmanTZ7Ww+w4p64u0iqv/URJrGdqDXw3FKNf0fYLGy1vtJ0i
5HM2wUHgwR/kU9LsiPX0KOJbtApV9m/ai23/6w56YBFCeYopJjgMldPhXKbv3zb0RucFOcPWizTl
ldLuUezHr6U0vi0OI29UvjYhpKKBx+LRSiqQNJBiXf824fxVZvDMmujakeyUwKzpCQ2Qsj7DSP7G
CJi80dx4kmOjXqrZM8412PV8gWxfE368vtwXPE95o7O52M56XrUA5SdANz1cAfqH9aqx3tjONCyq
syuu4SWx3Kjv0VjZfGSFc2IsvutzfGuZTdTmY7A0zRUTd8FCbBtYw5SltRmssJ5YVp+XbAklmEte
X6ZLQ6/L92x/5yWji+Vy5AjN+vsuO31Mlmv3rxebhmA2pY3CFmKbNpALTJ4uwEqqfK2OoExa4xb+
lq7CbyzpFXAYx0DvaazwDtbL9Q5oLEDIq+94YHN7LR564Uj85SI9e0naohTU/6PVSzq/i8XsoEud
K/am97Y13Gi2kTTmYFCADyNsGVLx/q5T6ys27+IablRbLWvdxCTJ9Io62ooG/magFGdqKMIfvaUr
dm2/LqFYfMB1V6sM0gFOfn6fWckBqrN1SdXlWousS9KyOduHXqBMd8AaNA3AQOX4CDW5+7ZF3BiD
ZCF71mriDL/g8JHryg42vite/gUN/ZVLe7b9kE2YoyXSiaaOlS8dkiVkwldoETxVza0rB8clEdtY
AT0lHGukOgehID/A/LM7jXDKpIn69Kbl2fa6pv2CCg9LLXsaDRQmU3xYrPPbTo9tj2taqdQpHTsx
wzFuP64HnLaGXr9tX8WNEciquFHrSQbvWqUH6mJDIe4fX1+TC2u+bWANfVRaiSVDSyf5U6pO77pk
ALb4b0zNxSzKBWHf9qtOE0vNZQ3Vm2SoXnXC0bC3fXzb1NdnPhPJYWWghv2I5EA6fyvq5XNVQMM+
dN9fH/6CxIsbPbXgJeymnMxGC++bkmtg5EgISFLy2dR77/VnXFqejcIWInQ/8rGSPbkBgKZ3uzIT
rli9VTZeiFaIm7Nbhyd9qaEa8sSsUL6mw9E5tdQsreBOjAK8Jde06pIEbbRWbudC6Coi3sJQfoAo
151pukv/jStJjZff42+dqo89nEoLkW5PJGJR9+a7cXkcy9KVxQjmp+At+/C3ntWG2E2zobJYcdI/
5tPJESrr09uGXt/rmZTG+nkwLdhiPSUpbgpLui9OzZWhX744GNYquc+GztR07rqUWeMl2NpcfBFK
4JhaB7P0jS5Rst0scLlX0esv8rI+vNCF2uggk88WL83qyc2KeYrOZy31Z6lRIm3MTld04tJbbdS6
6OKB5gMtpvSkUMh+LudAgWfShiqyO9Rm1zu6NlrOJI9/SkWjuW97u422TzA+QlvFjfukS9/onXWz
mKnTy0qgDvqXtz1io+xqCb13v14DIKu1U9PyjzqFh8fm21k+fnv9ES/rorEt4ZpU2P11i1S7GdMV
EwK1xM7I45+IVLz+gNWl/btVgW7hd5HreiETK+ytZ/a+YdLhVSztKg2OHagWUN9F1l2RggtvskXI
QVZ71JMTizUWx5t50CkJN8EuI9xvepEtRm4s9GU8Wwk+e/HuPH+aoM6dhNqFhxJBk56a+spzXrbw
f+9UndHtnNYg8O3nhnQfQ574JBZm8aagCkjM37dDVseTqNRsR58mHYjgpAAu3eDmXJn9aqRe2O4t
Um6uq5PRm+TfLTW7L8ZyV/bZTS/r0Xwe/POcXjFklzZ7o/Jw9ZVFM5J1kEWg3JLpry5xmWpXhPbS
8BvdPiWaKC0VJ/nUw+IHvXpyMLO5g9tOUt50uzS2WLlzBSdcOmfE16v8Xav2jwMx1Stu8SUR2pzk
hpFPdGM6ccDCxbe3RoHWiaf6Sgrr0uAbhaarlRrXBYmBIul+VElMXWs/S2+b+Rb2po4QPR8tLlNi
Ujf2cTk9rRfH1xX4Qtrhb52nu8xU5mJGNlWjum2hOJb7DyVkoZCHiO3dQgO95fzlauDsggz9Kj5/
dtZOQgyFsY49UvLpR0tfDdGoPo96eQ1seUHTjK0mZzJd4Wh643XmAMF6/rMrP8YkxM2i/U4y4fU1
u3CEbwFw/flcSbRuo7SpzD+IVrzLcgvCVdFpulJ9455vdDkRLOi1cwRKbtKR9CTNPBSJjnKvv8EF
cV0ph35zeUZa2A8a5lQzm71onh9y5ZqjeWlx5N+HTmqlxZEltJ911W5tDCa0wm0Sa0EjDu7rs78k
RBtN7joCjIOOnRvFOaRlpqtXK1X+tTPt0vAbXR7FrJlLAxmlqYLTWOcdnQFoeDFfOWwuLNAWEacX
A7CZAQdwEfrEqcT5oKW0k6ni2O3VKXx9iS49ZHU8nulZnyu0OgFh4UF274t17ULa/UESFichvf76
Iy7IkL6q4LNHxEWiQRLMLjR69nXN5cDheeWycmEHtmg44KVmajXM/tQBMqqGcGKjC1O44oJfmvn6
2Gczl/ITHYCNkRzKWfycKhTrzsIbZ74+8tnQuj5MRnaS8H/VxbdOkChp1P5klv+2Nd/obXXsaF45
n8ibCfRBIdKzH4ziytQvrcpGcYW2AjFMQwNvgvKoG5J35TF+en3aF6yyvlFYeNolVZQQkaovKaeE
YyThDgTj9Dlz63lOwliQrkjlJdHZKG81C0ZfWxZJXk0IZLoNSOYQNkL8tuG3ELimriba+2H6RxXW
6UZLh6hL1TAd0vGKab6guVvkWwL/OWz/IDCyXN+xbE81oWq1zh6IvX58fTsu7PR/c/ZlTXLyTLN/
6CNCICTgFuju6Vk94903Cm+PALEIsQl+/cn2uRnzmiGiw1fuiBEgqUqlqqzMNfINdxvQFgchroZY
CWLqO9GYnfnZGvryVa/2P0RAB681FBcbansQhg/nqPd3HOfW2JclfzU2FHQhBdBig2pAPfq8u4s4
25n0P3WAf0Tof8PcvP/TCryhpr/kTIMniD4mULU4/N+ioOdceygpiqGH7GxnwVIUQYo4ZiBNvYiE
eCAjz3xvumshSwWq3FAWw1EaZyhPLYpgaKpk0Lgy2B7VTolnY3+zlSlpjRyLA95lMPRAv9QTdyW5
cYZxZ/StaJCtzAf6wdwA5jkeZPmf4d/9rLzLXXaCGGg8o0iByjwiQh0u13niNbxszqBPXFLISSzR
D93y535RH67a42tM2eSiBI9rij5MbQ9tQf8Y1Hsx5sY+XAPJSijiQFbAAkJSK5CvU+TB+ae333pj
dde4MQeiVFxY5L+h//kpdOgvRH95rILp/dvjb736yoSyoCdO0y1o5Q86wKhEWEKRYdprmNsa/fL7
KwPNwfncqx4T05KqglwnGoJDdV3vT/Cn3/fV4JVXa68sUFi2OfrKR7DBsD3A98Z7r5GhwL9o6NbB
sURUm5+THEFF2YAQ3+54l41VXWM2ZODbMQjRiwPR4ccBMpdsAIlWHl63qHRls60PLTYVLugicsCI
qysoS7VAzO28/MZ5tIbreaUgrqhgSBb9Jy9RM34Oga9QXnCsShNdd+/3vb93TheItgFQWh+Wqc/J
oaa5976ErpFzenvfb6zAGlsnoEYBeaZWH1xS/1dOzXyUM+joIzbL9O0nbOyhNaCugc6fr5iBxl+r
wLYxO0lTXgfXCNbwuXmZmQtCfdBwUP9YG9RXi3Ynb7GxumtM3DJObm6hzAwHXMalJidV/LL6tzbd
noe/7MJ/nKxrYFzlyNxtVTQeoAV7481eap1fgDaq8P2lBh9BHKrA5TBsnATQT5y3R5GBdFlSkhY0
ukWuPLZN/WJwOwI5+ZlVD1yac98/5Jn7McJfRapPStccR0Y/RANYBxnke5pblFZb4f7qhY5Z7nwj
kbkkNqDUAzTocgcs2CGL3l219HQV8wjDnAZTiK6aOvDTCbUPVL49enx79K0jma58dptL3ldQKjsQ
0Z6gAnpAj1YEYlh7LEJ+g/7KFj1V1OmSt5+3YSprzB5inrrskGQ/LMTcA6L/HR3o59Fv/nt7+K0N
t7rBzFKzsA4VAz8+j2LaykdWA/5fhc2xtGxnV28YI125Ex96q3NvanbIGDCtfb48GLZXv9mYn/8B
sVUUEmwdvG3uqQMPVOoUoBVi085ybw2/urg3uYCG1TCjhzAb341DnwRmvPOGvUz0xsysgWtuFwTW
F+hpz6IBOvcy+i2Cau/utTX4Zc1fHdEFWlnd0ODdIaQFQTrwB1O2E5hubBtvZQRGuJ2iCt3gHS1+
tMtH62YdUtBVkkGdLX17a240NAdr7Jpftv1QjZof5KjAnZp/hJjb0ZsC+Jfx4yDso2v8HwH+G4jE
DuK6rP0a1qYWzwKxU4BmgLlPqo5uWJ59gOLWzrV+a+ZWtjC2XqEnDaiiV3oPEPuLSd6lULJsnT1g
0NYTVleSPIcGIM2xp3TP35d5/h9t8hQaf5fclt6JQi7b/x+niLeKcXzIL3tVh/ZOpFvBlyvYWRXh
YcjrxxBxPa31w8D6YscFbuzjNcYNqqJKchHgYRISm8KeivxK8/6DrXplIhOcOcPlEVsMQk93UP0q
YwmtvSOJ2vbX29t4YznWUDesNxl9ibe3AlS6Czlz4dwsXvnYkj1D33rE5fdXX5GNbPbAPc8OQSC+
DouXBo1JIFARmyV6fvsrNvzgH0j5q0egEU/bGTCIwxKqVJcg3pvbu7INDm8Pv7XEl99fDQ8psaLo
ignsN4ErD6NRkMzyrqzX/OlAezW4VLYcxgbTw7PuwTVmjD26h6nfmpeVOWeEoWsDYtkHD9roorFL
ogL+lPu7vBtbM7Oy5iCXFbTvLLr77ZDwoH5kVXNdoPQnwnk1L/3AeCXzkR2cqbmH3tlBBfnL2+u5
MS1rTBo0lAWHsiM7iMJhcQfOjXgesntJTLWzYzY80Bqa1ktIaGU+5qW7LUmKur0o2Dtv6dKmevFM
dd22X0PU+EVw0IeMHjKlogRVVe8kFpKwO150a5ZWdhsM0OWaRsxSCDHaZ2AbyqM35/PtCI3Y606z
NVJNTF2YlQHW2FhoCjqkhB49PY1t/+G6hV4Zbgh5w9EqUIBAlOqBlepWLWBRw166bvhVeErQqAuF
u5EfqqE5WQ8Umjy8IYvaOYy3QgyyMl8nRxc8WgRgXUqfI+MY6FQIc0LP9u9qdr8twfRYwigUcVPm
8gid7U228+yNJPwayQYdx6EvLiYy+/2RWVKisaD4OtT8B+XisVZW7uyyDeQRWZ3V1nGDroGCHJoj
PjXVEy4qbiPA4vHZLl+p8wniQNnOk/79SSDC+tuLu2gmyfvSIPPhD1WyQFAnMXmvD71sVWJ8v09A
p7CX9vv3oceji2N45b1Y2JMpuuy8wZmWD5Mw9dMM1acDdDa/EyKvA6ny6PKtrx6DU9US6KUzsPo6
L2UAPjinuqp7EYrQfw/tWkB1YKD8YCP6hMbaRPT65m27+fepwaOLx3n11l1LGkTmAz/4iDJHTx4A
jEyvG3pl8QQF0zxcsMhDdREmhihuoktnbwttrerK4Bvr9V63ZGAnW7Lkct/KbPXSQMJTzeXO3Gw9
YmXzbA5nMZqcH/5ABoLxNCJFkffAYrWmqXZi1n+7dr6GrLmXBmpRI17iUn606EVMIPn+2cy5e+UD
VlZ9EbB2PGiTAdkHlcWqEA7KHcX8c86d6OfbK73xDWuwWtaALQRynZfDT4/pMjvVg993UCDwkQ16
+xEb+3SNV9ONa9Ecj7WAlCI7CiQ3n0BJx35cN/rKdqEv70+Di81UjEGdkOq+YhDsfnvsrclZGa+Y
bWa7AWOrRvz0g+XJ5tltNV3XTgF6hL8NWHt13eQSt1CvmSyEFFUNQhc27pjA1rSvbNj6TkBMBt+Z
UT9308LqRSconMrjdZND/377FjLeeH20qUdoYNWySC34HdzKP709/NbrryyYF6rCMYO5x1njJpWR
YzLxeTm8PfrWyq4ibs9rgMzW2JMtGNWSuvCHtDWtuWlmsccdtfWIlfHqGk/oXQ4f2pD7LJwht05u
KxSZ3/6CjflZA9RUJYPZsMu+p1n7FHUl+dirKXt/3eirg7dAg2JUKmzNhU4/G+Wcw5JedyKu4WiF
UyIiqsHB2EMKNClzz0KovCl2wpOtaVmZbGB1IH2KaWEgd8Jhq6CBwpevb8/Kv6MsvgahmaYce9tg
SWmegWd4hgZ8CFUjSGlCm/me8fklnyDcXddiZ5E39lCwsmHH1JCQd5BIEp49N0V1GwbDyaFD+vb3
bE3WyoTLKXcmWuJ7QM8BiZeiJ8dgGIedl98afWXBk5WmizSy2pwDNO4v4GG2Uly5zisD9stFQFL9
krOVvkxbJX+zyLly868st7A8W7hFLkHM450LFkwx1zsXgo0FXQPRMocN/38HDVF1dETwEg7eqaLi
qqss+GH+9smljaQjPLy5GfsH19E+2MHa39wI77ppXwPQWkn1yEp0d7N+OUd5Btr+3TLFn4T4/yYc
+RqCxpy5qgCdxz2T2gczT+8b34nFQE6jbp9x6YijNnwWkI3EnroYXe6OS+w2HBcQluCG9QBd8d9K
t8hxgPreq97BEE+9gfNqfJirsBdhUUgWs7LXaV+AsH7q9m4qG5t9TfdmvVZC0Bwz3/k1iz0V9LeR
6c11Z/ma8C2MLM/rGvgYNQjQckEI7yr53gBzvvIBWQvlHGQsLy9OTwLUmzxvTkU17mCdt+Zl5QTc
ALjLPMC8sI48jLz8HAi9d8Jujb3yAcTXqh4gfHqgc6HuERmLhKl6j+Rp4wrBV14gA5lQBgZoFOVC
de5CyA+itRBb/3eRB+2OOW24gzW0rZasYmh0w+w0wZBmzFepjVAHAWJbnq/y8WtsmyWg3qDQTT5o
IX9JNUG+csrUdftyjWqb/Cxs8h6DZ2Gf5j29C9WecO/W1KwOcp0PUoKH20cNJac89nhYQg2GlCPQ
8iJDvfft6dl6zOX3V5foGTLxwuvwGHD2SiBIG0DwXYjFux26Ft5+xEbG5G+cm/t/TVOYtvCwTfvK
/OLO9OS3QRMXflnGhE+/pcfevf2grW9ZmbKM/LwtOzhnIsb6Zc5+BgVPteH+leOvbLkMNKocAh/i
DhBLavmZ6/aM/bUTXW2Y8xpm50NXvpIj8rDTqKBtME+PbeN+v25qVsZspCvm3pXwclw9LJmXtsN4
ymh43bm7xtQVlFXacrx61HpH1i1+POQZVK3acAeHubGH1tC6tgG8dq6RCXecukwM509s7s7BmKf9
aFjqltF1/noNtCvctu+nBmu81PSuEc47XkZ7xHZbH7EyaeL5o4MjHVq4w3Q/RcHZd8lxJPLPWV9F
e2RtG2awJmtbSqhd9wSfoPP2TnFI2gLBEtbBXlPT1viX/fvKZXiuDDvfR7rdGe2DLYL3eRQ823m4
8gqzRn9ZxxjwcmCaxml+DzLsFCnE/942g60VWFkw8x3dggAMaeLyxKGHXJTuvRs8NlF7m0+/3n7G
hhmvcV+u64OlZ4JHDWrvgtlejg7IXXfc9dbgKzumvqjlGHD/wKKiTmYvPARIHu6cxhuDrzFfbtba
UNTYOEZkzywXD8FoP789KRsTv8Z8IRfgN8xcKnwSunkRP3csHFMZ5R9dkt3UKtvBbGzszTXyS6kK
GBOAepAw9z5HkCFy+2Nllp3jfusrVgaMjoJsNAYkz6RxkY/MsuoM4v7lVhRgjqRIYoHRs9uLHLce
dvnEV2bWt+2oRY+l7kvrp53kQVKTAeJecwTNUb5ACGpgTfr2+mwt/eX3Vw9zOKkVucxbpdqXTskH
J9xL0299x+pUdupuapWAzVFkuxdJ0hm9NnEJKEXleTfDPm/o1jesjDuSiOTzCcmCIdMP6KJ+XLI9
yOLWN6wibccCcK8iLDxv1ecL/1al9fu2hDJd7aNo5uzsr60vWFl37Y+lcc0lVp2cFGD+uxmH0FUL
vIaQcafB1TVAbCQIiKyq3kDuax72evs25mfNg1YWIiARxYtbduMszlm2X3xJ7kT/O7gujF+DyBQn
41Jc7pekqc4UdLbxWOTLjuO72O8/Lt5r2jMSUidwkaU5oBE+Hbs2repPxumfFrGDNd5wS2soGTw2
4UFA/YOO+A82LycXRdch2CO52xp+Zb2jW/qTAbf0AR2ckM9Gawa8t0rGLt8JTbcesLLhMqQDlY0P
RQcZvKCkd6RudVhK+e3tzbk1/yvLHcaRZ03nwa9GjkorLQ4DYdA2r/ubcOBXWsDKhrNoHC2HfgFg
UOjcrPuneuDX2e0aKdZ7uZHe7OL9CYDYyzA/dbbfyZht+IQ1MIxkmaEhxdRXNfSycgc8lnS3grdh
t2tomB8Oqu7zi19TrXmm/Ti+54MbPnpoaT6FINlPhOna687mNUjMGZULaDRmqahoksnqpgamsYr2
Shrhv414zXJmRjlULpAsiIiK5oWgT/rW8lqcy0yLdB6tSAQz4skbut1IdQNawdeIsS5yQFfpE/8A
cLQh0GmnUMeroQXxyZe/5gIEo+o7gptYe+NOALhhKu7K1IEGXVRIDS6JPXnvZdVjOOX37aKe4Nt3
DCXamMiVsS8sMralWKeKtTdGdre0y77PtXcIh/xnXeEeQaD4k6oee/Ft+9/a4yv7H1uXRMTiowYe
PIKO+K5o7M65sbXDV1bPSuERMwDJPvZqJHFXoy+5b3v0zWWCnaZicFNMZ/vjug9ZHeCogEjGBRCD
amS/wTBu0wDyR9fN0hpvtnDA5KsMmFcroIhI5aOYrqOihCjc3+GfsdKp/RaVfN2O3i0fBElcv9or
I28s7xpg1jtc9ZM2/qEDhwHk0nwGbrioz7LDVbO+JkLLQKyviOx8MHhMYdwGUzw6QbNjcFsvfzkS
X0XGJJsXXJ0BYCFl6z80Dljo0XJ2XXM1/yPo/mr0JpxBLTRgauoRNA4j6mpI8oMK6u2J2XAWax60
zuVFnncoUZe++UHB6xoTFZ7rRt0UdXZlJWoNLyMoUldRibB77ng6AXYVZ25udvb8hi9aA8hYLk2Y
EfS5NF10ihZwOoZLB2J7dA7Buo5OZfJb7WT6h+/Lve6zrRVfGXHVdWPVei10vwHFZ0DR+nbPzv4d
R7E1eEyProPkM8rKHBToJnM/ybxqYjEvO67736/O1ngxVZXSrTxUf2kOIuLQNG4ykPq65AP7H5iY
JXacAkg28UAmHAIpAd/jhv/3TmX/AxNrkUlXygVKtO3TPpL3rKtSR+dxCzWrnb209YyVJVftpJSc
APWpCtyg/TyCDFf1SSnvwRnJXj/q1gpfVuaVQc+St5ENA2we0j+N1XAaanaSldi7aW2t8OpwrksV
zNIl/AADrh/9Wg4Hg+60HYexNbr399u7XjdQZl2M7vUGXRvjY9Oal7ed0dbYq5N4qW2hwU8P0c9q
treloDoWnr8X3f/7nGdrdrOWZbSgUL04cPMTrC9HIu79iKa4wWVX1sXZGivWWoiztC1w8GE5fg8G
hqyMzbrj29OzsXHWKDHcn6t2aUr/4OKFb2Y2B5+DfDb3DrfRx+secZm7V3sz0k6lDApuh0lA/IDS
5iGYvNss11ddVdia0kxz6KLWor0YWHAD/dh02O3E3pBzYGusmNBhXaIiiTrVWN+PoDPzSHWsMF+x
E42fK02PooqOgeJxWfvfC1J/9C1kwDLnFIzFiZvwYCpyXXM1vuTviewRzyh3QIQs6GhjkZfkSHE7
TsNRTtdZ4loptB072Quj/MMwRPmh4G0BMM+VuGK25jxTrVUmCjF6XXVpRPyTAbO5bZqD8Pvn6zbb
yty9Pmtm/EMD+uL2f+KOUoqXPNpLqWy4k7USaNMMKuKwQXSAkbtspp8jvdduuTH0GloG6VQbsUvm
1RXi3WXoINzjSNoaehVoRzKqSd/ieOgtJMp18SB9fdVNh61xZbh6codNIZJAzXLTlWgSmfQXMGfM
5ovU7bCzLzf87JrsrOmqoV3aHlmUeb6rxcNgzxE6kLMhP0zzp7e3ztYkrQ5qKbuIg+YdF9As4N8Y
G+RXUvJ5ryNla/jL76/c4NwI4ji2AKqY0LtqIGWc1+XOq/87XmVrkjOHTJVWVXYx2+EpmpWbdAKt
0lrTeOnCs53K39ABbU6A0tXp27O1tSKrM7uuWkaBW/HB7j75X0tXkiqxumnnOCq94D4qqj6LW1V1
795+3sZBFawMu6/EWLSjRBonlE9lZPy4y5oPI+BEb4//7zwOWwuDGk4haprjJEeDO/lg+2wiqdEB
OKgjA06FQztZ5sS1WbomUXXtXCf/x9aEUQTBGutyhx54AYyFpcNPsDsnrHKfMZmHt79tY+ut4W/N
XEVdDo6VA+O1iQfsbCiThtdxyLM1+o3kaKGHwBVcosc/N6ZXieuKvY7brVdfBQ90MBC0kYIeWjMW
cQ15TFz26j2ez41FX0PfgKtwcpByweQJvQdh95Mb1WenxC1p4mheoO0BGJU9SNDGDl5j1cCFb0XU
Xz5lNufM19D1mpNcuDfXLfLKv1hb+7VzUTztS3CWqsa3LygHyx2AwoaHWePV0AYTRrroQrBdSZxO
/WUh6nxpGWB95TTFAS+cNs4jx+1TUOPwd3aoQrOTwt3aBCtfQ7rGijJEfgusFwxyU74T3Qu37q5r
lWBrzNkSdT0JRBkcqK68DwNj+smGyl7XZM3WcDNciqVycix8wLOkk+ESd9oN46uWfQ0083TvTVLC
trEKRTpn9FbLbLxy8JX1ce5EZThjcDcq2iNxqu/9Mu9lcDZUNthaMxR3PseMDkY3OKtEvyRyWZ5w
8XgmFXkOOpS1c/nbEe1tW5bPPZr4aY7am3ZApmJ6EjOkAwwk8lTm/Bxq/fXt+dxwCWu1UbRvtjoD
XODQDOb4p/PY9OdCtOQ4VXOHI248u+hZ3DGrjZ29Bql1E9hMclmyAzrZZ0Dmw2+XjrK3v2Rr7NWd
3TbuXCoSoceoEZC/k9CzyVPX1+7OTG0kNtZcUp3SmSIOZopI820U4iHjXtrp8Mmt3ZfrPmF16JMO
LXHzCP9srcgTx7Y5uLbqvRzr1gesMm6cVFFjO3jMwSnSsHDfucv43mrVp8ariutWYY1RA12E9D0H
d55ifE+pd/KE2qnuUvbnlv6/FWRIMPwdU8ooXIgckZt3/NCqJA99XcYO5S6AdoTcKQPCln4iJnUy
WZ9nwEbBfOTP58K2+ugN7XwD3arwtnTm5WPuB+pGLqQDQ02wvEOjd5bmMvAOko/8Y6O7rzNZzKnr
+vxpmW1/JyeK/vN8HO96GvKn0ouaZ1WA7LKQoRv7kLV/Yl0GuFPkk/k2UGH5wEZdffFNVZzcMJNP
zTDi/OhzL+nDyp5Qp2seHFEut0Ar65Tbons2ViEvXReQckDx9G4ZF/BzIalfTPcD3hpMR+hmCcvK
Jg1X9We3W+pHCXWGWHURbuljgLa6WCIAzpJQehA+VST7UjeXrkrKKwVVTjQhx34AGlYoQYrvIh+a
O8Wg/BoEnfNU+rkDltB+vJlED1F3HplbVnQqzj3zn0uAJR1m9VPUKC1OhXVS2znkADSTOunCZYl2
2p/cWZYvC5i4Dlp3JomyxZwpM0scuYsTpVmry8Rtp6fe1dXZiWr3vnDd+Wh6SOW0jsrfuV7UHSIA
ZVJvQp+voUGB2y07Q+jiyXrQ7kG3WZE041TEVja3Eavd0xzy5UhQevrmT3o40ZY38VjqIulroHrN
RfmXLJw8WaAZkEEndwVatVNvboIUmdt3XuG8Z9YHG+cof2SB/mFU0dxbpsbEq8flFERzfeA2lDeM
hXPazsIr46nqIWQ74IYpCKshtxmIm7Z1R5R1VZd63VgcQtvImI2zrtN2MeWxLOb/3HmJ3nkVLqfg
SVqQ0Yg8KG5TfQ8SKPVUgdAQ9lmxswlaLyGM4PWRoYr7bgaKMUJDEHVLJ82y0Jw8PujUb5olVgw9
3lR3KLkPWZbapfi0+FDE/NbmY/NU11an2USfXTb3wLMVIST0oMKd0NKe9LIMNjZe394tQy1mJFoa
HmfNKEGVqYaUdHl51HNjoN6M6P2ox5Ae6iBX6Koamz6MMyfHLQiwC/UJkdAi7xfG+/BOOXUm36lZ
mSmlDcG0hXPOvTiYVL/cFkEdjWkY5nP/US1lb9GZSPOoS5eKEHKvmZtj/QHAPpHM80iq2r4UmGPQ
6idKBx5Ny0nV1bF0exQopMzbn2En29gOFCSe3tRWn5ECKOyxhGF/kG5fTMfRLwtzUPNUV7eTWpZv
mMPwoV6GsAIT2ezJGGKO3kOXlX5xNxqXuPHohe27mZbiswZTzBPMazCxn0FVJO5m0EMwORUfoXy1
RKlPhgB6tR533UPfVearO0XFZ4gu1jd1YVyajO5gwnjRwwR6j8nzzqrMIE8+Qqh8Pka+O5AbKbQH
pxQ1Bco7oLpikAR1/TE8jFJM2Tu0aJkglsaENJmtM1Voc83opVrjmZOmXu0nwuNddJiRw3qCOMj0
DvVet4urgdsMgttBpx9zhJfqNDRTaRLJxOjGDmAUFWjVIUmTRrSl6r0tokKlqpgadRz8QeqH0tcR
PeaiU7isLbp0U+hzmI9e0XvVkS/MnVIDS+rOuBjJMK5sE3afClPOy1FONYse/SYSzWe2dEF+AECg
7IDiADFxESsD8b9bG7pzfUavvfetESycPvicephrIGy1+FBW3KiHLFMdPp+qbmpi0LR3vwRSJNMH
WSxtcC+pAzRoGY3hRzS6iuChjUQuE79pIU+qSzbVT1Tp3MPNlo7ysUMSHtrNC6pad0M/8fsiHJUY
oExFm/GB1zrUn6EN1/Ux+EfmpYwLtI1HTtzzobaf54CE9TmaoVwIC2ynxWqgvdymvycDn0fkOtpQ
ieJGoeVN3/Q4AZx3kTs1fIq9HCun0iVoNIr9fVvT5ls7jajAxYGBIDuckJpnk4IdrnQ/lCKjXipz
XGIPzlK56iLPRhjY9WhAsRNLGaS5aPzPbeC1jzzzFGjwULj46c0dpTeLyJh5LqTfk0MnpFkSv3UK
nC12QLfc1Jf6oQ9CN0pnNy9l2oFYvIw7wB6Rr3QJeaKBD3+UBa2eYtPVg0nDnNMsLXvQgZ1oZ0Gx
A1hEbWM1uFV3cN2xr2PiNRq86mOJwWwlmgDUlR22G/CPU3Db6MXkD0ZP9Mtk+Mywxszr4hnuQtxU
Umfu6UJjXKTFkFnzs8g7PdzoYlnqeMzxOvc8Gxvy3TZEm6QWXuagVIys8zuYqcrPBq0J/XMNOa0u
Mf2sWIrulzCIHcaHL5nihjz2NeSYT6HvRZ+6gpAQtmupEytr2fusnUd6U0xeALWQYSZ3cwD9yNTS
YDIohNYzAgkSZUHiO14wJyzwenleynKgL0vfVzaW1ZDruBnEMJ25XHrvhiKGw9Q0dO4ehLY1+pcX
2TQniLkPWSy5LoNYOSDJvGvLaHYPUjeV+0J0bwHMkkXHjlBibGRSOjYs381+rdVBc1UEZ2YDHN9t
O09AEhSt1GcNjj/xQUQRGQ5EUX94CTTacmJ48QikP83Qlh+ihZcksUj1hSCLs2NTwf1fCo1Iqw0T
3LQfVrCeDHUpJjLoTGaDq1k8QGWjfJok8tyI6sZeP1OX2R8Nw8mSgnh9YCkZzPLiMz9wcJJGWn0d
oh4Fd4JcD03zOpseRNZnfhKFvS2RyfTonFAyachJjeiHPNo6iuY2zpQA00cUOf/5Aswf4Jph2HSx
mWEX70DuRBrssaByukcKQuPqGdySQ3fTki76knPiep+L0AEdSqJaaqZv4UCjCIoRAJWKu3BZqio/
QGXGDA9FoVl1HIsORbII3tq7MQrqa6BhzNzpub5Ibj5RVjQ0UVJKCzKyuS2OCl2hwZziHHH1lF4y
BaA7bKccaI65FaZNISEbFEk5dRP7hQOuFcegMI68RfwdVbEA14ILPFFTFV+Z35iHSdSQ5Ra8qsIf
ZTQZfeLoXmhegHjKlqOwfevdLCEXJuZ1SMzz7Bp0F9IJzcAHJOzQkBhaSoaEOboL0SKP5oeXSbaB
i4tKB3oznfmiSo0Ma6BGw8FvL/Eh4ohch/PvCnX/5Y5WASAdlBiQkrCsyP1bmo+uHhJjzdzD9Am8
yZNF5ze/j1Qpn3nllSzV6Bgc4gX0/RUSsHzS6RAamj84RRQMiePhDx5IAPGAm4X16Kj0e+3m73kz
uR9NjtjopKCr554iTdvqsarB4hpXxpcygaCO20HgYGQT2Oy6KoCguDsPzoka20OlkhbeHIfFJHjS
AyUFqC0JowWg0gvP3wOinG78WpW66+7R49CKc+G1NPsSNCGnAImJvkoHH4KEIJdxbHmC49eOjOvF
hBp9CgOUQnGd6Ovf2u/nMImGGcmxZlGOjge3d8ntLDKCE2ic2+abL3HKHMsBqox4fFdOaSemsEzb
VnqQDVmcqS1iElm/u/GEV3hHSL7kJBbYO8HHOcpQnOBO3YgvNMcReEZOay4gLD3Ny/dpQXdPIiFs
w5MRVtnfhzzwaRwsMu+O4+A74y2CBER0g9K8PgtI+7VHT1CnvHEzPZtkQhUk+oAAY5E/fNoV8M3M
7bH/60pnLTjApjBLympSAeIZOhbzKRg6Jz+P0+hlD2xyxYXgCZHtc573cj4JxNnTjWc0108ghFP0
Prz0L97gBiLrmygwBJysrBrULx2UDfns9aHJPxbof40elnpAfS1B53A1fvONLoubJUetFAz4Dp1P
jYLs7M++oGV1zPtmaF7GCtxnxxxxME2cmZvurrW6LuAOZEcRtwYdD3sQXQKNfoxk4DAgHaHA+dAR
HI2JS2dVnMYQhPvnKuBVewdrVvb9nKmBJOL/cXRl243iUPCLOEesEq+Abbw7zp4XTtLpllgkFiEQ
fP2U52nm9EzSNhLSvVV1qwjYFWwLBZqZhr0MUzfWg8kGBtPZbekXFdTJMXq9bewuMDGdOz2Th6lf
JfatcWmc8KkcyIZTqPauxTqsAU+asEaN2s2T1R8mZF2RoECQ5X3VUxzfW7qaeNNZHrjoIgcbpEMb
6Neo9pj5XXtWutAP9QVKMNUak/thyUwGBwmtD07El/UWqmXSKW+1Nc+Swxbt2MJc0qTupOyJaDEO
24jG/Y2vrXISNpF4fm+9UkT5uIYd7N074Y9/kd9iXCQO4Mo4xzVAztTTlD2JMhxVbgWktVlhRfgb
LHHhjanbDB6ATsimgvrsxKZ19o5rOpHiTG1FJoOQK+gJxyo6+9BrxSjsSz1vYhyO082E+M77EPPi
wTaED2zzU6wzTsfMZypYEl+t3En9wiFlBk8x5aPXqEfWJbpvrX3rkCpu9kUpvXCLMclK7tD+L+ER
V5xx3+FuBU/S326kfumDuZ05Kl6XVZCst6sj5dfq6DjeSsQrtamuH64tgQ/YPt54K4HN/bsRXhhA
O48pMXv04qH28hl6aF1912YaGoOxt8nD4DbMyEmUDZNaZnS6q6lTEsEgLoW+iLcbWk6ed2qYJkGc
oBBS3ZJq/Ga24cM0rTJBuFnnEyxHswQfqNR4j7Ktr0vxKzFF42Rz3Gm7nRDvxXOlPL2fqlpECVtw
c3yGsR3iz1gMnr4bUSp6Vy1F/yzJiNYq7twpo6QiO4qio0m1CsM2RVvOcqwCvQ6mLyYI3bz1FkvZ
znu0XsQ9Boh9Ks6xM/Z3hupdpB2VyO519eJjzn7yp/7qaN+FnfO0mo3nQcqbBnBHQY5d28/PkauM
t4m0ipus1eOUUE/59CwK0RRZQOWo8Me9R8+uKp0o4Y1Xv+NFa+pkbIS6LSFu701ohwY+zb3Sp0VQ
yHa6yBE/MNnGmxgAaYO1bwT6IIUd4vS5eI7+wD2PW6/BAXylZoCAD9KZmSRzC4+ucamGdhv5ltdZ
RHtHpPEsoRHGrbMMF9f4k95NiKbqE6lm6snEkDmSsJ+mfPCf+wk+UYlTD4Kno/UfFvEMjlfVn8EM
Hnp2jvs+dVThPlWs6KDXCb1/pacjnhhvBgrlhb13G4KO2o2x4DiTbkJeLEwK+zrE11fhAKFkg2ZD
DBpXArJq0Ul5PZx0N1FQ+iWqTwBNTxJuj8ig4DQdvMDJUPuKk3CIdw3raEqQjxG8O+U4VAhZDXr0
kcsc4FowZbUp8XbzhCBAAohI2IRXP6gimYZawY/Akd2I2qBbGPr10JADzoX11QRdmK5oKJpsmZ06
Rxvd8G2PJuSE+17vYlHYv6Mev4GXlXkwtdWmp6TbMDK+xn14HXVTbCuYwR1UiRyuqqlc1LxIUEkK
Xg54jNFCEyJg9p6hHKZXX40rgDHoOdQebekAR3LhR/q6Th7IOYfVsLcXtV+l3VwAd7D9B9qBm1WE
7R8b8IWvdnl21+ZZRMuIJjsQt0gABKs9Lfmnxa47AAEyLNVDU2YsKPXdL0P5CpZYehtgnkYj0yN0
fsgwydSI+lIQdN2yoWTn6m5NZY+pYyfpR+6mS7x4e1i88CahwAzudnHbNiEwAcjayqXfsKyZM8xB
hXcszXBx2sJiGrf1n42axC+Yxi4ZFHLPIogQEzSD3bNrVOkjs4x9IqiRJLWcJFRrnkDSLK5kV0w9
DghZwQpVGJYhCw59VizaS+MX6GqseeNWdllcB0VaD3BbP7TjMr6XLSYtsxLxF0X6aDHTea1pZscA
QH4PxCtGBkxk5k3Bm2cH90U+yRoxJ0hvgMlXizF0O/3zWdEDR50OgoVPtgWzpQRBs9TqF6naI2nk
kUTrB/d7ZMt6yJ+vdHmIgDOtjvfXctOn2Ji7gfLnMbZ3QsV1KOwhCNEsVQX8292pfa765owa7zUo
litX4rMYIZvwUQuU/1edBv1HM4/Pxobfjx92qpali4rvqGaaJ5x3BxqiCVi9+aMJ4VyK+67NomWA
qVsz7GY4+aYtkkB6jU7PGavMl/IxkSiiAxCh5VgyQve2CmI4z4Thp88kYNwhHG3mFN2ubt0j7BPf
fMGfSyQ8J0w5bxWJ960Of1vWudAQTG2m43VJEYytEzW5CDEANW5Hfir9hoPcQj3J2jmvR7xpnaGn
clnPaA+fUOkARClEGgh/H89FFjUOqhckvPhFuRld95cu5Ru6wz+lLRFlok3ideIMJPSjYM5hdbG8
mEj8N7YgUYWfOz5Jo7L5AoJ4BPz6Rlz/6Czgi5R+ERwsLu49mPGXTwCNcCVGeVGTf53oUvjtF+kw
ODeiF5ECPL9wEudWr89oGc6AJT6KKP4x5fjlE/laheQVwAd8vtn7WAK5dUY/r8OHbKm6tVP3Ems7
pX7UgL8v6IA4BxdTH4HcKAbcwYoyLZt2N4/OF8yW/SSuOncbBR7PrTMlgV8eAwneqxpQRCHFEu4a
D6fV6JFj7myLIZDJWpHX1lvgvNJjfKvbt3CExqh7dFvZuGnrYIvz/6Vt4qORYiNbUKRx5ewB1OJe
qXIpil1nkH8C3MDg0HWKpGVDCpWXn9igdbcWHkFqXjVOj+FTCjyRJuoP1SzyQvfP4SrzENAuLpg4
SuzS6lRTfVhDvl1Mu5nc8buDYTGhM44PBE0gCInYOUwmBNwETfDsorzGKXLmCL7qgGwVpnsH0v9F
/VZs/JF8l8HjBvLdnKv+DT1SlPSL2bb4XQTcjMsoDFDXnexM9njuMIw8KvA0zhwkvJtfEF93tFBM
V+AFqhWxRQwpTDOjO12UVR6K5nnQ9QsybocUgn2VeE3z7SJi0ETQpUddtLNOf6FeidnQpTiU3H3S
2nwy5r9DVXNQrHz1Y5Aqj4Azx9JdgHpfzMWJ92WdCCaPNZcZp3LXznw7i/IP7Kk2ke9uAIEe43is
wC2UOPr8Lg0LlcvC3pERwVIAZZloWeZ1aPJCtM9z6X6VpO8TJSP0ANBUJS2KrwTePBVwnrnNSKdf
XVXVOK4bkQ1r+IFL4B760xZ4qkw4VGl7u6xXzsNfwDc7+OvvhWWXeDH/4sr9HMryYEt9Cay90nZd
EyrQwUi1HZA8wcj0PIUKfyZyZ7aXipOToe2v1SKDhUPGcUkBHZze64DDjFxuQTpfEYz37ERqVzbq
rVujQ1WtWRMjgnKgiDOdnaQSuIjDIXoj7Zg7UXyCI8TLI5a3Ql4ypimPLhLviA8/IaKif71b5aXj
5F7Dc0Chp9YRL9Izh3ipsshrn1c/2jYgfEHXbaymT4ix/UPjEW8eCO8W5HpiiX9zcTcmixBb3kws
RXzyvzZe9323PjVi8lLca/fayIvD+wtZhpw+3NzNWkPY7+y9AT0tDrN7FNgtMJlzGbEqmQPyWbvz
DV3lRzHx52AtNujU8rKSH22/ZtQpUeviZrBd8AJY5Ywyakyqavo7YL+z2UnLwD5b0b2rhR8a3m4N
rfdNRTecdQcPtWbtjfuZkX0f+2fj4fQQXlwAYZVbzyuz0Gt3a42IIWe+QX79VtUacDw5eW4HQbxC
q94iWBmXEKJYjYssuG58mp2iBCYClBSC2yD1cfo+Vg165T3M0jfo0M69BBxZheZjJPZp4P733NVd
stgZ+BY5EGRg2bLZuUDnZVhDtNLcYQLw0eKAtPG4n5whC4YC77+60REblarlTsV0DGvMFpBVVDh9
Wd7Y4ohZqAwgeK44fV443VFdfPVmvjqenBI99Cenn858aA4kcK+xjS8YZbqsy/D92LFaeak3TGKj
1mbnjABZeu/ARv9VVSNQFsfdN231DHHQeZlFk4TKQ2CvS5BjBravd729itWbb/3PkTlzUpPwJlqB
67d8iyl/Q+l/iXErWetnlTddCo+/9NC7KqAqYac3bJryGoXYY4KLZSUKEQQOqWvIx9+SjV9YkWcU
OrA4HbeIbPqdWwAUs5yuHTF54TdPs4x3qwnyFX5jcPxMl1adkMzyx/YstTSA6w1ejLgNjt7CdTob
yN+Rxv0SzgXJOCPXaaTf0uf7QRT1Bhq7HONRuSjYZxth6ZkTJBSY06YFtYg2D6ulhp/FE5+Pn10k
5umn5ejR4B98pJF0iEeJcIHb4rm5rOStpSqHj8ldAxkR4/rWt87ZdA+DByL3CDJM4IrpJ8tQdllI
oPwxy4tHq78IMoP7YXSiHKCZF3RvNI6O8CKPkthBDhxHXISdnHMYT69OtLxqqv7BV+nSM+cziMHs
4IKQTfUTKpUPzF7qoTvytT9E3rANFb9PTft38ee7FvJHtPaFSjjehOX7/xtdlt1uLaLD5EaXcaLX
esZmcwN+myMv2sGuWKSeXN/ATAN+aPmuB/KVAQvH5YdVxUzrUSO8Fvt1F+v60nt8H4ZFkfTE+8KA
w3YmRZSsKj5HwzQkLbC4MAZOXwueibp9xwFwdkLvZ1b0ODruj9LN/nGCGVt9xUUcJgBlrsSwN6ng
OVCAhcbMG6K2nFyP7OSvYaKaNg2NuAuBEjt+nPGmrvEXjRsRxVmHmzqi7q5Ecil1vYQsdZtgW7/F
wi4JZET5uEyvsIbBLqwROl83HkBKkP1ABpK+RQ5F3YMFqZzhqbTom2ZE5aA7u8Pw9Lj0fZTKqNvg
YRAci/GXoyucHI17cXGxjIbQDMT2zVH0UPHFJJB7cZQg6LXg0nwUKInHKPpTj+HJqcJxL9FVYkD7
AL5xo4eWJGvgMSh43PjMhvUFDPE/E6jj43EpHe5IWX87sxcj4a0/6nFmW+sW3zNiYFN3Jt8GmEed
KBPId9Fz+WPa9ZUDGcFi9CgMKYpY5xvAqf+Nchzh4rB3x9NGRw1CsC7L7dS6+tCyQu7qDvpMgK4H
OWHV3Ji+1I5Ycn92I5aWk1Y/Ttkh6n6a8TzGOATp2rVbNQYiUVp+8TCkqeN0pwgBSwueScG8GM54
ku0Wf/18HECRXP721MGN0VWfo1wOfgU4feyiZyWi1wHh2KlnUVyAAohxn8YfI9QEUwcMqsKqC1+d
l8qeA4UTC/dF2YHdp8JtNrYO9v5c1o9mVCYV6VMMGzjbJaTznxWaN5ZOTkz+wj0v2vqRUkAf4bsb
TKpI6IK3D6aYDqa0HZqjusd2gNg4AbXpbQCGO9dKTOZrZnORgnwAj1g2wF26CKLKoEL3mnjGLB+c
0iqbFGXb0QO25oaxPJMWaPO6tK6bQAC4ZE4M+QaHMge5jB177ky9weQuxqZ6U7anyaoqTga8iNkE
m+ZXaxfqZ4ssoyyEqemaNHGJVtthksXJvFb8Us9ti46GVLtALc67Ltt5O6JG3vsNhZQASBZaoIDy
bQ07f3jDsH4Tr5jOqpYVkViNX30xcLQvqLcRgNQHYQuiTIDXgVY3kDMsd3oypyVcZsI0tGSAqCII
+vbVqRazguuwTCUlH9kdqg24+CMPQmXI4V0P+FwdlCJy8dN+sNFpKXofLHTrz9BrwBgiTPuAe1/w
bq66pLFR8dVgx53QU+ljIVm413CPBr0RrW88cqdDo0EIxVUF5sEbzwsZyJOYau6dq1lxGC0i2YUn
XaiHT1EFXJ0q2WtnI8eRH0rQ15uQo2CY+gkHSKCKiyvKwSRyYt32ESDMPpS2fpRR6FvKrMFkLbsE
9SQ3VeUHN9RFfpM2xRLta6zzNYiDYTNr4vUwy2rNvV58/2BMH73AgKU6W5DB5yJUqBPm2DmEfS22
2Pl11seE7XwE3yS0whtReRg88eswAk0u6cabhXcAPizSMl6mlEcMv2Cs623fQ0eSPJj3LdDjZYtA
Hueznbzoc9REPYWNWx0A1AzLtvCGFu2Ona4VNWzX83A0SbcC1V0an7+vxqE0cQsT78ax63KpAwM0
AwqhWVoGJLMa96MvqznrATDBsIMCr5RoquBD9WIavaQScKE4rdMSIm7KNtt4Qeu6+jZKArzxSWQq
ljo13lOMd9aH0mNdGkGpkrM2ygAqVoAX+pwMZhP2834OVGotAZCDaFmUUn2b1XUIVkR6b2gW+hQf
iic1c4+lcfKAxhvf0qcgXl1sC/aOcJlXSup32RoUaACqB3BacAS5obi8wGmpThqNNDnfANhhDP5I
XY8/Gugft6O/S6CnFGivTOdmvDv1/KZl7KaKOVVqoZRxGDmDldp1Mj6ZqKxSUdqrmUHFk8r+8+l6
luFQJqQnO6zvxXFJdx6K8lThDLV1cdYtqonFqVMkBHmZiQ3det2yj5T/2VQefDz5buzIdon8kwcH
Z/A3lyhQP6XT7q0MtkWrrmqAvok39MkR9hSNQ5jAkbzKi6BJWQ3Qga7ubva5n4imGbYw/4cYxgOB
Ztqaolvo0Og9NFxuaFBMaLWB1qXOwN2juuwz5as2oTWuBsX9t7ZY/z6+9TSTXTfMPwT+XZ3BrYx9
msVsxh5CoNaodqs2uaPdzewtO+EGBzhp46wcJSgNCObWHmSWXP81hLxUOKGzhsAVYO0l6BCC68n+
mR3WJ4s2bzW2DCYi29sIaVor+zHVMCixEZgj9xFjYjgu6BnR5yMO0kXxNvG4c56m8BItdksdb9fU
iHRyGY5Ieu3GBcVP+AJV8xcR0dfiIxmwpQSICkDG3t8+Pnvs2J3qIyx76e8bz784FF3CIgAG2bbq
UnjQnnxsMg0lEwurc4envXMYVVuPkQPmQwG2Sn2f4vW6cnHSUNUWFTrmNnCjZPZqdsYyv5Qw4hjg
q5cYxMwjJKTL16lACN8Y32b8ZNjEzysPX7jvXygj90JVp16MWVCCVoRKDQoEuwPmd3Pw1H2uEsfB
ELtmR7gZbUcivj3p3ERZIMvPHh7faKJw45LxRx2Yq+7dT99ztobEr1DYAToWENw0UxYJF50wSRtT
VxkF2hIUww6e9omy9h0oFwfVDBVhF+xQ5F4fT9QbuxuL6rwr+ktQ1r9w8Ye0ac3cQT+N0UoSA9UA
bMd/Ya6bDXH5Dnpj11ZlTgJIzCbDt4pUh1rYFP1zboonG/D39iF9IA75Q112D+YgI8OQqLJ7eywV
yDCTQY2TBazLXPnHL52Lx9XR9bxbQAuCDsn9E4CiePwHBVzVxgBbGXgAp8uhrwQl1KHgomuCy+EE
4XU2FjYHA4bLmfZLWkCrIwnuCF+nXfGFj/gkYdjkOm8OFXtDIJ2wAJCR4+b/zIDgfOWnHCcAcbDN
1fT0+BwqGs5QzWw61lzRKd16gn0HY6k6RnqkDkEggOv/WeD0MLIq88Dqwp0rrYw5csgR6thJudbP
DmUFyia97qyCD7BH7AHbHdTItHVHc8Vlng4TmvsYwCqgNxTozi5uf5AQjd8PFDORlZ8Osbp0pfzn
W+/uNiYNYpuJSn0/QgadReHYBcYppn3vFX/aEayw7Q/K+xqd6hYMJq8Jyev1O6DzHgn3eI6Yg4RG
eAg/HASk0NHdEpflRYSOjfXdc8xkDhszJINFICHCJn08hcf+KGebrcKXUIa6X4Nad938sDgrcF+1
8ncyzavTy6spHvmbbpujZf37/1eAC9vWRxZiRAy6PX4Y5npXLuwTh9cRw0o/jBs0Do7BRmsqk4xV
kzBW/0Jj0x1D11a7tYpyG5gPyLTMqdTO8ut4gk8HoDKyT7qxhMKlCPwGb52WWxO5y4HYwnxIhSfa
lDhi3Bh6CpDloDomUIKDdFChgfwNxmo9oviJr2Tq5RuzPNqzbin/FhBDZqGe3Js34Rgh1Bnxmk9i
Bq9ktpBvxDihl/gW+EQBw4bQ040igXhM174Tjj6p5vXVNOOCehCUZz2Doal6GAQtaPcTEdfFCpME
gofioRQNoiE6ryBPz9D5rVulmb/Xg1BpZ32WuFqDjwdztZs9hckLIUKojKrg0KPp+1zcaEjddZ32
iymqTcxKvWel6Ge0Q+Y7BNedEzKUa97Kgt9FMb0ocJGZ4TU1Seg7QOweIUPgjKeN0JAAL01wGP02
2ldr/d66XoEB2rV9E0BVERiH+7gq3tnQvZIWM4tqqrceAiSTJXBvojJ1wpqqT/p4rlOQ+QHUBK2b
wPWbJKDceULLPkInJ1Xe4G88IeXzOs6CbMbR73exXf3U86HO5aH3t0eue+JPAD5wkId7tfoOtp+t
b7FaCYBVGFxxY+V5VOyl8t2TCaH7ZLCfByKwnb3BTXx8wsRW7VH7zt8xXGdgidLJbeu0uGRr9Tz1
WmzNhMIbIlkd/USo/jLWjE+RP4yfg6niFGLBhxIU3HCj9T8gyV8FURczygeUNMUpWYJ3SslX3E2g
WSIDBLvrhh0sPNB1ef3HDD4QUmL2gv1Jj1aO5SEow5td5txVEk9hhhBj3jE67UOHvDHKTaIgpTzq
AMg11UalkJUcdRU+80g2+WJQurZx1OHQmpoMbCSs63v8r0T2vw3RFBfXOu56FRZ3TsMPsHcmm3Xz
oPMcfy/rdt0JHEFJFK3fvjsB54XcYcb+ghwRbXJ5lDPuOOVhUNtG/GAHpBF2xsXtuQLc6YFNp6sl
KvUaiy+N5o0vwZpM1m8x8bGQ1yBqrmiekUBL+DeMcpvUgJHZDEh1TaD8Aole6ydtbbUduYW2Tbcx
BlQZ+qxlvHc0bHCBLzKhNDiti/cM6qxP4NjzxT1Miz88TNHrhNsy9A+OKD+h7X3yZPQjRtVB1+6m
IYwqgB2h51yXFRg+AlMX1f+UwvszUPOsmtEBxYaWBK9MlAVxBxezmX0Iv7/U5dKkYxBjARTkWYua
3RPcHJyUIHgaKRwAlynotqiXJmWAXB4hk8uA6waarfpEC9Tjop4+XDRk9LHrQY5fpmK6oXB9qUD3
QtyoPyRG0CFWWG/wNL/EA/+EoXAN9ST7cB/DSCtqB69aDm67niGunZKyHl6g3awBdj2iWQmYaK64
wLytpR8QoahDtQCGkCwCHtkcmqU8EjVtF9HvMbJxr/v1KXQUBk7nIYAaS0UnHbt/YRY3JIX2Y7gu
QfTcACDM6KNeGv0CqKfNB7F4GxuARBNFjHUzgGZhBIpl7YiVUJTQcmXJ3MjOS+ZhtXcg0eLDZYs4
d7y+zDgkW7/mCYvNiOa1TXF+HmtPXFpQw5hgikJIxPk5XMd32qx73YAE7mTzJ/SrnYrxJKsax0g0
k49gWSYIxRn4Nbq+F9yarA1ouCXoL5OHDfzMKj8BdLv3XExvBM4hCnwG9K/LvRHKJruc9FDlXcBO
nqh3K4Gyd9X81IT8rtzox536XcMMXPmoHbC5KA5x5w0n+lkxtotR3ehY7rV2MOMaPAk92y3CzCbs
GoAG0wBxYV80+UhB8HED4agWceZxesPEzyse6ZdX4sDvujWTsnsqerPpQgh+YhdSidnHw3owkmY6
WCei0A2ZYvPwGebF8rYq0FwWAi8cYZ5J2jK8c0YJelgfExqlAoQ02b+Q8/wg3fOygnyUgpc4f1F/
a4CbzAMOoSrAFjyyvzTShwWjApVyj/DvfYaIewvfz7SO+O5hEzyucW4a/ycqCNSfM8rZuUFROn+2
tn2P2/bCDEF9QJq3ulu/4hGUBTgNnVA4zHR2vIW2wfbCrFmrCMpgmiKoE6jcfehp3oO3VMv3hIsd
Jw4ukOBUISYggINMvDzJnkBNfpIainestCq3Vv4d6+AyUuRV4de3AFnmFWtjt2WHMtWgAlniE0o4
juRu+D2lEOxmj//7YWkRRhXitou0hNE1TIQDaHzxj6aagL30PEUoadZMwF4nyMtx2AzxsOVRdeJy
3joG2pxlzgSy7CdT5S7y2whGaXzPfSIBkEj2wpdLUVc45PExPcceHx8er0pWOMNGLx8I3m48C6oX
23kK7w2iHlZPAf6BJTaezeqr7QpL4CZ8q4N5j6g6SAv4rx7e8ZUZqn+3Vtv5kRIFF6h51D/cNtkg
2cXUDHt9SPEpiCpS9nAHKYdDASOBIAzQVS9P1qDdF1/4Ny9A7e5qMBzgWnyK4uUSISQ5busNrcqz
DyzdbeofkNNAgVz7XKMIMykUl+yqoK946XQUeWiLwMGDYvwcTXg3mISo8GSGEfg7KCE3KpLJFTlG
U3DOIc4PVEsJ0tj7KZt/QJc+HinM9QzsKcaI9ggeWQNVsaMP7egAllIq8KnrdlBbV9WXcF0gykXx
u8oCM9fNlyXyNzTeieCWxC+E1HUzYK8+xr11+CHJ2zoUuOeGtOjEdp7lEfBy8ngLMJpxx02+izS4
LkHGZDBxh9NDJmM4pmydnyZOtrV1ICLRQOO7HHuDBDKH2DJrQ4iJwT42qrrqujpPQXQn+IsAy9jG
3YH3PWFMLIspuXnKyXk17aq62a4UDC7C2xy/vgVedad2BiaJYWXc+Lin1qxlBmAe5Hvbwmm6rHKc
TAXmFgXNO6Ti+3AYTngQ0Es/4qRRUfWYC6ALUplwe+isJjtmML65fLgwBEkkxBgEDRvwJAjGo+WI
BV8idefNvJnnOFvd7hY2OxPrr8cmctxyUwMv5j4w2uGjfKT/CC+xZvr7cPogClZsKwG1N75gGSso
XApyIrWbUbgWWjo8IUHu4Xbbyf9H/zjglhiUMMA1HO36qdRvxGe3SQ+XaFIYeAhOJPKOM7TBkEW3
/796bsB+Ynd8eeyAxsJwKbITpjm6rw5HkAen+4dZVeM5d6Xxyi33sS52FKYbAQ5mTGXnYwej+qlf
voNqutahyZvlvYlRgMywZcdGK1EtgqhQy1nidZMT7kk3HmE/I3LYPEYOlP7teg1QYXjDmNX49mhi
0gbwom31JuhFssKszPWCLStHKP5bKO2Xve1k3sIYsg8xhdelAt2kLM5qvqwQwojHEBvawMdGwjze
vfbLPX7pYXbkta7pK9dLjqojIWORaAw0QrRzaCNynGxwpZFj04Dplwf6B2tzLH3lhbdaFJkzmaRe
dC4NSgQED8MiCXDU9zitJ4mPC4AfJW2x13ROArFulH4Ip5aX4tFaj8R9+f+Fe3h3DmH9QfHKy+CJ
WITRc7llOKSQs/b/1cQAwzogTSYoxSXkRDF045ghxuFlSvsPoiCATtDH1TFqdp6iXM57QHlLv338
UDXW0MbGx3bxN7X1zvgKHeouLJwZlt2MdXpQS5By/EfdmTU3jmbp+a901LVRg31xTE+EARJcRZES
tfEGISlF7PuOX+8Hqm5PpXoy0y77xhUVUSVKJAF8+znv+5yj1DDkrG+e1XE6qFG195t5sxFGREIl
QiBU4xhBRGhj50LOcfCgPXt94ZZyum2EeDVP6GJwKX0Vz8C3uZ2YGW/mNqFqqWMQGteHkLOwsqDn
ztPH3MRaPqzD6VUisj5/r6FzIpnfolJ/YNC8ZR0MrsWaMpTuPKPwhDOEZjFm6ZzCZ1ka78OyWRYj
Bd2yx4BptoeUN0/bYRoeoiZ44HaNWiQjDIO1kp0hDG/9VnKZI9K0tkXMkxoLBGo8EqHas2l56LtS
zi05UpjeqU1r41uGY5WGO1EhRx5MN6qMBaInTmTKAhnQhrtp0YU583IZTdGD1ht4DFKmABDRtp4r
NwnhcU5T68HQ7+f5tQA12Ublt3KSdpWBnIpUpHcnItNmDonoWMyhBCtW1Ygbs36MM+82jqgh3A6L
+cHn5IGsNF/OFxCrxYIuL7eSw8yo8Z+petaz6U4pwk1ERpVX5+Zm8UXMuZhHToUycZ7HJuhEY9AT
ilFsbDM7/hIBO+Ga3IGZfZMb8p3KIbGJOgJa2X7iyU108iB5RwFIeiGx2SMk+RYXvcsltEm1IITI
kRGx9Ij9QmGraB2pxIbao6TJ9FsLHadTZN62L6yBvTcs2ZS0oY3lRCHgWxEAypLXMOlfKVjwYNbW
lbkP25igxk40NbcRRFMHrxfVK3UGs+qBcGp1kk+SZxIN1FZ5FwXAU2pidnP/iY3XVvaeZVE/lw3G
j/kBkrlZJF4nrjMSacn8gUHAEZdj1rmaSayIiE+qMh3khPDKxClOU5PGmcqRQTar7+YZeP49hTQf
xC77qLw+excT8WjkAxke9YKDgXNCdd9Js/Oru8v78RY4yTFX5Xe9k7a6UNMrFAq2CFm7S9oeW83w
be4m5G+vsTa9wlXl2QbmW5eJpy5Tid1pxLaN/B40ZO5KU0bFGoUTU2QJp7k3ksg9IfXfd2n2EkfT
S6hW7AyKWwDlS4IKLg9x4wv9UksthMHSi17KB1wa+8qK7kUtvjH05iyQ+lbJiyAgE85x3uEcLsKT
5FnjrqAAnovzc9sU5bMfKY99LF98VbnTEjYCoWatRBmIZ6pKwUJWe6Ycqzx5XXlMe/Uw6fXeYGvA
eQIccinzJd0nwTcymmWcYh8y05odfjJybJXTb1nrXRDT7TmuRDYGBgPUmDYrRsnWxgkHo3ncN7k+
2EpS3A56t5qM+rYgMEAtH/mEOA8BmvVB5IPKLAS0oZGkToUzxcae9CqJYW1X+Uhcp2gOiLEU21fz
C1P7WYbYv6Q5nmtjLMkxyM+1rDywgT/qmnbXm/mbn48gZpLMTSdjyS0vRYKysm6co0C51XPTrc1w
2Zlsb3v5UooaMwyzGSsosdwi+VahUUb8UysLSaYwVt8QBoKnPw3JtRMRapS1Z+0AqMwXmGCB0rHh
ZmEz4QglVaPVZr+UODQMTbQUjLLeJ0P2WvAw4rq5y3F/NT3KP3Sax3kEGzppm74rnaRUnnp2DEXM
sWaeiOYJmKSd7aWMnF7rc0dRhXelmF1XpB3jMnktEBRUfXMJtSF3wrS+DFr4RmQnY+XWSEC0i7rW
3rMMUUpjYjKqVGlV694DrpBHMv9urpLZFplVtSF7zvsSCkYt2NKYb/PKOjHFY1qqmW8F666Zohs2
Z4964b36vonjRZi2ptkhRNbuia3shiR5rlEFZUm2VhpjB02CS+dSPOLm4hhuTfGlJW8VPMaB5Xpi
/JAn6LmQikYOyBC8e8kmFCdcURMbjEIO7iSFSQoO1j1FvhCON+gP1IiJberiJVag56aRyRVG92My
fZhh5+rRNK6FoOtd7FKIdVAXlvZkFiVF2Vjho4CjrlCb3qaBk834ag1c+/6tLubiasIN7TY1fiVP
opqv1vmhg4w5JcHf3sGMi48EMlBF48CCLZD1a4sIzxpXbHhnJCFSsPIDUzO3A8LpiTfflJruf1Mq
I93WyB9IY0+TO5RI0fRCvNVBI+9jb0Q4Piroxnyts+U+a+3E5JBrRVKM4xlXo5TH4UqM9I9BadxO
K9/KwryTwmFTRtqdF7TaKiKou0TEnoa2HDH7+roO4HNIdJDf0OHM0hTdtPEFR9O68IqN0kIc7GU3
/03XW3y/nkpKz5Jzxy9W78XUEyvSK9svhf2UBicswashiTdFSS4wPchq9fGXmBpfSw1p5dTUhRaC
7QhTc0t2hmOKbPW/wF38gKmhzq//iXKWiE2q0+J8OqzuGZ8isngqHZv1Xozffn4HP0CPqdr33+GH
VBjqIrShE4JBSSfdLuuHgvE8E2FmGszPv+YH/BR1fv1Pt4KlUyF5NsDwHiSH/MiNmCa/QHf86KO/
oFkMXETYX+c7IHKDd9mX4ZrUxuKvXbj8/YU3ap0beQIwN0FxYZvQPKXR+2vAmq9lhvJJBM4TYSwX
mvpcy+Ztjvrxr9GG1C88lnQiO1W2qbo0KX27ioegsfVG+hWFSZpv/7+ApSgz2upP7Tkh0ovCjkEX
pxXZIKuSC3aYnQElIRi1MlviOsmeBDWVO1SsMufdvpl6rJF6D2YayHGKWbFAofDXmulrcaKyU8O8
HuFeICFAmFcUGDkROPyCyTwPhv/qbr+gmyQlHwPPiCkDW1ZpQ/TLG+/DXh72MoLFyP15T/vBaFe+
jPamLSOiaCArU/M+4/RBMBVrgHhWhMeff8EPsGPKl6E+jhFhu2CCLafOOZwXzi/EAfziTQy+zaM9
Iezw82/6wZBU5tf/1DvKjEMPxT4hTPreW9GnL1Jl/oqV+AOmlPJluLeZAXc44LM5xPX53UTkWEcE
DWECq0mxqMk4/vwmftToX0Z+CJpEi5BfLAMhu6i4QbWy2FR+94uCKT96Rl9wTIoljgoVrqg7iUsQ
ziOgla79iyAz5cvoh8FSDzGWveXnxm5+RkGv/aoG3g+u/GsdonGSJIzHswvEEN6QtjYLyU/Uv0be
+1qGCLnekCoaJUBqKn8s4M1WT3WR6X8Nb/y1BFE3tobUDvOKWkjBQYI/DKa0+MUs8aPn8mUAB4XS
9mTP6DBev5tLGHA2Pf28L/6g038tPtQOk+iFOgx9iVLjgVqRvdMXBBp6jIKlhmEfi8/Pv+kH+wH5
y9A1m7wsBAlyPgt0ehNVYU4Cv0NYypnRJgOBm5Js3S84oT+Y8uSvY1mTdAoCBBDbIARSdUV66Uth
o4pS6MwnuZ/f0Y+a5cs4RochWrpYaMtEMUrHQILfUonqr00S8pdR3PmYlCZq4EI7tB4F4GCZP90E
lrb5a9f+ZRynQ4hJ0KCOYh72jhB2typOi59/9A+mt69FiToddoFhcuWmFLoiqjj8e3dCVP+1Dd/X
skRVkUe6NhfChjk6OOCE/E2Q5PLi5xf/gzaVvizI5ihRwtKjhnZEGHs5B4KkctLdn3/4D4bA1ypE
MCd1DH4w0JO+zQsC457mbSsRCYutFBn6fKxqMXpJXRr8P+7n396H/+5/5Mc/9hL1f/w7P7/nBWp/
P2i+/Pgf5zzl33+f3/O//ub7d/zH6iM/vKYf9dc/+u49fO4/vnfx2rx+98OSilANRcY/qvHuo0Zk
8vn5XOH8l/+7v/zbx+ennMfi4++/vedt1syf5od59ts/frX59vffEIX/6anPn/+PX8438PffdrxQ
/cvff7zWzd9/06TfddlUAR7opkG37T8+XxV/NzSOrqBWTMlQzHmFyCDhBn//TdZ/l0yR9pE0U5E1
JDu//a3O289fqb+riMsVk/rgaENVS/7tn/f8Xav8Zyv9LWtxbYRZU8838d1G0IBMZPEt/KMapimq
2pc5BaNZ1OItqRc4Y5A8Z4tMt4hmWK+xWClksfyt1AnP6lGe3d9Gi0LOj1XS3KO4lIDyOYUvk6vq
lkRUHlVPqXGGtr+YU79szblGDXKNqau6qGhcsPRlco1htLHhU3H7jsJ5HNeNEhDdPFiDpjm5ZyLe
UQ+hQTGfVPJTbNERKK9fDM/vl6s/LsGYG0mVwIQZX5ctNW46TOvMiiXJRlHQz5Fknmt0YLYceOeq
H0gGDxxn/9SD/tFaf26dzzXqP7fp89fSKyzZsKg9oRPY/NI6RYQwBrJXvhiZGFLVc60I0RcrJtVL
F1jIkMeCO6cQgRcO6IFQuhTDpogeZcxdKoq5KYdTGJI9qOKn0S+xnoaoy4SLaUU3oZE2i0gPftVa
6mclny9XrUmKIqqGKpqy8rWAE8U1cFcT0lhoJG/PZtHs48nyL8ieMESLqn5Uqda3Bh6LpyircS5G
5XCYYKwtRn3MnhgQL50caR+U6cyTdZBpEkWWp0PckeP15W2YJqCkOkr+9TulTm9yU9sjcDsIY7OK
xmzRatNdGuZHYcxXhDQOOgFzOdQuhYhHVrdctR42GfwUc8ABjl85JarjK2vPkje6/tB0ozsNJsAN
u51yoF6RiwCua1V3wNzXoFg363Yj4/Od9AEfAemZPN9LPTnoIFvpZAE8YbpBdb9X1XZD8nYbxeKa
o+RivNYhgjfdvy3k8SAN2zwyVtMoYk5BcwrX0cuCldSWLmWvHOHer4O7wcr2nqfuoCu7zOOLBMig
lfSncPJszbwtrW4dtL1NfDOzCcVDjMzPkzRtrEKcK5yCvcjOkye4hdIso4okwRD6k80pULDre7Ea
7kPEMFqhbwyst61UI04Bk6OGyAM4HBKaxJCxQH29S3GHt710X0yx08jB1kjKw1hikE61Bc6ZM6gQ
qI7jm+rp61xGMBbVPa5+0GaLGnk6WCchD9DQI9ooUCQ0QXhDwTAnEJJlJExO08UO+v5NKZJGliid
4Sdupr0gdHe6yjvUWeL2IZp+S8YJRfBcnPB4yHYuNkuISag1tQXgC6SYt/Igr6oa1M0K5sgmGpWV
FI4PqdTNBZSeylJZDUH3EJQQ3foQx5pxVLycnAdsNMenK9haGB5A0zwk6kiqwGjefTlamVV1wT0S
u5S7nYkf5A36CRufUi84H+IYylEo6AKmkcRr7iEikBRa1SSQTdlza0lzoUEh9E3dihvUE+LUgS49
iI11SAq8cHxWUCXvrYjnp/Zv1VG/ixPclybej/kp92L6ZMxObOAvSggqbNJCMg88K1XHenYRQ0aK
mCCBVm+ykQ+OX7AYLhR/OiYefi3g0taimZAnldVHAgGgzzO3rh/NaNxpWuzoTb/Wm6sgxisM8iut
Snc9EZbUwCcammtSTNZSV2m7rhWwmJPWsbMm33vE7zvLeEXBiGNkIkirAL/IYGi4eYyApp32fqGs
dOyube25pjRsWq0/QZxZarG/8i2qaRPBbaW9loRrWQ82cD5sSYiPtXbWlNI142lt1nMUOKFO3rAt
RWOtj6MdyMGypSa9rY2ogQmg5umw0SPsF+j6FSm356lx6odNPTL0kvbkD+g6hnELU+FI6HEHEJEg
7gRDksJUbEhN4ZgY+7o5VHm4l3vwV4K8xpboNFqCRAY9gd5vrLrbTQTKS5AuKYK6rGxPbTJChh92
6DHXc/umfumg6t+E4ZOE15V+tjWi3Ckm4xAV465qOiRbyL/G/MknKors0Lj1YMFERuwU+mNjflOx
lNTEk+sUXAJG3QpF8dxGo+S5cQjmPAc0NOEIVYr0ALAFuxIlYAAVDydvGDaCmuwbYTWi7eKgs1J7
RFjG5HRkLpLw6OXDIoIMAEBm0YyPfeEoebORsaKSALlj0r0rs+SahDRlq6jfyNycpCYY7TiiPrYh
jC7UCAz2mvnkqdW90ignsZE6jlS1uej9+GPC4CrrFj3OL0F8EbdyMklbeFbooe6DlCbmfFUm7idz
2AZZRJo1XJPefg7AClNK0nBaS0fHrgmvsDzvAQIeC57ZAkl1t9B8wXBGFgJSI1cDneCyTJUbobg1
K/Vdl0d3UAn8hsHtOCmKXfnopRsxu5d0Nx/UVQzeQxKspZRKSAgHJ1RqN1P9k5QlK/xtKFUT0U6F
+CkU5YeikTeiUS87sXX8KHushRlJ0SSHggKKPgnuXqpPSozMr8duBVgC4wnYRJEkweCvQa5doGmG
LfMBOvWVgBN/YRZQF0er3vaT2eBJoux0FBoigkvVcIxAuVRQ70ofee9ihhyY0rOYpluxG0U0cUhS
AfY6EEEMRy6bdawHYNksQC5BjW1uHnpQL56EpKIRTShlAuTdOMj2ibpvUumMm+Lqpckll60UtM4G
Wh72tfwR0ulFmSw37LN7BAHPFIOxdQQ+WF9RFaALQyODaps9H95DP5BffD8vbbSnqLASy6bA2Kzb
LS5ahEegEXKYG+kFiNOlil9HP9gmKQVN5JR7iDod+rLqwc/TwlsBPY2RMeUGibYWxBSBkHU28+jq
ldGSVGFgj2GG8Qjqg971R1JVXRlcjbJkY51sEKqaAALDayvPSvViZG7DhpajSieT+lKhtQ+lJAeM
jAOfhsFjUWSXzADcBLCiTPMDUowkya9xtuzzuiA7kO0zpWG8IlX3h4Zna9Ctk1QK7ShDjmapVALW
kqvCUXCWy7HLrLj/QcHpLg8rIZ8lTFjruxBrlWGALIr8JYQxaQEZKEVBNzywxbhNapzQbSg8yuVE
tjj1nhg9b+WAjMdr2KZp5MRCtmqSoIV23Y53GDHfjUadgO2Au9NmAbqWojbL3hFEAzYYw6se8FGN
QKNrBpOzZFKbpNN4ghW9EtHcjRnJMRwJ2pNjHgKirka8SNLZjZSS/RcCTXSfQZ11dtNj2s+45yl1
dIm9vC8x0wt6foErhr7JgkUjm9+kUNj7Mb9uKz40asPr/PzyGftCEOQhM7OXOm00xojiZKGx8oxh
XevxHQVgvlkhGbHUSy+Zl96AkevJJqbHwBieZyCzNoABtYbnzPdgxqv6N7XojkUdbbIydyY1OIsq
Dci+xDX0PlwhtQcMfi0HhRR/mV7S1LoPGTu+Is70oBSBIE/EpPRWNQinSleviLsRmhglrVA+KLK3
ZuCBYZhiLDvJPo9iNkEW8O7sUHUmALEswUnroaJkstOratNRiViFjrWA27cY2yCFzumXiCx1Nxqy
bSfok61ErPVBigIZ+NSbNsH+KRoV0x9EB4XEJvY0eTmZ5iHxO5+dWYe8UEMpz+qiKSG4BZ2smFe5
pcoVFLIkoia4M/r+VVIf4jy+fo7PqPPOE3RHsYdLDoADCr46eyuVddrxUzYfhD4fQwjxnbIu9OZu
lir52V0wZfsAkbENAhEloaRs0LTei2p+7KX4mlf5Ue1QE+X9btAQFrSYyehKthKg0E514Ifz0afp
Udla8LorkAVCpd13xmmIqmAhNZK3pdJPJ0oMrmiHoZd+bUhrRiUzioTjt7DyTUmSY6W35Y4U7lIU
us4pBbb3ejacJe2iRixf0FfZgFVR6XQdlAUfSWc147X9JsF4Zyp3Vq3mTEoiNy/718ZjCWoAvXQg
5qo8PXqyx4akiHSHQwGUICfPIbLJYmWu9G7E/sekqVfJtTbNtxxbVQYxnNw0w8er5Y759tWCG+/o
bNDL2bj6OdAgqaYOnpWlmvtHqUsexoJvmSrUDRaKnXAaYjauKDPaRNrxhO6lsQtXXpeFq1yc+Hwe
szVPxCnl7mugUgp2CQTYqAGiPF3koUg9S9qmR/MPxvWt7FGGAZBFgkjhEU/qWWx7E1tzkDppHV9Q
yKLEAufnmADaPTO9+pxQgX5yTmnwBWM617E1WcmAemScOz+GPKMRD4nRobTqDDsPUMyAZyyWcgG3
KMQCIQpcrHEUBLpOxcIbkTzN1QGboonsb6vq8ppiZB9iEV5zM7j6wECQr1MFI8PmZupUNjYk2Apj
ecoLtPeNNJ5xBvULSZXZV1h4hXgVXOdZjvTjwC4r1tOjiOEfJxFvplo8pprxIgjhHs3epRmMcz6k
xyxFVjyfHkR5eO0KdW3NS1M1S1xEVX2oq/bQW7djwv2PJgtNIyRHIWVdUYqjGL3JCpEChk1S8LJF
4ij2yo2IlDQx9LMYsFCpI+kRPUttKd70lKSD1hxeqQme2LrRfasyFB2YPi+RxLBIx8BFU8n/cCJY
pkl4rSvrPFPxRBTVbeDfyLm2FlmuOAvAMkm4So2u4tXRhYEv2gluUrBD2jn1mmVdho+f/QMzMg+O
aZ040qy4uAwCcQ1K517nwcn27VKW3u08WD3AcOjFHgq/PhSReZbDBB48cYj53fhE79vcrvXoMrdS
YyV7g1VZ7TiqVDWtKt2E1lsWtq4U/PGA/Ybrqs3zPDvg+z7H5D/nmR/lr7zMTWSRIjCR4S3MKRfQ
5sz+ccHTz8NySXGHTR8IkT0/nHqsby2ECp9PWJPZH0hdusnEck2dFJbn+FVmglvIYngJPVh6/bT2
vOThc7r9fI9RWLcaZqTPvu4Z2X6QkyNenStY4T/Gj0obmswNVSucW48FGXraMcFzSwAEOfo8gdX0
pzi/VAPXObeLEJnE/AXCAjP9GwvNbGHgrAtwJrsIEX+VlZeMOIESeduW2KjdtAVwhJhIF+XYvExA
dp3ehFlxI3vta5res3uCi27Kk+1V0Z6HyrG61Aqmn1dL8XXQ35SOUKE5RdZTEU9PgUxZxvkOPm8l
gf/Sl+tMi6iAQRRt7nmFzmVYlvotOlBF7Zx2dOFyetZk7S2cWCjm6eNzphD87NJqRLsUdUtlOp7U
NzEZL9AyN6rUPOeTcqz8EUsMMl6FfU/I9utzQPQac808MvMsfauDJZNMRwAt3iNoSxyU/2sz6/YJ
R/as2k/CuK4mmKFsDlILNSdWZjXnvtRtgC6LyhIYkHJIAqK4SSDOqIbu9Aa1OHREM/ivEBNOxU0f
KlepTO87QV7iGPvIxumsUBK4afXTZElLacZt1AgkGW1VzkayKI+R5V9ZH46wZhE+yUviC0tTk915
ifa9GBhHsp/3irIpoIirFRun25IQwecOtwvH6wRXQUthsSTHz41ROK+aMEucvnykYMMZLqibaNYT
BCsQU0V9GqCO2LU/wAsfAhyLKtvtakLm2DEHsLcJmCvT2dQwL319Hl1SIbpqeBG1uDw1dCMt9a+E
UagPluzFKL76QneLTJphGsnqwp8gfjD8cP4wAVdzcxiMAUL/pp0c2rbd5rL86rG1W/gdR5Oqfvdi
zOzY/jZBGC7ienhOZRAVUvnaa8xcsy8WZqnhmtb0Sg3qU1KrKBX7ZYeWMIqXUDou85ya0/wTl6NU
4tHT6CnznCGW3lkQhY+CRzyPjXnUon2gokvNuwfiOvQAb6hvjWS4MytsSNmlStN9G1rnebhkVrsD
Dn6aJxeMimt9YIvy+clhlB3nWa+qkksHgA9f4JrgjSo8y0Z2iYUbkWQDdLvVYGLgmfu3hUvA8cGU
pXnlDkG7jnAULkVLgGvBhDy3INU29p+b0Twb35MRRyUDfH7+Ad0kB7OTp9plKCSLZRm1qEKEOgf5
PRbVm+bR1yWBOegQodgC13LBNuR+jvdwFGSmddR+AyfVrAwuc2vFGaTPUg4QwxWGPdT1RkoswB4B
XvOU82TS6HspH3fzBDw/j6GOr1plHFiaFlCClmMePPRBcC3E5NLOsZKpn+69tj19RqannvGv9/rO
z7uH+QF9dpB5NRn8Jy8ZykUpjyNS7/Jb17OUtliQACgynMZZzZyx5lsasMyJQsJCkiM/BrPFlFFT
iESkV4lWcR9I0kn16V3DMMXu/LtFnwavnLfjDU/cgRQwrZNsWAqaj1VoIg1a5gFP1RRHG7rwxI3O
pglz2OUKJLgu0DcZYURbaPXHKu1M6uhyHYUg4KDlGrW+gQgRWyvk5B1eMacFOMFmNx2XAmuB00rT
Y6ywCjZBFt8akK5twZI4NJr1aqzgGs+rPVVyG+ZQ6DDzrN3E+bgaCQUCG7LCtSI0CFADpJWxwDFX
g8WslwhAm4GVSW51iuVZcAlb8VRqDQQSWXDUqgxgjBCce4lKoIVIfABxlC0mnx6Bo9zG4a7U8tKR
WC+H0uge4CA9aD51FILIeAmJiIF9eRYrkUJJtSydscUh7+yOstDFpzJPEmB2lnkDczlfK3ka7NDG
Agzps4+21ZSbFDrVKsjqb8oQqTf9/BKoGLlK/JvPV0pT24m9Ji06oxCIpWXEIn6eOZC+T4Z+Zg5I
HujUjjJkPLn6l3yrh0YN3YeVL+bIbNJRmyZHv6p7eAnVlYlemJmetX2rixG+MNj76ksblCuhl280
U/xDAvH/Ohl4E75XeZ1fm6/ZwO8SiP8/pQw1suj/9s/03L+kDG9e31/zv93/j7vv0obze/5IG0qS
8js5L4WsviIpLKCoDf5IHc6/0RTF0Glakeygwnv+mTqUf5clVQTwJiq4pGSVnNE/U4fy75Kom6gO
FIV0kvV/mDqc025/SvPMX6DBaZiTmqYoY7H8XhvlxwNCXqvsdmT2l551iHPlYVBuQIyza2K9gfzj
PbWd2+8a9pSW8vKnZ/VfJMeUOfn1L9/PPfIUIBNBQPv+++nIdYNsrdvNGZt2m0j3nIZBaDxIgbkW
AX/cak316mFD09mQ1UQhjHxLIa5WvSOElvAHYgJyc/oQIUKjTQfHPvuqb3uIrb1qrg0rX5kU54iJ
t/i7Fuf3OLz9/B6+FDn8bCTdlBRLk7gHxuqXe5BHHMF9YLY76Vbcelv9ESblKriNb/S9eattk4O4
19fyk3lQzv+X3zw/3T8p2/CDKKoYs5Zn+/axPFTH4T6/BPf+CinCoTqkL+N9tqxuzEP+C1HRl6rp
/3rPX9K5gy6lQYNZeifcJ0dvW26ldXCrHLQbZZsdhkO2zW6kY/qrb5W+ppHn/qqb8pyR1PEtitIs
wfjTHXeIIKQBbNBOuS1LpwGESZCNLeaTdQCButG3yXnA1k6U4xFT+qZc68vJjdeaq24rt93ymlst
lE29zfbWu+J2++rY3MLZ2mXHMHTw1yY1EMabhrgg1aLCxYTignyxrfaujAycDVYMIN0JOeaOoEic
Ml3iCAzg7hIjhT1pt28SyCogfQtyW1jzy3HREvZbSkvwgwYmcmd/yF1qYIJicttxg80T6MFeXvmi
XQ77pjuJHI5Lt2hWmr4GfecfrH7nYXeAzIXzHUTRlfwoylyMUSM/DKkDNyDKbf2qI6zjeLZKTyLb
NICZtvla3pUHa3euV3BQgrkmhoMsPb5p1vVcNs5un0kojsdRsD0KCGBmYe3f+hu+4HbCmGRbS2I3
5qIgCxEtQClQOA6QutGsiTdSHKdMt235YbH858XVeo7r96R4aZRHObv64qYyCKOvh3f5pt8JLzFq
+Yj4wSJapTqlTNfEdKsP8S26UTacvDU8b4vq3X+bXnrD7nA7Cnb6NhzF02NILY18N8SAccDeLNA0
CPqa/yFzX3k2bva5cpwHWGVJh6ivcEKm9/AwLsO1vy4flfKEqLldDopDI1nrejfuoEj0T/qdeCee
kk1wVp7bJZszN6DbJjf5mmowDKhm8a1ysHu68cK/tY48fanf5oELl5YMEctxIi/myhcQ/DdkZtx4
la21m2oJKcWZXPnUU/bTMZdAKJbxgY2K6BT7zsXPdyteg+POX0R25XAysAmz8vWRY2ySZxB4t+0j
+A5aWFpEkPyW/Y2/NDfG0nNxy2+5xWJj2UAjiOeFC/EDyxf1u26lg3+pcSFaJ18BLflYMw78M5Wm
6JpQW3XCxG/iBw6bu+KleqETEI4t46UarappUdVr03LQw4sOGqnU1hz/KrpZtgwfkp0uCK7Zbcxs
1Zy1yneCW4kqePkDSj/eygfo5Jt7W7oTx3szccknHQFEmdmdZrrKnbghbPsaHbRT+SydxltzLywj
N10CF1ti53cI/Nt4Re2z7vjr/E54NlxtPz9MwQkcb3tpNpS24B3k5BaZG7jYtZzCfpEc3W3Putus
OCesS/dlcN6HpemOe4BQtR2+NK/hMTl49+0z0aaBWyK+dYy35CrnT8O8vaUYpcPh3ulrW32NlVUT
LlAzBOVCHiB+LaU3qbGzhbiMZ4LcrsNCVaAEFRSGp0M43+DsMd7R70A1B9SZUVmKbMu23Mztdow2
ggCARp9Fzo3ZjmIyDsucI2Xw5zhAuPV9caN7i25c4fYEsbjKISjbwLD3gL6LgCpje20pHPwTmYb8
YrjNHksaSHgyiv21L53C2ox0fBkO7KpWXHFOhrmD5eLW10gyX1A7r9Wt4oK1c/SN9CQ9KWsKSG9U
zTZXCWcitz1Mm/ZALGWbPgq76difunfQm0O1rgOH2k6MyJo0LT0ZO1hnR+9RsUhPMmw0DDs5Br0V
PhB/dhc55M/CbhFaezPegWfsMUgNJ01ZU8hmao4ypeqpD0S0hoSCkSwo0uGNh2FcApkC1zZsoSff
xzt/1+zreJsXj7L0UhhvVnzRhSfj2Z/il5qkcQmHI2QzD7mqhmtwJViVRcvoITklA27tLHkzgKvC
C8sJixOb4zrWAA9x8L+hhhp0c0nWOSEonNjBN+G5O3dH66lLsMdRN4+sGj49y9ULeSHEcsrN0PDE
MD8AHbwYd/JRPI63KfxpQnKchLz35tV/ae66k/9c9keg/itR75bQQaHKLLBmjaR9s/4evxMQB1Q8
vv+KJxIiEAgGCKBIrJl+D9UdjGenuTc/mm8qlF34KaClun17oNwEq5KYbtVHlhj3fzJ3Hkt2G9u2
/aGLEzCZMN3tvSnLYgdRjvDe49tu7/3YG9hUQyzpke/27gnFCYqSijCJNGvNOaZcNkS2AkHeiZm+
5Ym6h3qJNW4ZzN2DqOxZBQfkVC8ng/OTfeaj/Ui4nCfVWYQfbrAek1l6pzMXfEy27nQDHCa/t5/U
9i2qPgZtq3xLnupv2K8Ziq3kODlp8ndwVZ03nRAbSsw8OL59KufgofL2aWxWLleYUzGjTQVqPo63
RU/6GqN0p2776Ftov1TN0W42XbMVOI/z+eAtsnRuNw+usgX8zSQBAL1+FgvrKLvF5KVkZmcexuQa
oDi4S7RV6u6N+lJo9FjOhGKx8yv3UY9JfWYexCY6F/fuyqXc8yR9IPCLGDAjkKdhTj+xBaJAQTxE
lgM8ixC4hectRbtXqe7T88Gc0T6OCYMwmKsvLIDcJI9y4Vzdd+/Dp9Jb8mNzYlySFxM3vd+s4gF8
2bYl4WeYpxbW/GXnrVU8dqCbmEOwEX8moOOrtdTuRucq671VzblLAFHhj5YO/EU/1NeB4Zlv/PLV
MPaxe0jEmyNmwIxMuKI2tvuzVj4GJSytpIZJQNQCFIIZmRhhj0hvIbW9EeIKfEOaALCJFRymfGrO
/egp6Wne9R+B+zB1S9nj1CvlPDwxfV6tGn3RUip7oznJ5hRdMSzcRa/ynH8jkzH+Rm0sew7us7Px
6ALB0OqnkAycbbXo77TvF6atZT3PH4NFVixxrc1g78/B56nZJiWfjwVsgpXDTsRcubG7ep4xPmmw
DWQXhene0zQSEoGSbQcWxvW4jC6IZ2KQA1hKr/q9dAAORHM/o2eWPjT3hNOY9cx+1o7qQ3HRWe/G
+TgsyWDqffpAs/7avRsDMwm5brMCyylSMgyb82Y1kcvesyVSMoprz9YDltRLDORujenZdefkqUT3
9XcbHYO6AtMIr80SD0CqA3L64HPCjKBOtyFXYVG8CaI6Hi0W8H1zn17jTwVe1JGxTuQn/T9+kb0F
P8JD/0IxJ6Xj/ugfomf3RF6fQvgCBW1v41BO/yiesbfHUAwhB4Iz0DcF2T6AZ1nh+XBW6h2vGXwj
pvT/AjJXhNRy233ghgj2ma/UhuKcHV6Vb+ZcPPoUWKGOfoKMIeJQU09hdVRomCMIRnqPGEjvF5KN
0KpT2rnfpkulWKhqBzeTzq/yQumxiQkjbBJCTgfYAmB9CKYsl3324/cnE+Nmu/hysEPuqaN/NWxU
hOqXo4nlNKS8QIjaU9Hu2aTItzj4rhk0sOJ5mL5IeFv5e6r9sPpT+66ZG4jOY0eLZ5g5PbkGl45U
Bys+KS/M3sMlGVIg6JtRP2j64VgrO8rRVvQYMWGWCVTEHQ3YzqN66C2R5H0vfkRiWEDaIMJsU23S
Y/qdm4WHvFIXgBTWw8ZdgptfINZewghcMKIP44y++pKdFgumMg8X0TI9K7M3a0aw1ZINrn8IDygN
a9Tv7rN0BOv/So8fbJbcg/VkfPLN8WeO91POsonYb6n/GF6Ho/oo3UeIoI/uHRvrTXX0WUWjvcih
Mi3YMOSXcAVYdERGxEUUr06JImbGfmJkvl+RiuGZc2YRz5xpG+z5PcXsV2dceOsMAWSzJ+y7eZxg
rxw7dbkg+teO4OijdeKn8rzghNATKz7Gt5qp6q5cJw8dNmwHxt4WFaGbQZh21sYB4Uv1XqR3xjf7
ag0Xj3a7+6jQnxi33HtTvbXVpjslV3LGWhorJaKIyoRVCQ1iJ4pDl5xE/VSkuwget9xo+cb0N5rY
9O2laM42AuRirbZbo8XoTxg1rdV2k2SriL9Q6Ek2UB0baaKuAcaA6Vzmb/6ieayMtYzodR/lMeYE
hy5kGTsLeVd1nAdm+ZIlpX5SxNGs0D0MZBacgSPxF1EggNqIJy96tBgvjvGgZPs7mczo61xhKr5j
e0coklI3NekpVegiNFYHds2Uie/Aq7tuPcsJDXzP3LP9RvTsS7qu0F1U5lbpN9198K3XSU50tOfJ
8qISseuuB0yTSTEfqeZGXbGguzuPGGHKMWgWWraHgzMfgldSoTXIGGsiJXlY/rK3FoqchSarz8KP
N4a1T9OFAUtrgVxPZ5+8GOQ2GJ4aRHJGdDLNXe08VRApVvqqXVZbYwlD7dHZ6Du5clZQxpbOwoTS
gFaK1uBPc8b/qAT4/1ffO722Qfoj+1oD/N/oCJjsgP/v8t79//nvjygrP19/Ke9N/81f5T1D/Y+j
q5apaaptOPZkJf6rvKcLCn9SUKpT7algQuHvr/KeYf/H1HSBW4C6nwoXFFPCX+U9w/iPrqpUCy1p
3LwGzv/EGXAzmv59Fja4NIerE5ZBI12qXyrIMtLI5VUU79ILiBGyDAk3wyLEhF9NVhJn42UV/AFd
XVYWWK68zzkperAS45qebx3MyV5CcCxrWO49BDE7Z5NWn4eOOHPkY2fuKtiVteKvu5h/XvfeD4UQ
tqMf+AsCTO8SN0dL7AQRGmwqGj5O/xxiZd5GqOIurmP5a4LS+o3ijMnRN/5gJvpHZY7bp6ophKVK
1bTwaPxaLSpz3yRFpvQuKsb1baOVJDF6ag1pzDVXwzFrS3upjTQ+fVSZu0rjvJb21WIY6vLFaGzw
//q+19Wz16EGUXMzWetK0M/+NqD+pQb6j1oaTVmHAr/h8BfDRf/ykmp6N7WwYjrkGTBvK5HGSjgR
h2utC3dpETxKdFlsIQYFigLNTij9EPNpkao+DZxufDWdpGRDSaRXW5jhn8yJX7oQeFcYOLqj8Qyn
X3w1ywMXrwh4rbJLrznDiYxIEiz67o0qtcb0lnkHW3G9BdnmpPoAIjfrdu+48LcJr+TEV1ImawrI
icADToOeBeuYTIcwo1+c594DsqVFQctFVKhz/KT/YcZJv2BIk82D3XVNxvkOhVqxV1ix1fpN1ITU
qC6xFRBL87tSsucNgkSDoq5ac01aKK4b8osJ5WPFES0USAcVRDVKue8iAjyd0cs3nmH/YcPz1YMz
PSUH7LBOmwY3zuTo+aUwmWCbGRrwPZe0bLWT5fqvVtVmbE2qaNMaEFUiPfXmQRknG5mjDw0w8j85
ZlavDLAunNw99mUk5JloCU5dULAFafR+Y5vKndeH4c9mzi/Grl9MKdPl/Dox6I5tWbopmLemsvWv
l1upZQhPvALLk0Ci5MuBXWQe6sZvVyPik3Xi0r5VCa5E8WGwP54kZA+sYT+0GFRyYz92uWI/93W8
Hy1ml9CLl+ZNzjc9Y7N1noWhhcvffyg3fsUvF22AxVJNaVmWiSXlKx1iDAHgSWT6lOJw80NLJvUj
tK+VIT5LE9ltQkMzHhV7z96NalRjhg91Xj4YZZyeQHS8SAW7/O0/sfkt2tNZDoRby+HT0kgQafnk
jwk+bmKgjcFCZJSDMB7EQYEkqHnS3yfTuzVQfSELzY5h4pG2VFmH2mLElfBbFzJ00aCxlynzMHmo
AnbgTXVQC3O4Fla5bnpYKWaJn7QajS1qMETdZlT+4Tn9o0huGJowDcdQkeZgMbO/FMklKS5B39R4
S3IVnTAF81PdhkuS/dRJ62ityK7nFaddtiWJsT15ufmcqeTN6gXP4fcvTZu6H7++NFYg1kXdcjBf
2V9HWlA6XdvQyjzfvsEUp8bCJftwkWpsZ0NS0MHG8TmPsY/lfMpidYE2ojLO/3QlN//u1yuxNZPv
lMRelY7qr2O+rao2zOGPnltg5EslFeUTweeLATDxguinYi8d4OQq0mEiUmtvkWgc4wqtk3tYIRRz
etrUCAfmpldrJ8wkkLohEJv9Y61REm4rnSNbKBH8WGIjVVnd//5J3lgC/7h+iR2LzQaIpK9maD0Q
tk+4qHLOJ66VqL2zmxfGzNZ79NdBa1NxkwvfIwMsAN0/c3w+h6YU2VZzqNoVpbVTpPzwsBX1aSWe
1TLbNfQunJT6W9OEq9R6dsq2XA2dy+naJ7fRqVDVunmcz9OQg22iTXrQOFK2XhaSXapb7aIMa1S0
qf2HpVv/xwRl2GyDBN1P0zZseWsc/q3R48YyNTurEOdex+Hgknh36sJxNzp9/qLhxNrfXqLL3mI/
Sm0bFXa1JH+mx72xHFOHhEbH5DzfjVvCCEPiJnKiXYR536X+pyk/bl+GWtvZH6zR2jRx/vqS+Ox0
2yBAZ+rcf91xJXqCZEK61dnLWzH3um7h5SWFVrVSt0FHgK3r7vLpsxxgLm07xXsKQD5iFWiblaVY
778fM/92OdMkwP5PZ0PJ5/frmK+RHzWxIrvzoKesOY5ydBW/ZN3GKFHiqppjNtQZ1hUBGy5zYuox
OykELM0cfrWuleaPn+E0+3x5QiyWQtj0S6cN8JfP0C1ITlFyuz/r3XCXN2p28gpK8egoW3+tCAQM
dqUgfwVNbpStdXCyOn8BC2xfQyWf1VHBthIxljZIb291UbogCQlJyapuScfJLTG36xCTgAL0C2Gk
/NNu7Z8Dk425yQF/2qfzrieX6d8GZsIEmrNlUwFjIl8X6NcUpUEP3sUbWbn0FuIimGuolo551Bsr
g+wataaCELQPv3+3N7/qlwcpTMorbMpsG53Zl2meLqhnZ4JMzKgECCwFXATP1NGsay1k2TyyNkGl
jotc9yg6ixS0cJusstxV1jmCywx1+zkiNaAOuxOh6+2GNFoeXm9HWx+6YkATYquE40lRKFngvTQ2
RhCKC2nGf3qk0xv/eiOWMekjTFOF8vxlRBRq5fhdocMarc1w7QROTLZK9DEqPcu10ycrL2o3w5Ah
4DceCDsr4U0nW0uWOUXjNHlMIbBQ/pFyJnNX2+o2YKo/PGsOa18vcXrMhqUJLpQj3a9vXTXjyBy0
QJy5CkojEMyS2qk3bSFPaZTQXHbfLM3MtljDKbb7SA2zPD16Q3wu8/GlLAXA4z5AW9YZS6yNyZJE
TmddjFl+wK0XzJKCXI7pYxMBfQ0Rk/ylgx9fel31h1uZRsWXh/3LnXxRKzR2QbG188U5Scxvnh/s
8PD+YTN8gwP948+wDSYcVWOT+XVkMpmFpe3Z+ll3uviS+Z65FB0s1jgUySLSMEa0wiX81i/eSMj6
Ftnh5+13HaXALpCG6Al9CtBt12AQUToSIbzyhMisoS/XOistydeh15PaZNSz1nEljVmZbXMrf50+
3E0bqKdChMlehGW54oyw6T2y2gzjQqqPcihIYednUDQnYeDh9wPlJkD4eut8iygT0PWYKHV+HShV
iBWrNUPjLHSjfiRe+V4LNHXWlkEDuRhuq6rW6qq0yDeuvPLNy13rVJsdjilnoLVjYQoGpC7Ov7+s
G03p62VRn9CpO5icUr5unRVZ93qKreJMAtyh6IiorjNw9yYo331uX4ccCrKRkE4fkJxyKeBGU5G2
4GSlxlooOWbKBlK91wj1zuA/m6Y+IxrfYrMJL25V0sXObfxxGPEI1gSxPX0GXcCqomoua3VZYHCe
zmChBTlWlEaysW36MoTd0XnA9v8UkkZEWNPlD/f9L6Od3RK4AUcD2/CPrfAo4TFKvcJTDOt0FQy5
vcrU7lAXKjfQInJqEg2Y8IjRR/g2nmV/KuO2WAwzeSLxyqGY65Bn30mCTHRk8S7NCPIVaO0TXEqg
q77XBKFMOlsuooRos+DK+rmeolqc5V4XHbQ0f789sbDU94mlpCcc5ldTKvlK+LQlf3/L/7YsUOqx
BdUe5GHc+68jcLRHzXIjbjnJn0I41HM2w81msHzlRC4KGg9F0qF2M2OlYEXA4Pg+KmoDTpP6j/CN
YxBa74FibZFO+Xsw3Y9xKexlO6IXUKdzQ6viPasybUm2w2ugeasmz+0/KH2MaT79Ml5NSPDsn6Q1
7Xen+fhvq2ycO6NQCk3/eWrgbQmsKAo5vGFHkd5DKHs7vmgl8HnXDcttSV6V20Mnv4OWO1zqMiZi
pIRqbgWmtUX4PzU2M1LqDO2uReA5S5oqXNZREB6YEl9xT88Lw4ezHur1ZkBVSZwRx+4YLekspYj1
+5f0b9ME+1ppOgbCNwHB+df7cyineaQ4amfP/ObnhFyrepATCIkDcyztqz9tyJhftb3adM9jGj2V
sGWuzXTGwHZ09Ys/b2y+UESYrqfll4KlwVmNJ/9l5sJ2Yug4h8nptca1F47d3oy9bkF227vW2jbR
Bthh8yH5+fHIxFqo9RTQzmfct+2U0dnPMrdFkQ9MvW+kf4zZ/F2VzJB/GB3/csDlsRlcrCoQx+pf
iy2tmZNK5HRcas7pTKtFfNHxZMDor+J940bOIsPuMSMf8H7AUzuLVC84xeD/i8D807VMj+XrSLVA
inAwQ44pvpbHnEYD+KMQTQYofVVqfUO7C7eWFsmtmzhH7PyYL6bX6Qmc8OSwhws/gKs3VPTk1bFy
NmWE1qwfU3cdZhZdSNFDkFDjP13oNKR+vVAKyohOxfSOgdJ8+aSspmxwz+rj2VDol4SxEa0LN3fW
pdqSgmQHMP5Iqp0ychMQ/IKagZpop1vRTMP6RGrPFAE84o7VO5LJf/9B2NOf/o+rEzoFqUkmK8wv
BxWwzHltTfFKSew2ywTy1sJJ1fylbT36pSR9LFhUi5V0EIu7RfZeUzye14CcABQmFhGc7r73ADXU
TZ0T5UKCDzTrVWdAnWs7IqBlq1Sr0BVUCqNnQ9Hyl35QtVNQHYKs7I+q0Z8LQ5lk59Knm991G+ix
uM4HTEo44/OX26+8XmNbYujB1giLEjFgabE5ffepNOKwIYuXUsrGSrCri6g8avjQ5j8Pe75+UcgX
WCj8D9LthB4uqciLqDkWFhHftdwNo/sQVA9uo7UbdWzoUHMC8jTZL25THYWI6EI2y9VpO7yzeZK/
2BRNDm1qPGTaLYe2jpdEBY1zTaC1g4JXzZS8CzdKgZhDCcat10plMWTaqxYEFj4FYz2AwVndXrHt
0/AOFR2om4tmJLCIwEDs9YfXrMvbMPvyonnJzHsInE2DDvGvM19MXkTkNd1fM/uY9z7JbSRoUmuT
xfdKIlxsrJxIotRk/awHIvyUhDoZCe12n2DKjvO7vjCXMDGsk2cQd+CyqDfT3lml1w3rl/a8YdDB
NPqeNmBiGcshxQ3Wd8KcFwOpZ8MuEKp/D7QHm3Xun3Euferg2JbsP5uZkRakLdtDT8aUhgYiL14V
UWd7ndNnph9z9jKXRpHnW2kFG3SyHfS+3WNp3XhRcSKhrb0qgbe0uoKag4MiTjg4OUl00dauMsW2
YHolr9xz0I2GzTEaCsIjQhKviqkuEFuKSv/XVRZJnxE9Upo1wyFCaVDmy6hEyaC2UChym5Ao6s3z
rkJwVFrxhx+jiLCwD8/HNNbXXUSjFiRFglvQ/bxtvnR16N6F73n8+5JgngBxauq8SSe9xArFLaJg
Fn3kgHhOzFNKDaCUanBkydHQnYFiOBk6H5In0eZVNimKTXrxJJkUZNT7y58Xn+Aos3siq+TwI+8U
0B8ieK/TtiPNwP5UbGU1uGn6GNcqmdP85CocMo6i1KDjmI5sPkWNm9hl9X7STPXdESctn6oef9Ru
IS+i8J4tFUeXYVna5Va70J3GnzWq01500TSzzlex3Z1qux++YfN7IocOv17bfNoOW9KUqJlOGd4T
4om3Zic+GgshVkbvZDnwbLd1AZfeFO6w9gIFskylhMtRLfuVrY5YrKutL8bykEREQGfsa+0oJGO7
oqDCGhXOzWTk9+jro33gmsYyv2AHS4u+fgSRzLlwmlrbkeqhTXyTNyTvVuYRcE1IvUhb3hi189u3
rsbBuK6IZNRlHq3Rsatzw+TFxEAWb6dEhVBJfnBcLicaj8kB6lTEur7t0/7VtNt0n3o5ikBmubbu
0VLF7nUoexI5Y6JalXIgkyCCn+A5ED+LdhWXnbWxGogMBhDytYgO3shmPq+uDUV2FZ6QXWvqMZnW
874gRa6OzRZlUwBdMlTnKYpsBNmU05WVrzIK/QT/uIqUKyfJ/dCo7UixKXkqoHXPfeFmW2OE5eOg
dWiAlQN7DoaTpaKWNsmIjSV6CM3FoEQRAMVMqKioWotuPm1DjREdj4xbmOA10YXGxcaoSv9ishdF
/hsBwfKuryt/q2DwWSYVEPpGyL3M1SN1B4pcKstxFhN/4UcCb5GWe0v854Y1T6ZqvwNQZm4hkChZ
R6Ca13IfxOqWUQonugjHlSIIxdak+pyGotz3NSGEt1GYi6HDcOa/68Qiz6I0IsrVQd1GRUi9G+vw
Duv9yaBAtB5NjezraVtJpdbdlHZdbPywHk55Fx9ooGmn1jnzR7UPWEQ++ooMnc4cHwrHypfOFpc5
yT1weG+3RdIDgS6eCDFAAcWUJ+k6zXNEAWRuTKV8Jwi9XVRvDD8PVsR8frPKcJh3Y45UVI/PLrG1
t+2Z4I+bmaOBVn109ukUwOmN2vY21EJNuOusUtEkkdMXSiEWQahKkrEKa+sl37PmmzNJjW0v3txO
ObjziSyqkd5MA19SLsYANw1tSzMAnMXtD7uYkt/N4FBk4a4KC2MxTi2A22buVtZNktJdV7nWs4/T
nzB9BrbSPPl894pQKQk59baXOkZW5j1KBQ0yFBGt1ZpZt8uc9W2yux3xCFVd59DQd0qVEH2bHrvS
eowKyFF9B9Hd7S13TghZS5/uGqlzYPs6Y2X4+U5vn+I45qeEWNd1gV/rWmBSv5Jx+Hz7Z50tW+bf
NjmEg69iugs+Cz0aj2Hj7ftcfetlflXzLLhvnckhFkUlgBakcxgDxdkIaxW6DmfitFEMqG4c1MY2
WbhtNR5vk6laBfMWUMLu9m+5UXooUrs7WpMLNBoauRd6/qwaobxGkfNRdC71vDD7pPO0okZJTmCK
NLfVy+BuhHx5ewWx6r0lJhjJ3Ely4Hsup92paHmrZXJoL5e2R0K25cL1UAeGjrbRGUmrJDI/80Km
RzXT47kU+Dut8q/Noe9rR8AO0SVt6lVqC3y80105/piv6xLcZploT7fh2mWggBJtpmV18U2SW3EM
KlJ39VGnETUMj2pqIupJmqMuuQgbMNZ9I11z1+IJQfekPse++pSEQ74fW10HGKDUa7fXOaPritxS
tfUQ9l0yC+KYr2gamH44430Ra+BEU33YCWYksOzDJqz7d0gS1B8In1z5QfJG7ZOvfzpNiIIQ1DyG
03cbimP0qhV2eUh9sR/a+s7yxmFXYi4O2ijYWV5VzgdgQGSBKWiECLuc8aUOpI2nmGFTle53pNyD
BfIWnqiqhZ50xxG97lUhjI1tRbnhEbF49igiZKsV80zzn80MptrM51FeZJgdU0v+qBKp7W6bJLeD
XKYMSb/WY5K4e+VJ6KimpqmZjzubp7IqrxY/gmnDIs3bu0axb+6HTIij67KnSrow3ulByXNth6Un
ZLEyM0SfvaIglotihcS/qFk2FcbD6UeHmfQJH1KiVd4O0bIe+ufUNby7qEy2WmUDfjAEOTbFXexB
4AsKhiU8kYTVg6p4+eaWpXMUqXUIJHllrRzZscMsaO1pQVThwug/GFMWuKnenWdBvmtLjK/kI6+r
CLoHrI5mk+Vym2tjBkMqJXpnat9B5GpWXnZvOEm1rKm1saJtC23wTqWTE7ZWYYI1FLSQRdBdgrDs
3uvBWpeGGh0So7uOGD4BEobDLs74nMgLXSgqKYzNUXP6YO8nnQ4wiSwl6oSXEuF+AQZv9nNy0ptr
mpfRoc/M9e1EjsAHj8/oNMlVJMHrbZlXi/w0OL042fU7cwGATTr+19t3zeln65mqu7iV7G+fnkln
+ELApieGVdvjxHBjak0/pyEWvenvGn6bxGv1KGVmUkOG7EyaS3dWUn+A8NF/3g4at09vtHySRKu8
XAbVBGVTDSJVu++mz2nHvv2fxFii5Us/1ch6CtRgc5st/aC1tnqpXh0c/a5RmCctj7aR2sZH28N0
jslt7jXZsCNLzGatRgkkCm1JKcHajHakQRPUPmIHYpLSCX9FevYuaEywSlXJTG6U7tJ0arliy7Jo
89dBYXW1fbLy2Ps/uilCksZJV7eFC4K+t+4RUze5AWuo9sJFgZCXuWiFmGjWtnSMbkILta53xJqj
zVXxEhQutJpBGGv4THSQps85hm20K8dy1nNdW6X1avo1VDlBj9yelSY6lpA2L/axI4pNLZKpnYvw
lil0bXq9v4R/kuyTqjVQlI8Na44WHYh+W4JM6Y+B90Im8eQEcboF0xMZkrJ5YT/5LnpWO3dqotG8
3AxuIje1cnYr/yGyqxbqgNZfojy+aEGSIf/OlaMX7/KkBL4WeZ+j7PNtJZJk2UuTwC+TjyK3/Xoe
kRYEi20YEC006e42oEafWSgmvwXOWVEjX9rUXYcfqCaPOnRBG5nU/2K/JXYGH8XYoYcvsvrOsTfk
vZEWBy8tJLzcLnLs/KKjCSHyu6Q1k2Mq3AANPtkl7hi9FcrzqJFv7CK9OE0S4yJQbA6gNgBLsqoj
B1qY12EiMMxgmVco3lWPDfRtg0T9X1lVJjFikxyBvQhEkkDhVD/1H1UPWzeph97SsLUPmSrIXptC
EIjUYz8ZMTgb6bWt74tWVbDCd58uY2jtF4ioM8nq7iTOR0Y7FSSIuVW7pvp5dKNLaEZ0wGpEHkuB
gGrRSv2eHVU0d4gk3rAzb9a3On2nMQwrDYpaFRuzlgbKMieJac2Wg+ggNSEPNusg+tQSTKATreO6
y5ZhSFE4iNT6brSaiW01En/e5P2kXPLXUQlYJkc4fQ5t5/HWF9KMuAbyl3S7W+2BGPRlVZXiAsCG
2Cl8IckAtKgqmn7GjHE/xuN38pfZgMvMn2eVeeiOtxPHGNwFTdjhHPIIilXxDnqRt23D4VMZ/M94
IOYq6hPOElrDGyDrIFDcbN0q42KwVP1nj8oOUby3U8woRYxikSXtzov2Fa6xLU/5xQv1+9ATzwVX
dGpE/2kJ6yGgd7ir2casqtQ5CQePbWio6t5NzOeiT2zSZ6eUPoNMtlZmxrIwhktuBwNcbD84QfDA
wQNySOTNylBzdZHK7EmT30pnNUaYHZWSQJ3A0O8s12tXJI7nj0rw6Lfr1E6CZ9+o0kXnpvE98ZxE
IMri7rZrRHTLixHOQZu2A16UkGmkK2CYphaEpGl3iiJ7URQZ+eaTGMI3wousU3FS/WvgtOFeoZBI
CEVE/nU1DqshICSqjv034FLhOo0QsJWdQzfX0/Q5HSsC//LOX8ZC67C10OOxXGKB9IwsVlkSyugL
YdBLL7x1oRrvsDFaclsT8vq86DrGGV7HjC+hTvVv7Fsn3xSN7d62PuTgL824H+9Gel2W0DJAVMGy
FO3ImXwSVcnoNQB9AOcyira3WyFrqV7kQcQnnzESksQi4Fmk6cHw7fjEQyMG0j4peR9daUH5tqJe
mNA9lJnKiv0WjAOtAq1vSnYNfhQvNFtQ5/LhCnYFz6wO8nanJ/mbLkvnnEn3IxJQWm4n3y5R77Mw
wOpSCO/E0ZxsYxtGhp/v6r63VnGqVZvEtSHHhcF9rnivUsrh1HCumiIjUx4AVeLbC2w6+V1j43r1
7joQNytFqettQM3gdHuFHnDEekgH4EcXuv3uwhGkKWtN9NLapJhSEavnnRC0KpoAloQ1FeJyi/cD
aodjZrapx+wgmpRuYNGX5yA6FYr9EYd2dK83GBFUUsPEUFdE7opjMQTaSQ2cV8Srs8bWcFPLeDOa
HuFcQ/RgdxgOtGIpzaDmLACtgwd4Umpz/3P9HDH6NKTA+eWg3Ydlj1whdnZ1WukUSrSnTFRvWTR6
V51SBjpJ99QmMDaE7JiLYlx3XqQFrwAWd1WC1aCP2vxaeRF6OtV868DbzjydlcOtMS75Ie+rBTpr
9956qKFagxUhH8uMrW0Rx1SavWLYctv3nl4XS6WDaeskdEtWnd+75yK2ZjJq5d4cq4/AXlqVbhK7
Er8SXb4QIoq/q+q3amzXeWaYH/VovpauY18zU1nalkveWKgEq4SPajnmfkvhK/5G6dPZQplymVHi
bwiMow1zfbNqWgZZoK+gj0UkrQJtrsO6WSRKQiAncMIVQh0g0IP4+TlVlYJJtvL2EuH0yh+CcYF0
LtlFqe/A577mkfQ/Mq03Zv6E5fWjbY3Y5Bwinp0lamdsVVlwquF886Cq6QcRhpuRGfFQO8k6TXii
wiehbCj6YQLFlVQ66s8h8Lgvd1CpTtWvEEmpBNnVlk5ucXAD1H9FV6Ps8B1rF+F17No+Po268cMd
+nwT16gBSLEGMkvsmdWF2jJomvhgBfh/gN0AqWqG/kPNFbZMljnT29LZdJ0OUc4ijQi8Zd8mOqPk
xxjnlyGUjwGUaAFqZe4mtTsfUSQWBvxlM0iWha688WBYJShpAABhtzy8WYnBP8W46GWbATvO0gzc
neK6LefmNFxQIZ5Vnbir0Tec65A8xLj71mQxWGXdJE+3qF/SCa7iWokKaZJiKxxWmQWQyBOtnFdR
TaUyHJcswt6ycasCNB2H56QPj4NW3okJutQWDiefLN6VUsc75gBkdM2Fm3RnaN86k3HwWOjJY5kI
6g9NNCwM91LUFKMag9NKTLFPBdms4stGZ5FCpbSClVHau8oWEIGzHNVEt+ioJ2Meoks3EnvckOCA
YQTAFLz550H+X+rOY7luLcu2X4QIYMN3XuN4y0OKFCmpg5AoCR4b3n19DYBZdakjUay6vReZochr
8sBvs9acYyYpij30fCV9bRMJ1lKhFAx0nX2ToWAcS4SDk+5LNfJpd3XecmPDsxLoP13IgQtrpfZ4
gw0Pg0vriUXOx7edSFdZj/VbKj/KqgiWQsM2XxBPm5aat2yZwFbKSOOpxAGwT1W6/rxpbmve91SL
4TkKbUnlnXcXH2hKtTX0B+3QCvcpES5cbl9foHuAljdtXYcKWHKkauwyHBV5k4oNiu2rbv0wurYl
UlRb9TqkAS+hheS4/cYKmLNyoaHVYVEWOdph6qYnbLrQEZRsbGJSRYPgCc30Ti3pmygMPW5DOjC1
E4zNdrf3QPHsUVz/LIIRUGXrtSulxl89DPZxLIz7OIcAnttZtgSwR8NPSc+epCKFhjXdtma/ByN2
8Z19GQSIcu2FW8flqpbQrmGUI5nEeA/y0NXhOjqyewAk+ZMqISWr6pPlgL5NYkn2qIPzEZnfsuh0
D2BrdJQFnk4i51npOt4Tj0duxnZ4MMP462j3uJJcnnGjtBefhT271U3Gq7N0FaxKhdvHS1WtsFPG
91Vl/Izt8mvga/cwU5dBbRWrQA0/RQMFhci9FfybYJPgOoQ6hF0E3Hh8MnOVltj8O/OTVZvlelCF
jvq/dHZOgCU4UEJO3OAOfvDtwGbKyW4LL4Qya6bLLlaTbS0UbzV8YiXRbnLNTvAOZdCI4nt/xB47
BMOnhlDVFUmwcquPtrIWNbmyNyEL07XpeN0qNI2PslczyjyY2Lqy+pFE1b7uW8iEVQ09FAdvb7dn
xfUIdo7kobfkRzW1xtWYclF23Sw74cSbetDunBRkkx7m+x70YUUAvRuznu8FXgjHiPdeCOVCGYth
HYzR1jM4QY0C8UEq1jMW0xaCpf3VaIozdtgk16KtTaNo23TZ1nShBchWHtRabGKq4Au/qVZ8/wKD
V9hsiTqO1VXk9tiVvWTtC6te1ZZslqNllkvX8Qmz5Kry/KaOhbH3mB13tJcX1Ng2loLjNlehK4Q9
8e+pGXzu+bRwVVlHJVPgZnpNtovce6Xv2PpUMGDQt5KeYLBWqPaKCC+tyoadm7msp2jwNjAvlo/2
JMmGo5U2x8Hdj3b0rQjEs5toNOY8dVtV1rOvBT8yujWWQlU+9d2HIpn85GbiLl3Lx6oVhRjOC+cw
aO3nWBfxTUcOO8KzSDtICbnCJq1QMxr32JjyEFGhcBtRbkOr9rCy1t2tQs9FUtmrZCh2ddWQmqB4
50iJgy04YwasnLeYe9Ft2nQymhNuuZaG7pPSkWhM3vp3IK7evnADVgh5dGKfVR0qodxD8VIfpJic
krEQ57H1D5ZeODvFILUTJZpzwpP7rVdkStTU58KznmulAHY9bDQ6PwfwssnGI5J85VLPAi+G2iJn
5x/b3j0xnsl+aIxgW5lmsOuMElOPhPFA0tPWbqVEONNBT0hN+zZwcL/nPdmfVvlZ08cRV19B4iUG
IRWNvePczX/kvST6KDDUjWtnRA5P/0DLjB/WqJqH+W+VXlavwnYcVr7IzdP8h82e/VTnHmHEjmdv
OrcoDonhfokqGZwox2L8piiysno6e5lhkE9pAlIPWryAod3R7SN2jpK3T12oFDTmYMt1tsQVMpUK
CGSgwM0+mc5G+y0wmvaBbpvbxYTVS+U462NjbejWPcGtfj3co67cT9aYRevDp8vYXBCo/tO3KgpI
PmMaxlVzrMVHR/ZfyxJNWu7ndCXZkA16150Vca9p5E3gDUqIU2JbPPsLKrV2dzpbFoXCbNyMCfuo
8KlkUa0TIl/ozi4LzRx2B7Ikp6q/aeA7NbiLBBzkGWpOuz8bzObUmDXKpxUu8WCduln76Ay4GIxx
TSJzeddE8uUIlBrv3RyJp2MqqA4tc1yYFa9xFQ8bGcFxlw4uh5qVreiqiyirb41Ztoc2xcJdC2wP
pn7TZN0+zSmtGKZ8mLVfuefuLGDRL8foO+WH7SjlWm1BMcRERm8Dz3mYZcfow/SzqoYIgKlRHF2B
Jay0vqZKq1DVB/evilvD64cjZOuRkHe2QlkTyDNa+P/o0Gil1IGZ3w+YLhb8UvhS7/NDusFD3H/J
6FitXEo/hyypA5p64M99F0iKlzjtyXL52Ziy7rJih7qKh7HfmYrQFo5S3UfxKPf8j2RbaLqyYcNF
W54GWTPaR7OhWUXRDyBEWctkiXBzwuPqxaFzOzr5ctzDZlrrU2fbgohYZOWTW6TUA7T4tiGGZ2mB
ClwQjM57M10WvO187zeadTIdFwwuisEww52dG5J1OrHBK5Q12UJvVWwJvBOoc1V9pUiDEAtodnO3
JndicpuBfJDCY94rUmEOr46G47HurA31kGWs4K2crPBmoE/eBVjM0mHTeZa8UDQ6WLXvHBNQI2M4
rWQycM9TtdXvnXblJTEU+dSJb8qiGYhjgUTXNcQPaE27xyZEP8bq7lOHkG9A2DjOh6lQObUsfLbw
gjDXKAc0pp+dUW50zQYaJUW3YhscbFByyHNgFw8On4ilN8G91mcbpbONk60PF+6oyxfsAo0ORlgS
evzDCOpyU/vEyc83z7dFvRib1Nz2AYkAL3cviJ1Llla36shWLA8j/aPZx7tuuiK8BzcBEIARKEYO
3DfM7PwzvffgqBTGvjObHOAQ1Yza6LptalTGzqsRABB9viEjosdiYbF/Tl4qunmBCEr1PhZJ99gp
jUsvj/3w9O5Asr3oef9jaNX+JAp06ZH3ZR5txjFzjuFQoAHy/GXhRZLCgn2UZaPhr/JaKrUVgYA9
5CeFSpxagnqu/frOhJyk+nVwcfpk7UYF9Q3MNAPgmSAdvzhy+BjFPDa4IoBVBsRPc6kA84h3B9Z7
zdp3GvD8cYpeoZR1MxhsaPn0KIKHsoMLTELaGg0OKk3VvvMmi2FrUViplFWingbKOZu5FTbYUj9q
UfLUT6Y+hgHzWHGLFmUCjN+ZItxmUW4IBT/oVNibk2ZUiwqsPma5CUjxWBcVsatO6OwD9uCejVSx
R6d3H9So07MuPqOG9Zd6ALxiNC0UBKnHxIyKb13VtsPHPOqgLXmWlBLSHRWvxdyUKgr1iZZFtZm1
ex1rg8UoM201vyYUexxisrxmqzAy03/ro22o9s+RIh+tVP9kaWW4LmqL/ZOdHwRl3l5z+pdOKBlB
NB+8opaLJtTWfsLFs8le8LauWUOMX0lkT5YxshvXKqytsIdy+6L7TCvUsNMnnmRkXNu+90VRUHtN
L0ijkaZNtFJ+YuOYrmkZ5J/JFFUm4Oy2YclyP5goM4fmg85ucxdHXbbsg9IGZhN+q7mLx1yMPLZe
hRLapm37oLE3m5V3dqiVq0YtLzLzgvXcA+E9tRB36ez/I3o0Bu5JJZfTUte6tdvy+1zQMsZ0WPpw
qqds+HEhchVDuUOKBkz0/HOB+WGv6qnObuvWpo619Pwx2Ijapy8wXeMQ6VMZ9SGrSnMlSjcMFk7B
sx+LcmNPot9AH4hDSVPI0bWkqc3rMbk0K5TDPcRSi+B0rxWYfiisrQy8VXuNWjTVwl7ulLajk+oF
R7PSdjSNOzoJKdUiU10xpBIU4GkuhdwV1+M56LFcvxMPSpqfPLPdz6fuh5SHZQsWFdOfXLdpiE6g
xNcnzFBb2cVH5i/t3vTpmAemvzcplLKEGrJ1q3TrfFLo+CN21xbSciTg6ivai7IZOcKzVfYMoxNK
ZHrZQ018USgvEMcG84PPDlaSpvQg4TKWeaHzMt27TvQ0FoIFMmVjdFpZe8BbeRIoFZZYL9oF3gyI
nx0jbkZbHOiDSTpNuWiy/D72nYROrQ6fzi3qj14VX0haxX9bwV2zFfi2gdrfJoZx60jyXxz51OTj
T02vqG+kVvfcZv1z3ZjxiRYRLC8+4bFM0ezExXNvxcbWpQ1xGyHUPZk5LVrIxyEJNgxc8d61wq9B
ge5DyQm8oLxAnyNOxfKlw5VHjF/+Ga0XETcl5Dsj8paF3QyHonOsy5Rm+zKVt8JQ7yo+DyzMxUPZ
3KK8026S7EiZrLqgZgs35dpjfyQoT0j1lDBteq5Hek6RNtvSbKCAxSDRcFs4O0upgNUKMshMZsVt
g1j4mWfEzswZvV3iqzdKXHyx4qqk611tMezuZK+HR6cqaS2O9o3wQPrJoGm34WBsbM9KtjLpoJgp
1bhBZk7ER0fnsxDas52KasXv+vuEvt8yjCt7lwaU45zhZ+S7sMtL6q+msGhjheBMcvGtcxKCiSqE
JVnhwYSMG1Yas5RFpskHhGoSWU5kIjLpdFgnbqfeaNMfel0DB/7gq5TinTg4dhEThu+77bqZFPa9
V+SfyWwpCFoYnQdSKQgQaaInmhj6uiFPB5xPIdfIkYr7oOzLpeOy7av4eqPgk+gSYF1Wyn55emX7
okyWgxeC+FO4QXVaIe4pIPl2yPNlYW71vLGwolvVHpPBGhmx3CMb2fU1x0rR7cy6iKh6TrtG7oqG
LklCy2JvJ4cCzdjO9CNz1TuVtrZ1dDK+JFQjkTnMbCaWVeq5IAsDw9wKMoIVU7JPzW0w8j1rUZSA
R0e097P5TxcRGLbcofQ5huDIjPJGaavHeSoi3T1Zjn4C9Swadhk5cOc4X9tuT79EfQyNnDaHV+27
HIunP61ptdo8y0gDjtW2xMdIYEiNFF8zi+Wt3qu4JEtwZWN7NGRivIxxCMNocurh99l3CS19XCSB
Ut1YnvPV7LJL65sOTdzwaQj0/hYV6nHQjSNsn1suNEYR5S3zptJuKC4aC5slH512WglsdtcR2/Dc
pldcc/3LMdZYKpnwmxV0DnFaCz5BHnrFO3jjFrl5LAvS9xyfgoiPnbuRJCGH5uRSzeI97T5kU4r9
kZc13tKQ9BetzKeVHEtIfGp0idOqX6lBAS250O9rXVFJkiK9yAJgnynK1qopkLQx+BYEN8+EtCL3
l4citXP6GMXj3IMluxAkmG1EG3dKxIiyStn3IVNhgWjzYLHcXVI1ZV85yysgXxxJk0uLPrg3AhD4
/rjNKumyhx0PjuY+6WqrHucJrM1gvZWy3FuD83KoeTHtyuiEaKjY5pDAF+WkUp6eLD17lDVKvdPG
hiaJ2GeeZRwTFTEIEqEb+8u8gZP5SklS8CgqBJh5yKOeAO1nGJe+MnqH1iIETmeUN1rx2Ep8+LhE
2Ix5YbAM7CHdJVOyE6S5aXMCRrr1jpavfNFcWO66lrUfTeFri6IxvF3Raew2ctCLTcrHEpqQuuYL
SGXUn9gAvWiDPcdSt70NZS9BvbVTpK1vO9OA51ZPkEaFsLmU5EhAAjVfJDtSYiiapaVJ98LTWw14
BI9z0zxylHBvodyfVFLKxlfbp2raQ86L5MIeVdA8Z1jd2NedWiDk0Fts/QYMPcjePosu17bDdWIW
1TLyiVnUC53lSfuhLES2j5oOPUtLvxE0nOwea823dpUTDGub4a+TdX3qGnZySVGPizzw0k1XJET7
KFuMygtUY+bJ6709HbLuNPZIlVqHwYkBuvLxKovadKH7BqS+u9EhdwV+VVaVhta3i9xDKN2pMLbG
0IjuQoBrDID1lse7hfBxMMPCPwZR9D2OKmA+Rt1fkKiQcBqwlgie/dxJVpJtM5EHAYoUXT1ERUWR
Ny/Pfi9OSjtMt8H77GkalZF+wN7UZl+toP8+ihaMo9sdksHmE/Oo0ZvVjWer5aJSiwq+uf/Zssf4
RDLSynftdJeOvNmNJXcGn9oLLcBHZs3+jHp1gXSwUDq0Uz6hi5OQVM23KeaqGwqbqCIM0lGk82He
x7lEOzQWPVzDnCQ2Qf7oJ4F97PtB7i2no8mmffDgEiz1tjO3ah1orDLwogoWELtQ0F9BnXKaFRBe
r4C7m1ZmGmKynUsu0covzIGzigDLxyg8dfh9daZTy4lDFzpKc8+cg0QZLgSFCdLUE1LeQla6vfeF
LK5wFQq2KyIHmaQTrzOWgPAk383Y1xuYdNDIRX5h70p8Ya/Fm1IG2x69GiboL14ReO84Gv/geMKu
QvSt6Wg6ccjiSlJe1KxsBllrl1lxGEc+6SpahI3y0CaITeuWjZujUpAoNHbAwvd3s+pAK2MbjDqF
585LNTTREHMr88gDJQjDz5+sQYC+DpQPtRpqeMcyCjF0zAAKurH+jjvjT9eAJVq1ddOwNKDgV4ag
pi+p9BAyclHFCOo1srONFcr87IO9HKGDUW/2aXmglvXyVp6riKTEtgwkm5Xe2OmeLzZDrfefK71b
7HfOQOvJJlersaOLB3bmq6JYgLaUPngaWgluLorekfb/jrHBiQxqB1s3xu6pOfersL/upcFavzEv
c1e3NWniGjETWzWEG4rfVOBGC3Y8A6aZp5d5Ja36xjk1mcAdvdGXrjpEN0YY7ynGxO+44vTfPcbg
TjTSmA1huBDprtxNTZNLa4yM8HZuKkuPygllTn2tJBzeHXgxepseAmkSxaoMu/siC3bzTOvZwyOl
ju7c4A+7zy3tSdCUALh3hwK8oxvdKKcqN6EhslRXPRgQNRQcDvVSl6ggo1SxOdwptoJ3y9zOSr3Y
rZ+BK2SLMY7F1BpYd4SshVoD53fq/v3dXPMHv9REoDLwXTgAOH7zKCVmZyh9Xkesrh3zqDr+Q4Yk
nKGNYJOA4vw2UJuPTukHR2cUZEtNu7QkNtxbP3rHiKqpvzv7OAfLwrKOGIdTurIn0q7vjLESwe2s
ZvRZxu9zUnkiKZcN2agbnVVxqTPZxqN9qUiyA4+bB9p6CM997qCgRLPXWhrcHHUScEcI/+rPXuaq
NPnv8gZyaIVlpinUxyS3urVFB3Qz/zHqdPS0GrxuUEEF7evwQ2aw6rTbdjxpSuvAZyPBc64oyMFp
WASib4hz/UGfVCQV8GhS3QfoDWgLm7BlE+H1hHbYNfJfhkaV3WOfN2fwsQjD1ZUwx8eUTMh5SZxZ
8dckzBg5S+2cVFK7CQBY60WjLN2s0pHVJVB7m6Otya9Ni0OgYauymId71UALGhWfXGvALBDS7h+x
mZFpk1p3fWc/Mu7T540uft2n3zMjuShIBsB3VCwGYfZDMbjzM2czS46iGktAZBQrE3U6m71GYy4f
/VNqOx/8lmQpkyfHfgvtRIqbghjqQcPNkIcHuoE/TbWEneSxbnaD72HWmaf/+3sK2mkyeMDOABo5
uXlfuT6RnMUIhnlP56Wilro3qWGxQwjEd0ftacPEA7OJNhCMNBW+5jHEaSoy/ahqvnMufxgwXNOk
9m5hStNffEyvzsV3KS9R+wtvez8gTYyos/VsMso79YDgsYXuySnMntMfAiH1FoRKsSxjbe+m40PP
uhOqdr3xYsTxSAbH7Tvn97vvkAapQJJjTcSE37g6BHzqWVeamLVZJjJVQUavxOcyRV/d5EX5qI3e
OphifVJITTt9RMYS2HSRjBADM/WUZe7o34IarVkgc4387mBvt5H6zqzwW8CDDscFxpStEXYPAsi4
mpsp+AtitIR+KYFprAuSkGwJXQI59r1Oi5PMTEwHpu5ufVE0myiNqnWnmP0+CVFYDtbjrI8a+Ff3
maCdbxrgsg38iHt/O9c8SmJLt9UkwTI9dflirZqrL5WWQrEJBU1SzTuxL0BoP5V5TLtU1pRm3kVE
/A4G4Uqhmqgu5mvXvUatSAOFChG45qViLbQ0QzSHQz5+F1EB3qUddQoIuKejzls7bnlQFSIFfIK8
4GzLdCGsItiqfUc1krUB8nGbWMGpczCPkjRDABPHaBsT2vmE97zzMk1RI1fuS87dhCKC78viCqZr
e/WyQ6jLrUwBOwDa4KTKkFp8GSbLZACOBTKWimbTpadYZxFZh7Vc+5G9JH6PetZkbPVls4rUMtyg
MIO9WxFkmLL982hP8y4mfMCJ/mEk1TXPi58oEOHdlzhdMyaHDSwMAPlTWa0wsFVKDGpV58JzBUbz
zhfzu8HZUU2BS9dU+Z7Bcfx6kRMIp/OVUOCSqJlVxqL5rCWxv8ZoWKONMLyj0a6Ef2B6cG79iUsR
2EtJl3srxxwVchOXh7I2Sd5Ww49+NMSrLMUIkDVO/96E/afnYZkT5ImPR7fnSfTV81DUVqNhiEky
TEAaxQ23DM9oiwQJeDEUq/ygGCwKRTE08J/QjLgmqVd+p8r38F3TuvNXu6YDxIJ1EyAPAIXO1XTd
iUKMSptg19TQmAb9FERY6Wd9k1e6ujITzcGuOQIiDen1TKuLmHVrke5nHJZVOaBeMdbt/v4o/4Dy
clQ8zLytQiVO7zoZCeMiRqiMUaW16YukkxofPT/RuOMOhwqs3OlT02B0Y20hGfbUFZBvDL4uE2nE
EJTfZYMTGBssicNKA6GksLfwPfuzKP0p5dP5CdkBVxXL9XcW+tofbiiLIpOnqrMzt67nOPZC0lS7
yrpMthjU7YdWxaXi5thB56/JadlAF4AJkGe4PySiCS0PjZcORFI193JCSiTyvYFa+8MrxzBtY1Sc
QG36NXAL5IFipH1sXuaPUdg5ri9b+9mPhrvUa+xNxkT/yZUCBcmkap8nXy2jRvbOs/3DOKppWOjY
z6nuNH38+pkqpUaWEh3KSzISVKsrEMgifR+xd0GZAjWGQsawyVF5EI7GZnjSj0s2PS4CkyVbD3vt
pAKqMVSFc+Ar7TbyTAGrIj/PBT2TpDjTkPbZqJgN3zn1Pz1bwF82kUpQQTTrav2iA4nN9dyyLpZR
iKNddE9JJklF9NQSrxzMNbB9dGyD9Dnr1eDoOXjYqk5QagPFpyD9ucu6QMOsxF+Og2HARU26Ldpi
UPfNp1RIA++i162rQrtnxasQg9eoh8kC+s6F/OEZcONNg/dTMFaKqwvJDT1VfN12LgE5fmyPlPah
qawPcyuRCLunzgkuQSeMizGILV06exOrNOLkWXb4ruaC0wtOjGy/bIlpEje2Ffc33dHGA9b1sffh
72f8gjX5daByJ+CJAM8Efkd3rjZ4Q+u5rez85DawlBN9dnlSpj9sbbitVAsBEOdHXhyLIqNUjgH9
bLTtxVIYrVyW7mCfcT5hCNSGtZrU9dJtgDfOn8K8cJ6XFAr8lIXZwkJQkbiZQ4UPP2nEkz12BqFw
tXdnAlOMXXUlRW6tfWsg13IIi4WbhY+pmzrkAZTf3Uz/ofEEt6peQs+/tdp7nd78Ooe8f04s8dDr
LHS6nFnFUCpUrG3MS1+xCB2o7hB5Eyr43DDD7nUkpksN/emejUUSNvneaurHWYqcG1j4lMJHrdDS
TS2ij5qkOxNjOUUPWubn0pRbW3e7PR8zscpR0lIUqfGo5LlHWon6Axt8sC2jXm5oAlJmDqzyHBTd
DdZjbkJfyw+SRCTAsRHEyxxDZoE23HR6/dxVkB0VQK23DWXwbaIM+WZkK0gycn7ok3qX5belavUH
B+HvKiqyUyfRRyYRDq7RLcjx6obxxoCSXtZ1s2uDlrwWDrGIelt7mqtqeRsb59y8hUKtbEJ7yng0
hy9Jheysn2zwaV7VkOFj6mshrjOtD/SDU7p3g5odhog63JAUd3P1t+/0z6po6Awl/sMwPo0qEfCY
4I+11+LGY/DraUbu4TluZ/elRK2wKui9dEJ2a98cB3y3hoqMw88pQ3sHJ/St7yJEIDS+Rwqe09iu
33FHAzLrwHGb6kS/Do1+Jw2aeYm89QOF0qAeG0dVDKwIjFNP4fdQBwXxLoNxpDorLtIviBySJOI2
huVvQmnRJytjsc160ltS5d4dvSUtAhIwqA6uYDct7I52yztf5u+DIuwllSWEAIeFoXwaa16tZaw6
KcZEiYpbSlw1lcf8VABSOQ7agLxLg7lsokVaFllIgxY5p5GrSPnZDSPSA+1VfhRmrX8cwuDj389L
/205SM0Z5A0hzNQ5qEhcDRgBIrkkpVF2B/cN3Y5TEaYOPN6qlAPNPUQubnOrxKS9TKyoNi5pAQGu
n+fomediJ1DujfwpYRzZqBN6ggWJRj/Cr47zv4W4Jd2BlQromE5MFc/21k1MPy5JcUf5xoZOc0gD
S0AUCMsPVkv6e26hy/CSYlODL6FLP5STlle7sUaTupQHmFMDL/POcK/Z09L39Ytl0E+wYU+z5mSb
9ltRxqbxmZvN0FzmLdI8zOeDuWPltuzNrl07xeBulFp+amqa6ND3S+fk5xT+Z/dwltKKruzwrinJ
or+rGXXd0HoMguRlyzUCDz0Q9XqZNzOq8Ukadb2bB9fAo3FFuHDHJF8Zqy4jzcK3zf5QU21bYUpI
z/Jr5ynHuWzWmgHdCrtEfOoolEeyoMeZiCrWRI1yqL30DFNt29BDuKdkhDksAsk31Al96zqzLwnT
rZHVRJS01k0Lun+Vjf5zJ4b+fhD244yhGNQvXVufEEeRgGo2NP0S+VnoxrNuYn6C5SbJNx3XQvoN
8QXeRDSrWfLqRJOQcVJS/TcztrhyRXzdZDZyHkofDZeOnmo5OAPNW0ffVlm3dPODpoglU736cX4/
CCHPNiyyPkb0PePW1fZhaBQIgnhJZkSuZSh7QYX6PK8Phr5EktCUJ5v9WJwP9F8C+46uSbLjAsJN
0YRUr4uzaiOlrcpBX8sk/KHYD76uHyo664BndDzDU/tMVik7TWOd1bArrcwmEraIg42NRYgmaAXm
0EXnrPfdQgT5svM7/VJVPpAoC9VQ3MYbZwJezL9SiLymr1YWl/miBo/qlJ91ChJtCdyCt7+tRXEf
wkqaSsEaQh3qXsTsxU7/FbNHvvZr5AWiTMnNMhAYY3vYz31mw/EnKQmx4ZwvuXuEyHaIFunu90Ny
MsBZ79QwuO/tQNtDt4b8IW6F1hhbu6w/NE25m1ckgWk9CMjiD234gxa2unFSy9jjmcNeQCyS4Tcn
xSCGzOizSwbmGeJDcsow/xwz8d5W4LoUyo7bsEn+NHQLMNNvtRHT7bIh0kr14jVdsKtsOJBjjLyr
IiCY7w6TpR5UN6UGtI0pqts5RES/7Pz/T5EODzLlv9dZDbDEn2U+lKEf1P/vf5f68P9Rqit74lfT
xW+prrdBCL05D7Mf2evgh/n/9Z/gB2ER78CADvSdkgIso/8JftAsIiFcVqEu1TnTVpml/zvXlbAI
HfiRA3adKqdt84/+E/xAWAR0ehcWn+5Y9LAoH/135uzty0hdXf31a777r8VB1KmGzX+Mec57Ndd2
teLlDW5DlgO4E7v+2bGxx0WNBZI2MvYmKvCNN6rfXt2b/xz99dF+LZX+c7SrGdTpIt8nuHnAI0UI
YV23p8zGOoP08M7skyfSF94rEE/7jn/mqX+ONJ3Bq+tSmf59TyMf05fGMK5r3THulY7iXqw640fX
DTALepFzHDAyf5LQpH+i1hlOTRelxLPLTP3AboeZxtFM6Ep/v/pf1zf/nNNVOcnP9KELy2A4dWgG
ISJm9Zp06Hhn2dF7zNa3bvB06FeX3QNJhQ4r9L3BNrt19E9GjU0ni8xbJQPwUE4ZYH+/mF8XAv9c
zNWGD96UjG2naE/CLKJnDDc2Ujtg7CxyghsjYM/59+PMPdk/PcmrJaztp3ilwrw7iTjoPzGxmCu2
8cmySiG1BZJoG7M34nXoEA+ErFb9OmJtZXFgGfVKT4b2hmTf8cFzXQtLbWDqxMnJ5FGYsu7XLs5E
ijZ8gFsQG+7D30/5jVszoxxfPYSqitBIdcz0JqgVXibE0Z4DRyousvNYqT//3VGu7oviDXXW5dNR
PDdf+WXzbLf5BzERROrcfyfT4433ae4Tvr6UsXVxEnIQKdMjBo9+yX79pHUaoCJTnwpN771Pb3yw
c7Xp1ZG0MIs7Z1oe1TSKF4PP6jo249Xf79VbP35VIWIMrYOy8K2jBf/+0EdoRU1Fea+gr/06Pf/z
LYhfvzpppKhbA0YzIWr3s2fQwUV0rT40vH7BQotVokQdR3G/AFbzkc6UmLKNvtfeeROuEPj/HP+q
5Opp5eghYGxPSYyS2gluC716Jp9hV6eQG4g4NKLwbEzhV/24sN1uYdvqok+cVZPJBXUDqp8OCqJu
qSHfYMlwN/rpWlAMHSmT/f0JvDX2XT2BGlFumPrcIqP5UPQHvIqlsvtXP30tIxC4LyG0TXdfO7j+
CcFFbd/+/affeG+u0e1AcQGBxgxyEpE5hmXz699/940RQlzNTm7WxGkMVPNUsQqO7IvlJGsVjHdD
if7fHWE68qvPyfeCzAnxsZx0YE7j94qs6r56DlXvnWH5rTtzNdHYSOtRTvP72XAvITMUUn/nW33r
3kxHfHXmZhICUNQxNtBEv01ace+FNvpKDI5Uptp/eXuuBs/e7Xyr6QPnqCiU9ccADlUS7/kkPlsR
jpm/P4M3Bs/5c311Ja3e0LpuPA4y0mxsPzUpocK4BbTyh1mmy78f5I0F3FwBenWQMdIcxcapTEK1
s/ELF6KLD1PgqzE5FopxWev3fz/QW0/86gu29LHJoIJTksytGv7G1KTM2b//q1+f05JeXUbtUi2m
nOgcO5KQtiE+tVXiVM9///E3Bp859evVj0eNLsaxtCcHVnkYjOJRz4s13dd3Fptv/fzV14zBQNOU
0LOPhl1QMhj2veHe4ZJ4Z/f31s9ffcquq3ciG/j5TBrBTrRE2Ro9ESeD6lvvhKi8dYjp77+6QbWR
OGAxmHwT9Pc+DmIds1teNe883KuW0f9MUOqV0kupMNHQsLKOLE5MJCQpXzc6TetTWjz02rZ97Pbh
O7qhN4aPa9lWRhsCxq/LigVj61bxJwsCHfwFmXwEl0Ol/vsr9cZnp14980gtBO7CzDoGGalmwk4/
OcCtAo/QzkDc421zFoFTvjMNvfF4pp3j68dTVbZnRI1poSfvbsBdQObBh1q4+ebvF/PWPbt6/G7i
lbqahzZI2ufMwhzZg70LPlV2984B3hg7rluYqgv/mXfWpj47bil8f0jUPHjn5Xrr5ui/3pyojKXr
hwVS17giLTqTRBSKNd1Ud/v3u/PWAcSvBxDpGJSywnzOlueuC/WPhVIGi6RK31ljv3VzrlZvtsB1
IKRnHTWigP6LszPbbRvpuvYVESCL8ykniaJkeUgc2yeE7SScZ1ZxuPpvycD//k61SwSMPgnS3SzV
tGtaez0QOrR4yE3y0/d+PBe1lwb29xTXC1E2HlcdgwYSODgEbWy9vp4FgGT92zSppOVTtUpGlOOx
iVB2wpvPbl7wYoR3rRbJd9ry5zv1ADfz35KksV3gl2ga0Srrj3HfPUEe/LoOiIXXv//1FABZ8d/v
p0OVtJB0GVFp/jby7Iy8Xb+CJBsHxI2I8fUwAl3z3xJWiqSOlaEGTRrbLrRYsdewmXgztlHfLOJS
9KcwDtuqxpAZOttU+ldCYvVZabrshyEj5/Z6M12a47+HcciA/y1Bs+UB+fkooczvF0txpLJzeoIs
hfriu9t410sRdQY3pVmutoox2UbUDxNe5tpHyMTx1NQrrcOAvrpeiKgq3LSeUrz+pgRBVcL7lwdX
4RzX0/lhon6bItNAiqVvLa7givzbZjB1SpBy0bbHTFqUXW/E6g5m4+rORl5ZeL0unG73/y2wqs1N
8wTqe4lqenmMUxz3QNuE/0ndVa2PW5L0uVnj6XmRh+5UxhWDa7md42oL6mnaOpd02rNtz+rGTxEc
RlVe1TbEsqXEyM859rW6+oA96vAjboZiRaYfqVMHt/BICDHNuUCK49qTZjfVtRR2rWafZiZpsEZB
6naMuyVIITUkYKx4CPIkk3a3sjpVUTO1sNEyYujaOxPWQkpiSseWdWA8X29MQVDjdQG1zeYeVm79
cUzhX4QHtvTCzOup9KTD8x1E7boGoB3UehPCwh7muBvrzMfp74vJpXPR1FzMGkl6FYwLQBgv/DLI
fLh/h8MNO5feun8vHRkUIm98hYWNO/6pd1Acu7kb+6W7SdgSRCmdi7OVmbOGSLA8ARorwDLqZf79
LbJknSGMHdkpd/lGK3Pypv8NWZ2LuAq8E2aCjW3U+cU9yEr+4EKj7MKuwFVdsGI85B3613tUMNV5
kEWtkN7SJzQsmaWbsTXhmVUE8TjCUqj1pxGGW9fLEdxVQsD671QvsGLYMD0uj33fBbmunlXwxNWO
7HGR4pkDcSACPTEM5yLND5J6GkFUXwgBgnzdXQxn7WVXYJEG4O9+hlm+Y8GhbeO3CTr2A6fxaW3I
cjuDUCwrjwlT2GHUOj2cIfw/5sgn2l+v/oeq4IsBbHHrDw7shVxIbXmU7bwdb6Y4l0CwLU05hEVS
AdmHrUOZok3qeCPlKd1DSA5LZYYGeixYsp7MUiEH2ITSv9d/0Nc7K8iS/u0OOiwSfI2bBceaFgna
7Me8DD+vf1rQnDq3ECJ9cDAZwmbU44UWCfmt9TQnW3ehgvVP59Y/aFuRwGNacwTgWtu8dCOFEEk9
ICHfv/7rRQ3DrX3LUqhDPuPXI8O6eRg6NoS9Cde6618XtA0Pc8MLfceQp18c9ZqCuJvCKnGNka9O
G8o2KvChK/tqqHFNVI2txFTVro9pnxQvdUJbeInZtPlDzK58wb+ieFiHe0XawKudxTCY1+wVzjkg
iT3GOm4g4csx/DGaUqmdRZZSkFVKCv/VhKr6r5G2yHBMYRwYJUgNumvAhXqqjV47pC1T4Apmw33/
eluJQsYH1+rTvIT1SI8kZA0DyWOeckyiOmhc00WCnAeW4RFu9L7hgF3gwpIJpnob7SfoIv7OVF2h
kwLNYo5SRfUSvMUhRwzqha3dNBGMYP7iNI9hsA6L1jli78kjesaZPclRPXqT7ePdS+dkTuIzh7nI
OvyrHvTF0Q/TMXfa07AViy5D+YsBwl+xrpZBCc3MOQIhxO+SeD+CLRIvFTJUYCVZ7hJjCAjBTXSl
h3qdP6jx40aPikq+tMmnHkUatc4GDW3LgsWtwza0dsme7kqvOGBB3xXu4E3e7Cs+DeHM5Le7aeOi
6APY9lWdL739qWS5pgvuM1Hy5K4B9aGpO+rOGiBFKlh82Ci6C/7Jw9Fr0COmM/i6B3qN0zjAZzgl
lvrGbffjgb7DH+vGeI9tyGQcHSMv3lr0BYGHl4mCX325abqMu8yRzuMP2Oetv+Ak8jNhznQczvWf
4U3ZuDX5GGxfNQcXIyyg3orYuhgwY/jFO+IX+xT7jMQf9/ExPpouBFK+fZKDHN2Q+5KHRAtfDccA
8JpfW/scUY25UDtKhrb0Mn5E3j/DLYxMG7UTzDCL+y50kr1cqgiyZX9Wxwqsur9pc2tPW1eCgt/N
y/ipJQ9g6FXF0eoBeYXIzIA8dGk3bulEX+fPK4plrxDxFUfWw9ChMUu/VeETcX0GXvbLX/S7ye2j
9aKHVYNSN0fcewRqBbdM6OcGs/d79axbTzHsGkCS2ShMEElNbsOsJTNumvD2fEwM0DjLzq8ly2ko
2fi8YOvKI8hxcWouSMTFaarfp/JxzI5I3h2RZd6tv6+3lmjX9iH1+xQ16imbxxHtday0VX+doBvc
MaNVDl28Shdjs+6pNO34qCyK5E6WVuJ201IhGF3w3/UwpKy7vnq5/lsEg9rkAli9zKnR6Vp9lMG4
geXlLYwPXsG9vbUmyLaul8FpY/938DAvY/JTfa226/SU9s1xcmevDLodNqYBrEkCxWtcy5vd2JlC
tmO7/oQLZC/xrpfLkSr/f7lcOMIrbayRGQdjuG/7evCGtLsdlJEIun+Y8+t4vFHd158PcDvyQdp2
iPPw+zfdiLuiQUr+rXIP834VJhjNESA+GJdBddhSWHyTLSifYDqb3BVHPLexKs9zfkzqtn0lmQK7
buQgbAQL0ajggoUBOymCIV8cW+NnTJBRhVxfGIJQY+vUK2geHiVY4vZbSSgKoBLMskqNArWEPGIk
SsFs9nrvC+rwH+3wCk6YCn35cdIBFcjgUgY03djfTvR764HBHT1hbW4geaqEtURyoj1YFgP8mYni
wm9rYwCLqnD5+0/zRgaeqxkJqqDLOe4hQOXBfpng4jeGn9P1VhKMI97ToEd2yWDktD5aVnO3msoe
zisbv16wKPCZNgNOvDkIUvmRjV3YauauKuFBuPQXqb+TIw2uaYkPG6UtCb5AFIIkk3+bK6ngHlIo
ZX7EkeOoDcRbbQLtK5TjNN8VuHMYAXaSQC1J9XyjjqJxzE3zMaasLuB8H+n1clPpsp9XyJ1opN31
3vl4L/1iYeUz8ZU+79Imwfetk3lObmakYngM6ZwOc97zm8UjQYK7R1f10/28sSJ8iKa+KpOb/Ast
4CKZocyqdOyn8rk4rLFn3Zr+8K7+RX7CmECo6CVvG1W8fPaL4nQukkFODu/OOVsiyuj4jOv6Fgr1
TDNPyLhhN7gcmwNTNouwB5dl16UF/ErbPt04DAr6T+fqCvH8YsR2scCdB9L3rv0JffgDg7fQ96aX
xm2MCuS5qRbFmaiwmDOSNxDFNhYYwcTVuF1QDHNOE0euORotKMOyl0p7vd4hgv2Pxoe1QdaXHBbe
kdLCI2qFYXbXDse+aH/XS++X3bR1dycqiItu8MQrpRrwhagtZWdRW0eNo6UYXHgq4xFo41QqCKE8
VB12nbBckukcycVhlqJsgPSqjCYYJ15vLVE3XP7+U4guzAYSBCBZIjk+9uz9oqy//mHRD+eCGRuG
2oTdwxxp8Nu2kE08DUjzgqtysbV+idqfi13NOqo4cGDsW7iLse33yoIBUsU8nJ18MjUbUg3OPed/
m7CPo/OnFoLfZy0bPVqoD6B9W2DQf6eH3T65qfZq1P3sPPJe6oF2HgLbH9+Kk+bAn8ypT+kf9fl6
U35IWr4IMRo/y2GcYLXD5QwMEIUz+evRDAy39moP+ao78xSf9UP12wq6oN5VG1cDok0vr/OuCipZ
g4FjqLQf/MtljL4HzdOR3D8Y3qcBd00wy3AKDw/bruXKGwFNMB5VLiyobBy1ukdVK/NXh3A6bV0k
iK46Ptx7PvXjKqeQWnaoDzCeuDhLXcl5KsMKdxnnH/59mDlvZQDWnbM7Pr/Cxdo99ni9eL29vDBc
Nvg5dtlZIHmWv3XOF8wQlYsfS6dkrSxfelUlUBT7qv40Y+24sNY2xs1lrn0xbtTLqvGpypK92vEA
GUW0ns2H+lZ6q04AL/ggbxzIkezrDcWA6GFG5YJIm8FIuwShGPdX0pkdYXN+V/20jvOhu8WjxiE7
Y83biIeCBU/lwgo8NWhewK4WrquAIbGgywDh0DYGH+co8r+5zieo96zG7TZMYCPmae4TKCxO5sWu
tUt/57fJXmfOcqNGcwSUXGCdhyN71QJQoAJoenAbpPjMJ47kbY0P0bRXuZ0FYdpUIgscl3OH9ljf
djfTDgm19yj7wdyt2DLpruzkfrnTw2V3fchw7gf/a4GPaPBpyHQdm2E8iRYwO2/G/Eju4QnvXQ6d
477dI1XRfpFewJRKb4AdcWCoF0k/uv2Wm5Rg9n9ceX8qfc6NQTH6yxzNOnilg5bazBvrkejSgtcL
IsW3hjc+JoO2i/+CsTSdYHHmMd/+O/ywouZhS3z30T1fzDpeOziZXW3CrR/ddrf40649w/HxuHoK
Qk6Jm3pY5/r6PQlJ2O5r57V1azc9jKfm3B7gfY9Udv12qzmFdeb2QoByVjJM//Bq019udT3YVIVy
mITYDzl440Lc3hg2go7jfU/Y0qjWPExzBNaOdMlUIaaL0JMdSzWPwxVKtALnVw2MAXgswBiRmuGc
DDSQF832gAedgqyLGZwjNVDZm7jAn8BixB0ijNHluD6SVIVOtapaz15IiT2FWsH3mUkVKOBttnUz
J1rrPwLcp/Gn4fW+XmFIjPvfOrTu5qf4rroxDtaucVK3c1NI9M7mDXNgb+QVz+PgGIF0GH5g37ER
skXtyEVS2hX5rMNcLBoAY0QCtRf3D9e7SHQs+hgjn+qWTSTJmxVBGleaT/0P7VE+lQ99FAfjY/bb
fFyQdrCxXxFVgtuYEfipwKsUJcV54bG0hnPjd2Min/QBMc9kmb2Kb78gIwq+y8oP/Vd11/yMnxPq
Yan2u2AxdnFEjsk73W9pVD4G8leTmtuCwU/YatN5xT75rrpfsSr8LZ+1n+S5A+LB0eA/D78EwEoA
9A6l8HqPCfa3vASWxFUJO0E0Yx/D0y1pXa3EGTZ5MSXVqVJ7Q0sounXg5a82UtyGYVnw7NUyXHXc
AByHDPTYhX9LqKzYaGbpPq9h6lm23vWKCcYHr4TNgCexbCpjHW1y6NuNzod34MbpT7A/4IWv8Net
wIBEP3XL6zTDRe09zbd2xIINm8xtp0wN1vdGgg6BAaujx+c5GL3J70PY1OOJqHCnAKSJm/ZvEeLN
8NU+1PcEkpTLAr1lpiXaEvCy2BhJaroC5F0U/1xc2aen7ADzzTA+SjCRcJkv7eQj8ZC7HgL+tNxf
7y/RpuCSbfp5Hwl8MRK2c0w66oIMf4b3edQGc2gH+XneGx789U/KYUFd69Oyr87Gvj+ZG5NAtITJ
XDChcBPR+wZlG7tsz37Ip/wBaOPQerL2zRnXiFtNKxqU3GbLRvZ8Q3RMA4AynVm708u3660nUtrx
RlsliCR9Z2LYzGf1DG/H0HZg5Y2nbPkMRdr7RimXA9J/AxThhbUyHKKBlLhEC299yl6TG3LI9nWg
RNKN6UsnIAVu0/v+pj7EG5tlQUgkvMB2WnJpsVKUmB4BitvpT8UeTN2DdcxCOehCGupucbY3Yobg
OArc9b9jMJP0cs0WBI3Gb/6qJXaGDlxVl5/tg3lvv9Q3Q4ijBjRg+t18YD72DlG+sSf+Og7DxuPf
ktN0HSQVNnqgN4MDCPbrMNggr9zmveXM61aq78dh6asO5KKLmiarWYBGDHUb6J8OjAadYTed4ITt
9N7LjxRbxzLQ35pdcbK8OhpwRMWZ1On/lH4eAfuBE4h9W562XjgEGRiEF+6u1lSxVUEkrbEdAoZ3
MJ6W+L0FAqeINbcjbyVsFWL7fVg3wszXoRvZ7f+2s07rtE1SzPQEzETltTeCPv19fXbYgsnBBZFO
onQuSrQtgyFr86pJt3CX9sZJ9wutAubij7H1yC6qBBdGFhn4pK5DSaBZOMAHAa54txDNvV6Pr4MU
4UW7c9LCsEy/hH8bHhkEVy/FRgsJfjevwYXKwgAZmqKF0AeOYUO1SmDSDmjTxiwS/HReI1utFrhQ
YKpC+A+bsQpA3yL1r7eK6LdzoUFfFli9NgjdFdmR5EcWw61I2Vj0RT+bm/yTKsNNOMXPrnWsrulb
VpUbGy/Rr778/ef9+NJafTdjpEwAu0nyz0p6bZaNS0vBPoHwgrplWNI2JYiWSBs+EL/Ee3XuSfdt
1PvNsQrzfRbkWKM7yFe28jtF9eGnL1L97KZALwzpqVVfdeW0Tj+ud7BgbeOVKx2Q1MnlJTwCtpoU
IKR0N03FXEZeZ9giW/03+5qbu0Nq0BjWtehrNQ9g8Y8D7Na8/fqRCOZx/3Y2zJ7iCQCcOXoi7ovi
5N6Pl1PhQOd2essOwVvjBJlzn3q4Wi2d2bV3Bu5yZedviivI3PkbPd6V7uP1thScAwmvdZFXeyWg
H2CdKR3pqb2dTsVPEi5neKIfiufykD2w76Vww1Ls31pLVUrKpsIoVLTEidVflXRu1J8b9RA0Ka9z
USc89LAYNCcy4jhWSw5jSJLJYYurNE4uSXutgGdp+jqainO9SEEs+I/sxZIU7EswwrMmzV2tGB8G
qby9/m3B7OF1LPNUw7XpwqZaLDX3zCpfw0WGFyMFCX5jEAq20v9x4DIowIUwH7XCfF1qOOZaI7im
2MbtaYI30cUwiqMJMwiv62UF9PPMCGAbquKKVQHuA+AnT0Oc/f29+l7a+FP0s6Gv7GYLo7Cv+59G
UewhKgr0ckt5IOoqLhi1lWTg4mu8dJX1PPeGp8T5RtwWbAdNbi9hVMhJqUsdh+MGnmxz5oLrYVgQ
5kiTq7cbo/vroyb5jzwG9CCpr0x4knY6Mm6U4X1sFgB8J5CJVz2/+14ncFEJsokxnqiFUgBa7WQD
Wbancqbet77Oa2SKfuxxl2WrYQLW9Fwx8AzxR2vj64IW4uUxiYxFec1iNaxm/a63jV0Oojjye2Ch
uCUZF22BeYVMN0q51UmSGk5gypSgzg2Y97oxdudEnebaUWidnO1q0MF8ifGMLcGULVANvX4gGaA4
15tRoKEgBrcFyVRryHWr0EKDtF3rpD1IsaB4W3nhanQmi18atQKFcjqWoT4nwE8Aj6sEdgJqmcPg
s39x0IxbsKAlCgUO0Hew9wXKSYKdswSAXkCXIdlYXQS9wusR0rXWYzgrWuFarHe6gXc0Eyi2mAbx
PG2l7wrK4DUJ8qgZPesqKyzM3G2Lkw06BushyIN1zvUmF0QPXlSUmEpXwwzDCifwu2van+WObTSQ
IM7zoqJmyIyhVFI9VO3lLp4b2C3k8MeX8nljIRGEJ15ENGa9hffEzAz7nrRPa7mMYdzCPL20++S9
WZVxVzXl1pWY4FxlcLGQWEODNLrZCGfdAAV6gkjKBhHLG1NYDJcK2N+YKN0TcPJwl85a+n69fwQj
wODiVoNluK8l2QyRL3CfLuOTYoGkONaFU9rt98YAn1qXTOU4xapkhtW4nNkI0SWxN/aZgmdGwqfM
1TrJllQZzXBllWfHbxcqI4iPYWoYmJt+rGPfp/zVgUyYUskl9quST66se7JZA8yhuwuEIP3Jsh9I
t6tycJrpY6z5tA4XHAk1HfRfSJDqH235y4yhGTVNp1yfrje9YPzyOXgTU2ukmktaCLDCCDhkJQV0
zGuP4cJ/Q8AlGMF87l0OsbCsWym2KY0VytnDciGut4tTJY862zJBEQwhPtFLsYpyho+mGbaWciyQ
j0wNeAGAfGik1sYhTFTEJbp82uJokt5pEnDxocXMFjRa+Ip3C7TrWNZXLx2GjWJEqxSf+5Vn8H+G
GbwRktksCI7tqfEOgLM6whMrn2E+b+CduJ2UoF9hjquqWffQElNFnixJky2tgaiyXCSgo84AYVvM
cErHOzwB4rXvZbGVYzm8fm/gcYezpWJ6NzLLDNkoR3aZF06eLBlYbMnf6wWI2pFXpKWWAZR1OyFy
LuZOMXKnUFWfgIiXw0u6fB+Tu4YBQkGb964rNjaTgunEi9WU3oDGGwjs0DIy+2k2muHesDSaANZR
tX+uV0xUxqXLPo3D2VAlms+GFSZKPR1gJ4bHbx06G0dLOlw9XC9EsGTyOrWkB106I7UV6m15ALz6
SVLzjZ4XDC2Nm0cxWYpJtrDemyN8XpXcLbNz2d5ktNh977dzh4XYkAHPK1gXVXSIyl7+lWTLxqAS
/XZuWuC5cow7SkfgQGE0q6Wa/QSkexGlQ1v6yiBvuTiK+pibHaOtZlTu2jHCES8ymBy07XTT9Vvp
0IJ1nhegSUpuj6vVQuNqlQasG1iwKtht1/UeoDZsSS35d5zEzwsz99e7RDQZefWZLNl1GWuDErGG
mshAjusfMMxrbViPy939BduB3DSKnE74NkqSg9TBtnViu7T8lBrmxsAQtCovRks1HIbGeVAjaspP
gAy/FvPyVMnNw/VKCgYHr0izmcHA4JjUCKrav0oO9l6hRIMmP8NYybtehKgGl6I/zX0mrzBEiG0S
4bj9VyHgfSlw4Ea2/lbepmDe8xIzprYytXqi4BYT/kyxNS+3M6FbakDBxR8vLINiZFhbw+iiurQk
7DGmwJhH05Uz81AX+7EGirhrfn2vqbgowIBsaS1Cuigxn4a6clgbLdPj9W+LWokLA7o2yLTohiXK
aHVW7Qpkky1jQMFuiReJFRQ+/QmFMWC7TG9xOd+XFWhHWIqfJzkOFROHvO/Vgdt0x9YApH2qqWEx
t4+pbLXOotP7698WVIJPLs7VsS6VvusjWiaIJsWubEBAGPQdqPG+sb5dL0Uw3/gUY6tM+5XUvRq1
3V3KHtoS22zzncJs9fr3Bb3MJxDbEJ4zmtcU3zfiw6AVg5+pyZaAVTCVPxKnP01lmynoUGtVIgCu
b4HZuR9syDl7YyPiin78pdhPnx8ldTaMmdKoWe0waeyjrW/x7kS//FLk508r8bqYrO8jJXuFgYyr
wGOyXjcaXRAiPjQLnz6OD3WsUWwlyufubk5G22lAZsKBB0pXyQD/kIAIaivfm8i8QePYyFmN3IIR
FkCW+RvMgfS+LLtiYysv6gNuFSeayepepkrUA+FjGNnBoNbGa71ohnGzFxG6wHFcUyKQ1+Q7mwIF
VVrpC8jDyh7idihL+0H2rs8DQVm80hL2XvZYgBIejQSJd1pWB/HCdlXa4+qB4v7SyDcmtGBg8UpL
WgA0jYxtJWpa40VJoRos4NefEi1zr9fkywJUg3+SBnolU8ZW6SJCjb8ggL0r6XjoQR345vfJvzNj
0fSq6YqeQAKO9ERmYg86DJPq11mabZwwvhxTqAI3prR0mUkJjllk2dPycyFGti8NlXwr/w6f58bV
CCPsFTw8NeoSu7mxqDG7kw2W1Lfan3+VBosbru+4EY2yZdmn9WIGo2QeDGBbNzrgy6EKUMslqnyK
Ho2kagPuFgiYGdKNulq/q3JEfgD0iwEqlbvwed8QyX+5+KCkyy/4VBKyUVOS0aSPiIS3o6V1clz6
lMavqtpQSomqcin4UwHFEK/xqDd9lCaKeSfNU387q3UWzsoYj06VZbGnN9pWTBeVxi0XXZlZS01T
NQLb46XVu+NoQpE7TgZw8t1bB73vRnz/2AP8RxeDhuMGcEt6pY7RTxHOT671OJ101Obn6Nyuhx6i
u35PnkdYBD3IkOJDfPlMfzW/qjf5fs4d0zNDECa/OVa4oU4zaQXrtNWjtHxpKtOlDJmY9btiQ5qj
fieiAdlxOYB96kSAr9cyz001YhPZdx0sL6suv1GX/PlbE4p/kbULUMHWigEcV5+BpHWlYXHarfQJ
QajhX2QX1irSKuVaBKogTuu1xn4YygLW1fXfLphB/PNrYptYx5tJj6ZktR4XW2+QNcNSz1rK0utV
ugXzFAxt/ik2HxSiy7ICe1ATmdd1ph1wv3bbEGT9Ss1cu0UjfWe9R29fGvJTb3e1UknwXFSjJdd/
A1cWUtCgrzeWqC/Ufz9NjaTMSdzrkVaoQCj1i+SyLrm9/vGvX5Lxw7l1q+whyk9TA/bIabWGRTeu
flVUhg/uXL6X5RwKzdGg+yKvyKkpW1Cr1XzYE6tlh0Wi6s9EiY3vzUr+AFprHYiTqj1GBDADLA9V
WKtK6cKNMYqBmUOK5t31Sn9tDqMaymW8fOotWlEZ8CLrwh7sG28x19obe5beAyS2uhoS/zW3H63O
y6SuuYXKqToOxpTdWHY5n/QCNAepKFpPIXCUTtMEqGcAKF7wf0yhlOV4pGvXzpG6AdANeAkqrqrR
8aWAf28greAK6vaFDKAtiu7iqhrm72M3PVyvmWiscBFWt3IZe9qCRXMOQlFTORf7xO99mouZZGhZ
hn0mi3prvqli1euTLb2RYJryz8traS69DfPBSKaGl8JZMV+mnWVKbm79NfP3679fsAHkX5ktyyg6
qUMhgNpBAwH29V+8bW0ENFENuAFlzMVa1aBuRwxssSA1GRJkV1bsukWpXpZZLnbEyuatWCMIn/wz
MnKiW5KnmRYVtkFd7APTMGUaOekdbK6SdI5dNVdqnLoLaQdGSgmFe/4YF0p/GeXFXaxfXA+Y1ruZ
YdcgUkAl1OVwuzCmfnlkQCyGid7LSHPHY6NNK6SHqmbjL9poBa0+adD5V8gBMvH8XCNgu0BoPq59
K4eDVd9Mw6iGWSc/V6b8kreLHJhafFyVDAOmKOR91c1/1qRdXQDMHqcqxjWW2sIrWIuhayPY88/M
2PLP+TqbUdX5ZSyR7aTp7E7DrR8uzYdMr54Uuc7PlpINBx3amZ+4tn9e7D6LOkCCAW7PQZEHmLs/
lYVt3oEVRvYLMtecPlbJRsgVzFH+SZpUbTyxAROpjnXDyVe4juj2VmgTffzy958im9SMltzosRol
RkvdlbXmIZYo2wgvotWCf5IGfW5KpzbRI7ks+kCrrXFxGiQXu6oEUiOFMaKbm519nxpycjtKrRQk
YyZ5Mtz9f1oweHWHQmnur0/oL2+yVZ1/f89jpZEVdVKibpWpR2nC/HXJYEPRwTw40fraU7Oi/2Et
FR1BQF3i398p1+BfyltDg4t9b2tRGceTU1Smb8Ys1CUV24kSZrQS4DVqqjuk0oLrJYpCFxfVLVtL
qRYrGjJlcXfaF5V9pGWc+LqUzRsP2aIiuOjeNLGi92BnR8j9yxxDxtFMwq1INW90lmBc8m/wUpy3
+aDmJCpThvMfHC6Ddpb1jQX9y5sjqHK4s19dIr+u71cgfiYTSvu8+TWO9skGd1Vq09ZpFrg9Tu3b
9d4QRF/+3bweAYSPjYxFjJZ+35zYArtagHrVX9/7/qXcT1O46dM67pICQWvIfGCvXQKjvGK0g3Ez
Q0E0j/k38xkE8yUZNRrJajG6k76Od02VVvfFyMgpN2wJ1n/5kpysUoVZTmVaQWZkxQH+Et2pk8oV
ZNOqqDdOMqKxwcWsdRiZkc2zFoEgeS4LepzYluWDYF3mH9RtkN+sMquqaLXAkEySlvmaXKQncwJS
FBTOOGhMC2fO6z0nmEQ8u3bpwT+rRrnGlWIOHrsErE/sNPPsX/+8sNe4ODBO5UT1VteiBbo1U5Je
u3J6mjUks1cUfQXajFMYyhMgkgDAkyC2qwd7zhAagaC6/hNEY58LExAl6LZcxVpUwx2lMW/Mtvdk
e59u9ZegBXlBWEvZCmrzbEYxzMKHxtjHyAsFxHTjhCH6PBcn+oF18QgcWyTBW5wmf5LyJVm3jHsF
QYgXAMjg0A6VgbYpLfiTDTnYxCbgWy9AnC9FCcVPudEJolpwAaK2CRAJqgRuM26DkKPiNAVD8vSW
ZE40zHgBwIL1fLDLtI6WqmCurQCbK2l24zVrP7s0sXQnnQsYb6gArEDu1rLb0rB0EH6t/GyMQ+73
CmbxRmUFwYF/N6TGOCVDwYzItt4q8+ekb/jKff0sDYcu9d8wm+ZDGWeJWUWKbaoBQVrYaRxM+x4K
Ox13Klla+eWUluhKRmU3l4eBuEusj24y035rPglqxwsi0rxJpprJOIiqylu/WkiCZObGdbEg9mlc
BRelvcB8MR6tpHdodtcaeAkllWtVujOQras00WAk/zajVNRxI1WjEsUSnhGp5SzT5JRS8c0Zy4U8
kBsH3VAmI6JLDfP9zpGhdurGh+vhTNT8XDgbJ0YWvVrwBtTWLw1Lj7Bm25qlgubnZQ+DrdBhrvHL
DQqcKhIZlhVinct5p3mQN828Bc3P6xooPL1gnFSSSKmBjM7lUQ/WcmjdZqy2AEFfp5Vjplxq+GlD
MmomHSit2qhsOva7b5DLMLbjum/p9GeVOpk6kkTqzu1tWT5PgzIzR1lpp/vf6iTeXKdCasi6xmyM
IFF8Mez0DaTcjSkiWM54kxiNxQpVTQu8KGmAyDVxCqVzRllylHSjBNFVE/+oP3ftXKZaijRrT30g
B7AODsNP8w1WYyEsmG8XV/NBe3jI7qxn+eGSfE2P+b68K1/qF4PAlvh6G4oGIzfQbamFagzn+Uix
mK+Y5eNsVNhYdlD3kTkOzcLeUmMKBiT//l80ysjk3KKRuU7yXlNkK+rmggRL05m31ysjKoJbxQlQ
oXCrlUm0JkTzS7OTfbuqilswdvrd94rghnw7zuNqTCOmVaqd5XwJjDLFHaiy9YR7CV9fvITwCoCa
2jA8kVdY7szdja6TEqbdQ6OkTgsvOuiUiXQ3AlL41+hNQBNKtRhOOHLKL33cmjBikaqdWdS5b9Fi
gY5uLHZK3+jP+pgjYQ/TJIAtoXqo7SUOlBbPkkimwjl5JFr1PK555SUDgVMjchbPclpTiI7HMaqU
bNqtydJ6UkPXwikm5LpmxDK8uAFLxhgZfFSgg3XGpoTzDuxNDpqWtrcW0iofiwJajHpakjMc/9XQ
ysBFU9QabjgWW3+qWp+7LCayN8J+H9Yadr//P86uY0lOHYp+EVVCImkLnQbGk+0Ze0M5gshBgODr
32mv5slDU9XbXkCjcHV17wne3OU3TppUn/LMi0+FbQ0BIXl+UzPks5QL+0veCsiyuFOyL7KyrY68
6439RGYYy9f9MBeBY3P31Ro64uHqXQ7ZjZKeK33eD60Hhc2a+6YgX0zFtjpYH6+8fxyQqtyCzpfJ
SZjHgwzmFAXekk6uv1Dzuv3D9D61iYIV7N8XFk4LN76mkoxRbjtjRNN8/H3N4mb8nyNb1hjtxAyt
Kf7lQvvZblrDbyQ5XH7+x8GG6X3qlNOE1AkWd+zaiKqvpoEJNaQfpz9AHd5IDD4O3f+YHglSxzX2
CgkLi4I3ekenNlDWozG/XfURer96LFvIEY2EhLK3nsDn+zUL90c2kcPS80cq5FW9ZKZ3rcF7GgxC
RtD+m/sqo8fZTLAdu72H8s51H6KHso6CbATFj7Dq6sMEJBC6HX59vu9n+964crT0K0lRDCBxNSIi
9NGzn42m9bOu8KsEjpJyi8S1sq50h5mBF21bxYsKTeM7inDw6Hg2rbeagiFRLMfrRuucKb7LdYjR
Cqeq8I68fC3b22747aLYwcUv7m31Cj5OOpmn5eU8qzzTWxorHC3nuWbimFtbGPS1EdJ2dtKLQtDC
UeFQTYda/mrmfJc5zc4D/dkdx40xWvsALSenBtwBkrFLUQSGj0bfNdaOG+2W98BfSt6/ZyPy1/9P
wYxriwXWOwnbBJi4fVw3iz9CGTdo4mW67+O5+GOnPexcoO53zAYynmb4eNyiNqJeZqPkQcGrJXSg
qwLXONAkKmO0T7kak+8TYeZ+qQzzJiNYqL0wxaEF8PjkFaqXfl/lnQ8ZZfaYuHYaSJp7x3wpQKBt
Db5zLMfY45rm7Ghhug9TF9N97bXZqXHFXtrVzznlCrxXL3mYRaUgIM6dLsYhwbPjpFT5BrkhAmqj
HINWFrgPLK2KI2ucklfi9fxUtNxEqaZYDm4LE0W4dINyt9QOaFit81RJ5r4CnSMCgXPbb6eJBUJm
7REJVrZ3hendNIU37ma6IPuHapexZ3KSnwzSsE8xAafo8v5YOQF1VANNO69xXTGFk/Wy9Gngknue
bWG0VmK6DmmA0F7qARWQRqZhVLhENsOeZMXiLxmxQ0c604/LH7GygPW2UDO1gNi0lYjqWETG5L54
0Kq7/Oi18dECod3PJdhxKo3i0UKFxDpCJz0whq0m7MoG1wENtUEUd2JThTFgYOhJMaTvxPZl6dW+
UzJxAHWU+5c/ZW2Uzr+/C4U9c4wUzk0iEia/71zyQDYj+dqjtRBIms6sk7gU0SDThymFEE81WslG
ZrByX2U6pMGrB5YUiQvwbjrtBGTQb2uYMAY85we3N28WWdw5YviTmWm7MxEwN7bGx/0ophO9FyI9
ILN6EeWL4R5H9Iie0BWrHht0piIgJyA5S2sK3895uOkUz3eXp2ltxenhMut6mNRWiPmKPvVseMM9
LypK589Vj9d78yrjlUcWAYsmmb5IMT4Rkf7CxXljkX1cNAUm7P+LbIR0TJsPEoehS8dnD33DT5ll
zvesY9auZUnXocJJBMo+zvfLH/R3Pj44X3QqOOlI7qGsbIf56A0nBdzLbhxR06ituIRgBhOfejY2
wKsXxSlH0hEUvWOGycTabyQV7Il2rgxiQ5LQgX3rCYdBdW8Pyj2pUmX3UhE4og6FurNzRGI5zCow
sni5B3mvuelyxw0WN21OniqTJ1525BS7c30/FaV3a6kOd4nchohM78SfeGlae47b8+2oxu6woN5y
AJWZfwa6uwyGHu2toqmmo0g6iFyWs73vRSWDHlKzQQcJtCpIRgGgHXXTvet5PYKGaT233jLtejEP
JwPQxh1AN/bOZpBssOQ0RJlRxv7sgHs7WqW84QmuZTwVeRBPbfW5ElP3Gk+me6orkoLF4TQH4NzU
DppT0NRWMDhYhmQ4WErOG7tqbTfrYAdY9yzVzBsaLm38IvEeeAiKfQWehD/FcDrI4y9GzW4GDpo+
MDdfNlYJ1t9Hi+S8294FP9dtKJ0kfPe81HoYRANcQ16Af+sMu4YU+6Qwt9TCVgrRTO9jN/EoVJbO
TqhUu5PG0XLhyeU2wdj1B+FauM42O5q6DwUE0WWfb5QgVs5avZPfzRxNPuQJYZ/PQ+ABeh/YoMj3
qE6O9DpnZcb0XrkBAILlokQYqZrsRfODjM8LROR53m0E+5WTxNFyUdVXM0a0IVFKF3krucg+sdTY
KputDZIWW4XXlwWppzqaCZweIXrRz94vaqvvZmk/XV5oK+Fbb4w7CS7JlqhJ1CTfPeiFc6CTCrEF
tFx7uhZevQ7MaAqLyqgW0x/HGe+5SIPJ3bi8rj39nKW82ySwpu9pS0wzbJbO3QEsmD15oNrv2tbb
8gpbOVT/YZCbkvey7jhqTcLZ1ZxJmAijNBL2rgEmfV18zu0EOEVzhrt5zjcQVmsfdv793YflAIgm
7ViRaEhaeutYcXec3GLe8YSaV46dll01M45tbwAEfqDpXexN996c7pVKNu5oK4niP43vyuJJl9Eq
MvMqVwAyesVuAC5xn3qVejAneuZDe9OW3PLKRtFZpapbxqJxEi9M8+6zssqjTRWqgLAWsDbSnJWN
rrdTQHNxVDNbZpjZZw5H8mIXAApe3oMf63oypndRkOF0skfGBrrz+CTr6oVKtZ8d0zjhXM+emBih
YV438lBA7/rABbBgbHE95HKiu3LJ0f8vOTYtLqjdfImU/TS134v6t8p/Xv68tbWgxUiwbJ3K8xgN
DbPyjiVP7R1nYMJY0lY3jpOKFyN2+EZxfu1lWshE5TpFDEgR8Qdrn82vjnhWpRcy6yUD0f+qD9JR
AirtGQA4pRmiN0z80lBAneX2c2f2t+gDNHvRbim+rgQCXUigoUCYdYVbRbLuA7t4iwFKlWCUXvcd
5zF8F2agxOvw3HZpOI9Z81S0gqKSbMkzHWH61HZJvUsTOTxfftlKpm2dt+67l4EmRjIFfm/Ykk9t
+ZA6JlR39vJMXUEBZ2y21PlXFsA/6AGQ6AxHFTQc43s+LTtR3bt4CSzc/KF4u/wta9OiBU+wubss
KRycCp7Bw7Qbsie38aqdUQ3TxjpeiTd693xyBhOGZCMNQSHI752E8T0ko8RG9F8bJG23G2ZDx8qh
JFQjiTJw4XkW1nF/GJLCd4rHy6O0FpT1fV/MrJtynGKe3Ycyr27cBIqLIm9vJmb/uuodem/YhYJ7
WfWTGdpd/8IXtTeg3ZWiSSXpVVp9CM7awqVIi0tnomZYmEZ9M3hZ9SnJZHm67gO0oz7JnVG09WiG
lIKEYv7sSxXWZu4v81XGbPj/2mIFpy4z0tlcwkyKIza1TwfT9wxjIwNemWUdx+K1Do+lsrNoqc4a
WuneRAa2sMYvt/pFa2/QFusw5dxyWyuLPDcHRjv3O7g0wVTIb5KN2LT2Bm2lCqc05CzjJSK4RhLI
ULiAFHvun7jcIjeuRAzdaXuYDDtTQs2RVdjFnlLxWM82hcXxVlF8Jbzqfe92nBbcS3M7LDL3sYkr
8PUNmA0ZScQs62dlwbuVkg3s0srH6Ox3ZbiJ4Yq0gZ6zjV6OaTwLg4V1Wxwu74mPzTMY0+nv5SJL
qRoiIxisQKtdPdehvJ8+mScoz8KffAyWAB39W+dQnLqwvSen6jicnL2zv/z+te87L5N3R1U5c9Io
tydRS76ZfZSRb2rcCLxr5YS/n/zu2Y2DEjvpmRXCZi8oBnR1XA9LWSn30JEF2qYjCxtzbHZtNdyO
rr1RF145TnTv6360CQSl2yZyBTDiCXlVrXflJU/nzeddKp2yaGXUKXWsZxSnyGvubiUpa5Oh7f6c
9Q0pXbuKlDJ2EG5BZ71Sn2s33piRtZHR9j5KAdM4OU0bLWNL96RJFt92cae8bilp6WiWNhMkwSgN
i3Te99N8b/Ks88d0i3W8Erl0gnxjLOh8GvMSSdPcQXQ78OAmxZp9a8uNJPGvY9IHpSidGj+DGTl6
Zu6FsdO8jILFPmbc/mS2CfvNDZK/LoR392Ycc8jo8HY/ZAbZO7zlwQSd9JAsaOy3Vj08wLrSNX00
WRZYqxLn0bIWQLWkUb0aDE2EywO+NiB6TpuQxOY9W0LSSFiEwlXL+O2ZJcAzV2mEMzTc/h8d2tFL
IIhbkXBcCmjdKsBByMjeyLJcF35066AWFkg5yrFuOA9udcjtPjuZTpVhzat6I4KvMJPYX0nnd2Eo
A12UtaUgUffG3tq75SUPp2wPU67hTX3v70P+FWr25Nt1c8L+P2KznRtJawsaJn0pDss0vqQj3CfR
Xv1TL8bP616ixYmkYWUtkwnYGDPZ2X16g77gSaBKu9hsIydfCUV/K6jvBg02zSbCKArvNBl3ylR7
e4T4ed1uzPva0tViha3iwgDDgYQCZJtdW2QVUNWxPCw2wD6pCZTu5ZFaiXi6GxAoWssy43gNZ6vJ
/HbMngqLb3zDyhDpFkC9mVNzWEwM0eQG3mj5BUl2A1s2ks2Ve4vu95OMTW9URo17C2TATbuG/e5b
D9nKdPjmUbG7PD4r80C0DW6RATqH+eSEDTXhlPSrlzDIMe77+dfl56+N0fn3d8topi2UTIfFCWk1
v5RL9ZuOSPiTNt7Y3GuDdJ73d8+fOvRacqvrI4sweCMYRxAZvrQSJOqGBDKpq41Qu/Yd2rbO8zqB
3mBmhl0mD5XtpgFakJ/73tgYp7Xv0HY0UuapNpLEDU1pBlX34gAlxvgYCAuKjeOW6OXaW7Tzvxbj
QmpFYV9W5LvElXwPRa3nquPPILKmwHzDF+C6edf2d9cxWzVNaYVJ58AizSxebVoflbqyVfWPcc+Y
pLJmuI1FUGeuCz85gyj3htrDVtLzIf7tbkzMeSH9mxH8Y9fTU0JAxTCQnhdhN+1gyHd5gD6ein+M
eWI1SmOaigZKA3/a9G1yHjz5Am3saatwt/bHtZ0tqUPgvFXXUWeA+gqNpK/9sKW49LGtEKNc29a2
0w9mWTlQmKNFnyLHK+cfLhS8v2TFCIS3QrHNN/hsLQHEYRJJ2p/pUkIUApbSFmuGQ5Z5BNLao/cM
8bj2my0aAR1wUJTBhRtiZzeoDJ6xjJRwiW76w+Uh/zjW/eOrQCQUX4upnsOurA9dVQbp+GXq6Y1V
Pl73gvNcvwtGGKamHXPVwy+H3y1tFYxn3nYy83Ch9cZHfByIqC7nIReAj6VnYlqbOhyGYQ89xE/G
1F9VoqE66CU3IbeTkNkMnYSUO3O2x59DRbww6+r+4GRWdbw8VCufobcYoADfpTkpEE8ND03wHtOf
cUL9yk7Tja7rhzvMorrwBHEbwUFAg8YijOxrCbZjuidwiUhs4FPIVm937S3aNoPAQZyYy2xGalKf
4n4WPjWLm9xRx25Knzhx3I2IuvYibcstufJQiWOoMJJ7N+52Kc5RtLMW+2vPm2uyJQzZOZa8W8CZ
NOrCmXgX1WZ2Ww/eCeXejUv5hzUbPFo7QNOYlPifNtp8OUwf7cyA4oe0I7s1v7NMNH6bGnXQFNbG
Vvww+uF12nkqGzFSKwVVyiMUmLwCDkf96+WluzYR2iE6lu7SVyDSRq3Zyl1sgU4AZI1fQ3qoEeaD
0dGv171IO0OZk6c14LGgC4wJ202MZgfT4CIA5A2X3jT75hXVvBFWVqZHz5Oxsrg3dkUXsdn6U8u5
3oMa+sC5upE1jP16RX0pamNjLX+4+y2qZ841az2jcyHKmLGhPk2pt9wAuWB84vG0pRG3sgD07Fn1
KYau5CSKu5nc5bFb3vB6Uzj4w6MEH6DtepCZpV1wSA7yqnlGop4EgIs+kjJ95vb8+/L0rw2StuEr
b1JMVLaJ1HaOEm94Lkv6i6fzRrVmbYC0vZ70VTOkBagqeb3spxTOpfAGvO6fa3sdHB5mdDZiYtYS
H+qJyGp+VOOWZvba2GtbmwqzzRaGxVPV4MqKXWHi9l7+noc/l//92sDo+3vo+kUlHViWPf2s4uyW
g6R6+dFrU6rt6BHg6QGUDUyppAGd22eZp8dBJBuXoY9HxtTNLJsxBWWpB8VSiHoy0QbMhtNUgtBS
lDU5pa7YEs1be9E5irw7J2qnsDlvOxkR0UJ1fSTOGEAv2YVWk4pD6dCtzuBfhdB/0m8L9OD/vwmi
OZNMoPgFZbe+vEm6eVTBnMdpgF4u1J2gdY1835j/9OVs3GXLsODy1MGiywSE8oE5o/UwU5hTByiJ
NWhhQwrZsAzqNwB43dcOBxwr4YpkvrQmkwddD8MYJGwm3SIdfzzjpu6CmXVJD8krjFROnF1pS0iV
yPSe9dWPyyvqL177owHSooQsusTyrGoBAWia4YfRC9fxZQ7Q4S7uker4Ge3+wB0r/4G+aj/4k2s2
h4p38a09zeOJ4nLj04mMe1W4Q+g16rfHO/fT5IJ/3oP47tdOCm5aacpPk3LEd9UZ+fchleOdARL+
t8SpLF8sbjX7hT00EZkzPgUtoG0UYkOL8glGN3TiuIVBuTnsKxI7j9Mgyy9LTMvblnKyMxuZv1qk
zE9j2iNgDO20s4pM7MfMgCG64EV5LM3yVdLqfLfo0wNtGnpUXNlhhw7DnhKrCcpm4scJH37oBQUX
YMm6XdVLiCfR3sJt3S53Vi2rp3ZhGYNgTIFy6TK6n8AP5IfJIPTGzmV57PKZQW2hnqKs7utHkc8e
hEeWKQngXgbf5Sa1iznA1bZqbqBjZMCurxePbZqLyncqapt+BQDpz8uz+/GpbOpmomD7Zb2bzyQS
uXXqnDpYAMLzRSVG6GAirtqtglWm2LJs/ZuMfbSYtMDdw7ip7z0DgBIHirMZHazaN0fqfIem0LCH
wfp4HGNCdkU7z78KkZJ9Al2EPSnH7LDUNkCxDl++XPftWpgHaAtCmRw7vzaaEGZ1jT8Y8ounyMFj
ThugXEJ86TYbZduPgz6Ej/8fZ3rDJSmZ4jZKRbUrVQsGeb9xGq4FSy3os2kWVqfQMpqU8W1Jvs6Z
5wva3nh0Iwas/Pd/6HPS9ObGQoyZ5vjO6vsX19ryD157tB7oU5bBTw9GDPBj+Jq7FMCZbqu+uRIa
dWlXcHzScmqRR8+G+1JBTMWPM/UKq7MttO/KwHvn39+dUijPQlmDlRKmso4XuGU/HgzRoWAO+lJQ
9l2ycaqvvUcLwd1oWqPTKRKVdvJIZoAxmKsSvzC9nx7fSh1WQoFuTeq6yYyuC4PTQXYzx5CD7hsf
FN5DWqqdCcJWVWxcm9e+RosBlsxt3nRjF3Vk/gZhxhB5BmJOP//JcMBf3ttr79D2Nh+haXmW9sAV
6msHDQvD8z3zT4Kj5PLz1wZL282sauKu5V4bQacqMJYkyL230pqgblPuY/an66+LGjp9DlIpzDJq
LOGxohBn4+ZXOGpsNYNX9p5O/yoSq+zGEeYkY3tvj1+Q+myMzscXWFOnfgHMCdF3HLpRAiJe6dk3
DX9t08XPnJ8YoMPlKVj791riRhIl2mZA1LNyUJJt2uCK5A1Plx++Ejr+KYI14EAOqKBGrj3SnVM3
sZ9ATdnnJsn2l1+x9v+1TV30UPVgxswAxEleZIV0xrE3TVjXHn7+/V1kKgtbqaUvWGTRorwFD5bt
u2RodzUEE/cFHdWpy0x5gqe0uql7Mj2kvHR3nWjKb/ZgtKAdmXPIOWcbk7WyInRnuMQE+6dczC5S
pikgoc9zPwXQzId24q5Q9avJy42axsqX6xD8ZlpKz1MWCHVL9tDEzY/KAVv98pStrQotcoFX1GQd
krvIqOKI0xgk7/qn47KtHhDH7HyQHbn0/7Nmm6SXmenMUe1N+37+jmt/VID/k7Mvg4AS0ySCIt9q
kK4YDps6xU0IKUeWjiziTX3bDJA+N0Ud+yxu8xtRW7+NtriLreo3Wi2H0bN/NKqf/ITKxWdFhpYL
b58vD+tKsHa1/KVbQHnK4GAXzSr7DYfVfZxbb8Bg/XRBJbv8ipWZ04lvvKhqkNBqO1oGyKNOxG9A
XEnbLV2rteWtZTGZY5EkdaAwUpD4cbSWx6IyflTcuZnbBhSuTcW2lWNHZ7tJ1U2tQ6H0J0d5Q6HN
wZoJznjWG1XtUzvFrypug8sjtrKPdKbWWDrGmfpqgTDa3Ka4I0M6a8uecmXCddHUOC8yoAscK6qT
8bdR1zuinLA4i/jN8wYQae0VWgCs3HjwJgNKPXD22ddQLlDtcLAXXK82a4wfo88sU2ddEdpLCXao
FTVe6cui9jtybNzzQDWBVRO/yL5AohttqqtkMvBCLT64plNnbgOtOHA4WeABEQwavfdMvenQMfly
eeLXRk5Lbc42KspCDwhI5vnZBDbbh6zByZbCxEV5yyl0ZcPoGp+5LVqvLnIYLxV2BA92XJqz7w7Q
buC7Pre19/mqb9HVPaULwx87S1ExKsBpAncy8SEhrPZe1xrwAHLL4+X3fEz7swAm1yI3dIBlMcNa
pQfB71iSatl1TkdeqaodOIkWFcoUHb3JCtbsJidOoEs1e0GnUraRsKxsV10DVKAYUWXAikQz9XZJ
NbxB3WTrWFqJOra2l5x5mlmTu2C1Te4jafkJ9h9hFXdPkyuOsvD+gFC30cRZidM608mALVOHAxAI
vILcw1sSUn7iBgWTjVFaOWBtbQPVhLKuYqgbx57APYegTdTGAWlTgLUgLTsTAu34OUZNi7Pd5aWx
NnjadrL7QlFp4YvmwYw/Ccm92wSXnjehkqwOwEMu9046plUQqx6CEJdfujaM2omaDnwyWjVje7XG
sLMHjwZdFztfkfOZW5J4K+/QeTsldKA6sB4G+JrgggUjwrssFlmQi3bj1ruypHW6jlMLc3SHLo9K
5gHxad6VhXPtnz/HpXf5ce4ZtAMg0Ajr5pdBpU/gaAss/FWjr5NzjHxqZo9mA3RVm4Ch9puUw24s
f1x++tqwnOfj3V8fhDuNFoS0IpEMv4UwoqyP5ca6WXv2+fd3z25QWEx6g8ehib9+t/TTsjeI3LJt
XIuSOg2nd1halL0tItv14qM3ULpDV5Dgdl51fgcBF5QEi0l85kuX3irWj0eIVvAdLMqmjQCwcu5Y
WgCQbYn2/0KNsB1+SEf6CaRVSlGiIg8EHBRKLk/Ryp63tD3PpsqGZbGdRywf7lhW/nInDqm1rh5g
sjWc4758BRN5Sxl/7XXabp9BNLQ6PsThwr9z+Ux77xEyUXsOiIxZJI9Vv1X1WNnyOqbCztyaeQ1e
1DXsbe7Jo3DOqCJjq5exknrozE1I+3iuZSEvrArjJnOGz6KwwqmE5LxcNq6Ha6/QNj5tyGR1nsyh
6zv7S2n5BPTsMiuAEN26DKxson8oTp4yYtOlVgRJPhZMsqxf48z0fl1eW2tP17Z/afbQK0d5K3Sp
7HxjMN9GJn9ffvbK8aiTmzoOEaa4V2UUz3O6s+M4fS4oTX/C/IkdSUHUE8+c7qFeGu/TUk/V1r36
L/r9g4uvTntypyZfsmFU4AL34thDHfFmdqz5pQD0eA/aZBegrdkf8tarbr3CNg/AcRgH0x1cv+Vp
eeSoLRygJM8mv2u9/sRYWe6rhI4BqSog9y4Pz9ry14LHkNqlzSE+EyG2fydlN/mLtB/ilA/XhV9d
XnRYktLoZRGHFvqDD2NDl53iYjps/P2V4KfTphSrM1p2cBkwp4UJf3TUHLRQPNkVhWJvNsrJO7kI
dSxER/cmiPlF4MmZnYwF+nWA2ZLaj7/YPtIjXEH9DoJIQfEnmy0amHE+75u5rSrf9kS6h5unF4wA
shyKpFBHyh3y1PVMgoLfDXsV70fAE+/gF1UdU1nIH1BghIfIPFY70hkFhFUgSDsNxjAEVds0b4mw
zK+DyLNH6FXbt04On/sum/JXlcXJbWovkPoqqs6BL0vdg/1z1tpP247cOr3iEGHpneGxJEZ1M5rJ
CBCQQ+I3FD8gwp95xv1Sxw3ZXx7jld2pg5CcynEr7mU8NFzof/XFjafExtH1YeQCtpD9/2weaA+c
X6NU2Krkc++mEUbmWbX1nbK2/EY+XCB4hbbAxZKarFVI6eLJ+lHO7Fg2aY3CeS2AgK3sYK7ia/J8
vEk7ISVJqWHA5z7KnPYxF+KUS3YPX6iHy9PwYSDD47UTUaCvWBpI6xHl06CQcYj29MMkQahq80cB
rUSgA49tvKVC9GFgoO4HhXR04FvohE3E+j65yQ6+6IVPJICrl7/nwxMeLzj//i4vK9QkkJGhZeya
FtyBMurXNHkC4O22IvlnaI7fFp0xb0Shta/RjkjQ5DrI9g1AsTrGAaLpEWfVrnG28KVr33Je3+++
hQ2d00AUrwJEvH2axvwe9fsv+Lx92eWQBapOLYzELw/b2pecf//fq6Az0re1CrvC/gL7mMKfK/FV
OUWzu/yClT2pG8WJZXbgXGOMIS3B0ICXN0A35RiOXH32EqU2Zn/tLdpqbkdDeBPUmsL27EFmf2aI
wMVUBNTaMutd2fh6eTQd27IRSYGSfwcDTB66Res3TbJXw0/RxafLg/WxMAeAxdoqrtNBNBnpGqj/
fz9L2IsHx5tuaYbUm5gHZi13oinA1x4Oo/ODQLrr8ntXVoFeNK1ah3T16MDIw1Q+1Mab6q4E6eG6
h2urGXnSYvYcgm20hjpnctsYIzql9f7y0z9mlmHItBU8eyWD3weDZAUQ8IdWeHnYohjrl9z1fCjm
mn8GI6MsAMHdgyavd/7Egs8O2ZUzpW9SxdYNY6hL2eB8v1HLgtzk5b+2smT0Ct7SQ+02gwFeRKE2
XtVyz0j92LHmhVD5NFvxz8uv+fBABVpcC0aQTe56wK3aqK3U48LaW2eeHy8/eiUQ6TU7sZRmo8x5
AMRSNn7cs85PhvRnycddBXQv8hzrU16Jl8tvW/sQbSYh2gmJHimqCCC6GybMfdrXr5cfvRIf9Ppc
nLheU2VdGylYVgoibik3bts8PRhOulGLWXuFlnx0KIq5sm6GCEZCz1Nh3veUHtK2+FN5xsbNbGWb
6rW5tI5bzstkiriC0ipl1bwvcec4TDnZgi+uzIEuzmaYDadDjUggu6nfzWg87YzC8g6Xp+HjWww2
qzZIHLlmAbvTBkh9tjMzXJQUtO0SFSgXALd4uWsBpUDhKZidIZz6tA0cpFcKplC5wfw8SwL3fIGB
Ph+BicnlP7WSCektg1j2597Ugv9kyX0b24GXs7tpKg+AEe+rUT7OaIgtzobu0doAa2kdVR6sJJiq
ICbc3rf98pwAJ78RcNa2q/Zsq0zBdTX7MvLgTeLVZNeX3y3LCBi/tWUo7C2Kwtp7tNN2NkxZVBMo
7FAiyvw09ps2WIpxX6a5D/HiJJs2cuCVPaUXUNN6ZsCMNnVE8rb+47m1dycTIe8BIjx7QBlbMKiV
SdHrqB4IoyXLvCrieT4EvRiL3Yyr3eX19Zfs8s/Vnbq6UZKEEjXQlaqOhBrjMKUdPGmAx0cbeUrv
XDclfswd+NwVytvNMgugu2MchrxNUJ+q55MB6gS8iOoyUF7Nb3OgJu+s1Op3l//eSlDRS7GJlUxW
PywoxUoIqrgm+zyXS+2npXFdYNQFkgbgNGmVYM+bbW5/N0aXnGwBvVZORbajS5luLJaV41b3Fqq8
JU252VdRIe0daZpfZDGAoSjGX9Q0hqDznJfLI7a2WrQgBsa/WxglOGwuNFWC+GztVw9blcq16aD/
T8it2SPwmkzALSMPVvEgJLrjkBm6/M/XHq4FCBsmnyNb8HBSyB3LnlprOcCf9PLD14ZFiwrO3KBY
aEGreTLJ4yitYwkTqY3ItvLH9bJqYy6xqwZETQYl5V88L9JXNhM4N87p5G2sn5Vgo5dWhYLlRzdj
/cDH7E+VnsXJ8uHB8MrBb+NyY5BWFqmuH2UmDJQoDq63SN/Qtum/VXUCJHzUy4fLs7Bymuml1Y7D
dLIDSiYCux/GIoRZUOYgkH8/icrNDnOT5kdm8BJ642yixb7t1bCRLa4sAN3P2quFEhNp3RAZ+Y1w
2Cmm9Pvlr1p79Pn3d9dUtXDayhTuF1MLup2cnxI5bYTntUdruxmtACfOym4JqTeGVpafbDXtr/vX
2l5mcUpHwOmX0C5jXIDHGihLTuXu8tPX9oS2mYsedu8MaVFotlP3ua9tGHHjXnODIiw7XfcKbUtD
e4L2ffYfZ9exJCmuRb+ICIEQiC2kz7Jd1WV6o2gzDQLhjUBf/07OqoZXJBG1nJoZlHJX0r3HuMl5
HIrX2liH0nIOdeKsfH5hx801pLwCkTQroX8PY/FN3v9QxV2aaQD717T5lhq4XGA+LBuRZlI7E4F8
vGxgew5buDKOAlDVjbfmVr+woefSUbFkIAHApfJcB08xCiUyt8IGpmqS3AzKX1lIS/24/P1DP+Ka
gk2UZPU5gEjHHRRt4BmfG+umFeOjowK1Mh+XYfnkojLXior92s4sDjMQFy4Tm6kA5lhLGFMCkfij
Iu5pqqe3kg0r8XaptdmedkvfmcAIqc6pbUdT7U1hUcgQdfmIULMzlMPddiUoLk3SbI8XjGg7kzlk
gW15Th33OPn629jn94GSG6txV6s0l7332QjOdnycZRLPCRywfU8tyDtYJDh1TVFsY5JMm5KTOtRW
QW/qdkiiKk2T+74qij85mIwrqZylUZ1FhSztRwAWLdyCEmenC/ixXhZkkkRjaR9Lc2OGfiX+LLU0
Cw4cguFlkti41wnwRz0SBvGDtumDmKqtMirU0xp26F/VsE+Gda46hTtcwLoew+o9NjfyAJesaNeG
x3Qj3j3Qljf00Zz8k7Uvtk/J6cDSEHWPFT7fQpSdq1ExMTSZlrw6i1TCFr0tdAjdezinZ2yNI7Fw
As1J8kZ6yqb+BOOrFOav3V/ACr8WN+bSUTxxQIQvVXkei/chsO5o14Z99kNP9ev1A2IhMM2lo3qZ
B12dyP48NT2Mk7Wln2sZVFs765ODLPt697V2ZrEi14PEA6i2z7F6dfofo5/sWeGEQ0P31xtYiBDz
qtSUQ5mAddDdjrUozjXje9RHNh62bgjf7ns6NWuOMgvbZs6Kr6VoTJ7H9OQzAJaFqZJNZbK/niDP
VjucrAEaSUSj9H69Y0szNIsHEk/1Lm8FPbU9P11uzNw7OsbdOrCou97C0vKdxYGi0LUQXjqdKfXp
bY7aQVQ2rFg5JRa+PifFT1PFKzyPy7Or6bPr549GOSuhcmHO5wz4FJB/SC215MyKwWyQ5SnCgGck
7CdwDEtXZdsm99cgD0up/TkZvtGK20bV4hQ4vw1qOR7gqGLKDkn+lgv/aMXBPlDiFqY2D27dbd10
XCHILKyAOU+eOj0qPP4IwSFZ7ITsy1D6/QMKML9Z56+88ReiJLn8/cMFhYCgIJuxIdif+ZHwGFof
5AQmyMoSW/r8bPubPO4CLAQQbDsaVs5dpUQ4yLXS4dLXZ7eDarBVbzktdDB58hLHPYtkX7xQHa+d
lAtvMjK7FTDL7dyUgwqVSAY9mjeR/tJdGbq9GyLXuYNX5Waw1+R3l1b1bMM3I41TxHl66n3agp0p
oiFFNTdTf0nu7C3F1zTwlxqa7fthVEXXih76Q0H9IEsZURtwTXsU3+oBgow+YAVfCTDenFJPYtVA
h8Ez5zpt9qk9HDMnPlz/9Od98IJLkP6wbut8KHIv08XZqB8ipsciu51qiL5Oj2OjViLY5wHfm9Pn
k96ksWMKpP+Is2m6PGrjEYzeKlQ1TOuAsG3VmizD53h7x5tT3cF7VKSwobFtJfL7SJW8aWv1T8fq
7RAPhwpIWqtSR1DuD1I6++tj+Hl88eY6VLIQBNRtCr3q1HtvCOwpJE/OVNF2N9jT2iJYiJ/enIdt
vEyyqc6ck+ime0Bt7O9i8CCLCLnpSE3Se44p80OnZdWvWCZjAgJoE16cjODYsXbULS2XWaRIbDAO
WApnAVrWmxyCDjvai+dAu8dOlI8epDy+uC5nEQMp3oByty3PCqJPGwUk9DMXht7VXSuPRWW32yqD
G+D1CVxaoLOIYUaRGyJwQOhKql2jVLLhk+dFVdBA/A6KMxBWGeIwL1bvpQspcS+YxQ5k8ly8T3D0
ShXCrUn12/57vE027iYfwvgPpIKru/JhvIPz0L15uN7NhXU6p2jHImbJ6Lb2Ca5TBvYpnueAfJLx
KM+hiwJjGrfaXm9paa3OXU4d1WXKnS4OFKYQp3iwk8MAj6zHyafuPU+H5omONbutfKTAw8xP/Oex
dMgL8FfqoR9JsXLB+bw2DkTc5UD6EN4oNdB38qvpXFn1FPVFczSINUrQTeWwjU9wyvWIfb14HHn+
RHHLDelFydfE9NnrfQUE25cqsPgps0ibj5ZjTdkkTso/VOQmtzKYxN87nbdySHz+RkQDlz37oa8e
oXGlUAg/Uz0MW5hY2A+y6c2Dk9jJi1e57o8s4+5WAwz5oEB3j0hSDXdwkywOjRsYGdaNz8K0SqzI
8i2YbQeeG7JpJHeNXTUbzxbuAaZg7I4PqG81ydRvcEcDMF6KwlrhfS+JP8x9skdtMpuP3DrlE7yy
W0RQk0LmkjqRBCInlfVphHAGrOP2NAAmJPHwQx5aq/p1feF+Gt8whrNrXG9nHunGWp3hPXZWfW9H
ivQH34l3zOM90shAuF1v6dPNiJZmN7omMXwcUxDDRkHexy5/mAroVGpWhixbvaEsNTIL15UFkKuO
ZQxM2D/U++PXfpQ698XwfL0Pn94b0YdZkLbZQCakqfS5kSh+esgtbtrSpKGXjE9fa2EWmf3h4jUx
6gBugYdKPGbjk2Gv1z+9NDazCCxGi/s0qxCdYF2iMjuqgfBOh8fa/na9gYW1NM/ZxEXARp+CP1I4
5VNsJX+sYvgm/BcpIYjUO2tEgk/fh649z8/0vqyhUoJmXNDQb+1AmqiMbb0yxc6/JuH/l3rC92dh
pUq9QpStSM92DweZqphapPEEjcDCiB/HlH3j00TCZCy+C7cuoxJRZdsqp9g7TiX2QWDrG9I2RRla
rEoP0Kx7TaaYRgm1XkboYoCeCq0glZEbt5jsUJkkD/Gfq1DQiW1wJv2tU3Bwmds8ljEtAflX8FpN
Jr6BbIcDfi676A3Rn0mqstAvhl+ujpuLsx17ox3kPTN470Y6pV7opwyWWGlR1sgxNfj/HUISmIg5
3hb/kR9VnVtA5pb/Y7wqIMBYJHjH86AKAXktUINs6o0zBUBqJMG0dWuvDYtpSkNVNvKkZAlrYqv5
m5MeroEDT3bIlIkdo20exf4ElUQSeDA99QYofvYwnoSE+ai/5UHLvo2WZeXRwEUBh8Ns8lU0WZoe
WF5mLGQmmL63WZu3MIAEyS6C9omFZw1Md+oNYH/svhEW7QD2ZEA0N16qn10ZB8jw4zb4nk0FhF56
Jv230oeob5JmwZtVIP01psr70XRdn4VBL/UGlldhCu+1Y2YhA+DGebYrHervBJhDG921/TPwFF4Y
VDVecRBSxKWhG3kIacmyPRAOoiSwzLF+z/oWs5giz9vluTtGYFfKt1Yycmu7nXduFNASaTqpLpxi
u9kYQNV+975u9lYbjAeXeWyf1FNyzB3XP8ALuNkOARTzLGaNR6gVmGObNP6955XizsiKgElbp157
w1r74j1GJ4Bj6GDtckEqXCwABENsgmoPl+MuAJxqN7AWHrotfaXw9oxYzmEfzeoYTm9g+VHU2SLS
i+ZGqKDe9CxzImvMW72FajG0h2xqkT2TQ+Phiu/pJGpyd5o2Qxmn7TbA3kl3RZUG2c52UGHEfUOo
GzFRczRQJ6s3k116r74ukn3C8/Kb4C4/k66/CCBnHuYmgSSMQt3wVwuI+CFIYAzETFni38Pe5Zgn
2hnCGpMFY6JWbPRYxCcBsYEnrx+7R1Aj+F1v8irqHUUPzQCv0bCA65AVKrhY0xd7yt1H+Ok5auPb
qDnV2Do7P00jAWWFA2sb3AEDHnxjwq9+23XfDxtvwusZufnfXmHSG7/D00kTLF9Q/PvhXoim2YuW
q23iO8EWtgvJtlIye7H9ITOgVYj05A803WkwGp/HKrNfGshHvPvDZNywzQZvm4Bz320Bq6uOQKzS
fWLxHlJgQpkXnkNaz60tiGrhQu5uLKLKyJ2cLAIBpYQOWP/Ije2eGpvmO4cxDvcDDR24Htp88Vbn
OX1pcJ08GJPIU2J7FZy59bhNs+xHDPoHq/jdqEkT6nrqtpaEvhN3rW4vO52GjQPttRK2Y0cHAmMR
q30egVjNNuDVVBjU6jnJfIkZsPwwnbJbYOHFvqm8NMQm/h4knJ4SweooKXNQ7vsOpt2Wt/EHCY6f
VK8YFP09s0p2srF3N6M/vSVxSQHo0chNjfwVqo5FOPYp+dWXNXkJHMiHeuWAe1kpNzBqgaJZ6iEP
j5CKEkeWnxjBbQj1HRvAGukh4VHXj9oMzV+eTfi3fhbf+Cb1ECn77O368fb5UxsHw+z0b2NY6LkX
StnoWLuhRlVdFDfwqz6Vk4H3eXJjU/USlAhKoKt87dY0NwToOYXABmAtMLm4b8mbW9f7If2HpWx3
vVP/Xl0+O+1mtwKpEKITcFTPlNTiFmK3PRJtVU7C0iRmT3tv2lhpLr4bRES1oT1BIIQJ6T30rYdj
gzTqtiu8/K2QIj+VJfZ8yqm1L1lu+hB2jPmRDkH6bYS34D6FkUjUBZ6zMiGf38bIvwf4h/u/b4hW
w6T5ya3zkDU3lroj+vf1cfn8sgSX2P++LWjWNXk8usHJA9YWCjFTFeEAMVuW0xjbqFI0vN7Q57cZ
Ms+lDCQeeK0NP3FWg2+byOkpYdYaQmppiC6tfhiirIaCFKDSPdxR7XGDOIdHvaP+FNbX5FLteb0p
8yyYiUjIT4rKjfJBb1X55NXV/vrgfD4L9rzYBIvPoVQo1JxpMkZe8a3ywUcX4ajVSgOfj4/9rwzM
h/EJgo64vfSsk902h8IGOwF4st8VG1dukwtX4nktoxUyc/y0dc8WdcB9+ZMNUD78WQAJ5K0tIL7Q
h3lRI6Z24VhUAcroj/ROtrr63g2s2XZl2eGaZLQ6iWCqDwBbx8/S1nynxAUdJxxQ1XoYS2e9w0I4
GmrkjFt1zzJL3cY29Cg3sXYquN4SnwCRq/U7bl7OLqugWL1vwSGJQ78b7TuLT9azmzTmpgrs5o4n
uELCgyiGLKVvdm3nJRHsssedWzfZnWPE9JTrMmujwPjZPvEJ2bq9fu2mzHkaejhft4z0Z/Dn6zfD
aysIAfjiaThWBUJ+iYP8xonr8V4wnW37ribwlIVFYmuC8dfoTa6MAsrsm8rEATSCkGyNLfcdmTXv
EORJ88p64p0CA9sgvwdao0xABO55TLZ5C8GGYNLyqGlZhVqVAoqUbbdJyBQfjB0X+9rW1VG2QMVY
oA12gDD31ZbTwrtxUds5QCPBB4Ldbm5cFZd5KO12gFN6ozEeOWVm7youdrGbObd8Yv4anPPzTUKC
2Zs3bY1dYYrGc+9kP3EfBqwTmkR+XW4LWrxc34ifRyl7Xsrqi9GXjg/JAZB78kiUzHkknSMP17++
tIIvPfuwC+s+KVxTW9mZD86FUNdaG89lfzMjrK9JHc2rVY2knYA6LyCv/rjJWhKl1T901a31c5C7
a5NZmHXc2HQpKHcnc48LVvKgX6afTh3Wt0jJP1o/nDf+pp+7x+4WSpErj+3PZ90ms1mnORzVRalQ
vk5BLbGcW9eaboRfvKb2Gr9haVpm952ydtuh9GBDwC8aFu4AwowjkLft85XouNTA7JAdsjawASCE
75d4JWyIUlNt4kx/6WS1yexmUzaNnel6hItCNXqo7mq9IUGdfunrZF6imkTNBHDqAbCvThRnPEyQ
FLi+HT6fWjIvUQFZ3NnQFeYwzc1DLm9h0r7nSM3KZM3CbOEqS+YVKs1qrePhUgXzlbuRUv71NTDC
jf87LuM3VZCnOC7OcTy99zG4EF/r12ybezHiofEQRPgE8DRxrLsSoSuiST1scq3blSvz52cumVca
4pRI3enKPQsyhJmtHls+3ZYXueFJHwHy313vzeeLl8yLCyRNfN516E05/eimF5ojR+E+fe3bs9R5
0Oii53ian3KeR9VktunohvUahOfzYE7mErDFOA1VYTn8VOfqtvecX2n2JeyUS+bir4XsipiUcMNu
B/uQAYsU+qIIwLvr1jbH0rBf/v7hrBjG2OYe3ObOPNEHx0u2bjLsO39Nenfp87NI3lU2Bd8bYyPT
Y1q+FeofY31NqYzMyeoOkaOdJSlAOS4R3zwem1PtC3rTtTU58BSmttdXz0L8mDPWccMroaOEuO30
woStRAJKBTkLwfP/R0i20srSKpoFb9h2j4SlDT/lIth67vAYpONK/XxpEmaRO57MMPYOAmCM5D1V
wT0V8ghvx+318Vn4/JyZ3tSF4bil9We8ZvPQ5dAEq1kOFbyUP1xvYSEEzanpUxXUWZd0mIGq/I00
USi9p5wkkWej2Kn8NSTyUkcuzX/YC4njA8HWo5nY6fYmSJ/Ksjq0k14pJi71Yhavs67Lm9rGsa/o
XwsvhsEgq9vVYe/9pGJN8XWpkUvfPvQh87Na+TyHRlseeCEJkj+auGUkbXZILeRbBy2+X5+UpdGa
be0iBwu9kO5wHvw/DX9uix/JWtHg8+q2Cybif3the9puSuRqzsMbRDua9+AVNVUrD70bOoVgy92R
5/HHU/XI49CsnBEL+2+ui+rDX0HnA5rMO3h553/Bwrg+TkszMtvYE9joVLooIWd2tw8s0QMHEFsh
kkC/PI6qaSmsNcWxy3n2/8knPCP/O2yTx4zXKK8/qxZqlBlcBUJ90aL0/eqEzFQbOmDMhfU4fC1m
zSn9lmjK2rHRNa9n3UNSV94eCqXq75cGbk7lb2KrqVyZxOep+OvzeNfB4FS0LFTqBYXdL72VUG34
75ApqYVOLVTx3MpEdlJvkKeMuurn9S4sLKq5wGlMeV9KH0boXozMcek90CF5vP7phWU1Z+1bxnSg
rsA6UHZpGvaF2Y84nZoWIqrULx/BUVspqS/14fL3DxHF8nKKQkM8ng1nwz69AFORDW/+XO/G0tdn
O90k8NCuCgfj7yBlLfPhDtm6NSTfQoiaE5NHaqmWu1V2BmU0bApIaze/IVu9cv9e+umzjS2qQHhI
0wSn3ilc1Ez51rGqfHt9XJZ++mwrK0cOfMyC+tyD3Fz7degUbVTEK8Fu4UozF7DGoENxF7qypzy4
m4KbIatDJR8L9etLP36u26BQmnSxfflpEL8mu0I5xKBC+7X1OFdrGIeByiDFZZ4ZmO6l1dYq/DU/
y6VxmR3RLBgnNglQTtzhO4hUIRSxI+XdlUjiXx+ZpQYu0/1xM+mKdZB2Fade2TvhwwVGEJj/tO1r
IDK2snYWjoG5VoPXuVZi55cceCeGSME8GDlJUNCy+geh+rmwhgenbV6v92hhF8zVVFGnZIlGoD7b
nrtTY763jffFmXb+O1ip6aoMFCr37DgFAHV4vSP3Hq/MxMIGY7PdW/XcpJXXAk3eWzdyAkkrTuI2
hNfG/msDM9vBWdn3DUuEOEHR+G2qx3M1OisDsyBySea0fuWx2mRTwE9QUHseWvsnSeihH/lvCzI0
oSMtCVvS6sgLaLcg+7GR/tdyi2RO9E/HoRkyzvCUru1dzIs7QB32Xb8G9V2YlTnTn4y9rX0KMeXM
hw84VWGCulfFg5VJX9h+c6o+pUDW6wHpbaTHYOegIqr+ITgXMvv79UlfOJXnVP1KuHZSxTU/edVw
dJ3iH/VaMisqxnovE2cNb/9vPeWTi96cqe/DTKqxWzs4CacCUtgZstcyKJLnMmk6GV44ZVGvKifK
uYXyvPTcTSlSaN7ZzhTFnc/eC9SZttDcFiv0hcUVOTvHJ2N1OslcpG94fi9jeW838KYv5PTeAU0Y
2m69Ibzc1l25BZT/yOs1xaelKZ0FCdyvmsD2L8fB8DpVKnQFWE3VL2etTL20ImdxwrKqyielbc7M
7h+MgXKhIMCeON7KPW7p+7MwQZgymuZ+cEJpK7S9C29GAniyhvpe+Pyc99+W0MFnA+63Mn+Fq1rY
5C+J+7XQP+f7M7DtSAvVbqhcd+OxsKr4MAIxuPJcXvrlly324agsoezo8B6/3AT3BMgqRYJ9AWHM
6xv1U0YJbNVnJ73npQkEIQvkm1MN7y9rHLeQHGojMjV+hNjm7gmb9Km1Gu/Ukbpdk7Ra6tXl7x96
BQvtqm1cLzg1kIJyOrWJzYuxh+h6r5a+fjmkP3xdZHjrxxo5+i77LoGZNnjxZ8Ga4elCcJsrqPI4
E2XJ6+ksBpI+StPJA5yD5Td3aIOI6dHf+8IbX653ZWFf09m+FrUYSYnzB9e816QEaKfxgDgHNlTm
X1xgs53NAYdrdH/JuCUw2PP9+ltg6LttvmYfjzU229ogwYFzASD3CRLNGwE0oN1Uu2ZcS8wv3Lzm
2PQqrZNgvOT/i6LeachwQZrtz5cGf441b6ZEOaVVogDHlRt62Yjzo97BLGIMh5ZsvtbIbIMntnZ7
amP8O9hV5uVPzX/G7Ian9tcO+zkUvAZtz2iISZ/E8JPlkI+v803bFZFETft6DxaCyBztbVmgqxtY
9J6t7DtY6FGTvcfOk0MeMnJn9/eTXFM1X9jXc7B3MjrT1DVGAlOvo2F04GpZxt+MKJzd9Z4sNTA7
vh0HHhwtzcw5dpgTtYE5Vo48967+ef37S2t1tpudJJZpHeOUTqpues4a3zqQStQrKbalXz/byRnN
glTjqX/qJuegJsBO8rjeG7WmfrDwoHJmG1nmF6kQv0vPQX0oKZz4MmBDxT52SjgqBOcmXZPbWFhQ
c8i39mtjAw6WAl+kaRpe3HHepGlaFK2si34gz/zboS2ms8WK+pfDpm7lRbEQ2ucg8C6oVQV7Clzf
Mr0v4ZVq8m4L3M4RaQFvTZ5wYZrmSPCpLGA1WqCRGrfvzk7gbCoPKvnii26OneJNG1uU8RFmBc62
c8wWIvyb2rj760t44UCag6fKqR1daxzw5iLNKwfgNE6Ss1On3+HJt3IpWWrisns+HN9ALBOuW47X
g/NcenddMaKcAvj/WsV4aQJmuxyAd520MjVnnQx96A3jr47Hb2n6JZUVl8wRnQp723E4IjqecGE1
OGF8y/RP0DdXIvrSu2cO3zT+pJuuaMdzXKQ2hOBYd6coMPtFR7o7xsv4hvdZsHHjlN0EmYlPRYKr
iZP1003cC5jW4MzcenHlrmSPF8Lav3iADxOmksFpMg+BYVDDbxhaRhISmSudXfj2HOtm6zSGwZTn
nCcIY8KdGmWvMonfry/mhZUwB7k1Wc0S6ibmPGTWO0uGX8A2v+aTXAknS5+fHe2u6segJgjIgJeB
YgEMT/KWkzU93KXH5pyQb1jg2xpeRGc31+IXiH/5uwc1++/Ky7MSWnLcQc6xZ+UT0fnPhHO+7RLj
Q1aReN+/Nn6Xjn+YeFc0idVZI3ZSAIk8MLHGbV5WsA6Hs/LT9SYWgsEcBCVqV7i64/6pvTh/V/sJ
BU+bv8Xt14LNHPFU6AQOKImF4g2puqOnrXzTWwpAEgoiWc+9ZOVwXlrHs6MfwowwxmtRPs8dds7t
4BmYsdfrQ+RcAtcneRAyO/jLmjWXeUa+luXxATDcfMOMD3fpxmXTPfeId5OBKvtNqMTbSplXO2bV
3W01MhNqTuwD96sM/JoWzAHNxe/elVNU2NXQhFkORk6LWsTNMDJy8MvCtiIIoGOYHLdt1i6pnxMW
aTBnZbu9b+x0mgCrgobNHump7tilyKlZCgpzgV3w20617YZMmu6aAGh/Ipt8N4pBR0bigIhRO14T
JFhacrN7DpyznRL+DfzUkDpKp5eg/Vu18EQ31UpMc/5NhP3fjKG7l5vPh40DHcCJ2bwZIOmcNBtG
JepWhhTweQeh7p+m9awnApQ1bOZBoSgiPMzBmjJ2c1RDVv0IXIN0lzya0Tj7nKkfJg+c29a36D5A
Os+LBG/7syxaIGUsBRBnaGkGHWRJq24MPdXi4gYtsPLOK63xphQk3gOSy98D0jsbZmfZc+bJeOcF
bbyTtVNBWSKLtzwYOBhDtS3A9pJ1FjYVwW9hIo9KFY/PAkmiX0C5vBv4C77Q0aV4CnCBcuUwaPO3
LgJ5MzaS3AmoR0Yuj7to6om66V232uHSwsPWGbNDPLJyn9EYbsIlrSJJeLIRkN4+4ICpDv7U/Lbz
lu/8LnP21DHtYSTOn8zA3RyJizIcTJkd+8L60fvu+DiU/rijMDp7ghPRqxhqdxtbWfG3LEQMCphV
bmkTjPe0lPjnfDIXPxYYc3o9BrGNoSc8JZP1kyqF2iLM27eyKaEwdzFRNhDa2QIqMW1y8BEAGSY8
AutOP/XK+YHiM2xVHL+9dcE2OoC1km+soi+OeLyAKDV1MvIlmWBs702RXeV/YEQfb0a7h03S4KfA
1JgMdJ5LCZ4YkON06cJkhTnFSdV+idR20SIHEAyA4Ue5mYL7ZCoRs1jbk6hq02CXp5SGeFnCYy3X
LoDS6qeLE3pDWesCK6IVnESQuEKiH2bjh6Ssp9c0Bs6YDpQdPdpboVs59Q7ZTGqFZQFBdENY8M2F
14Md8sRt7zMLKVZonIv7QY32Tjd9vzWVyu8A7XvrfD0dR1kVL5Yo7V2ps/Zb3Wm9r2oY0ISWrcZf
mXbHNgR/iIbcdfut49BsK0ZlfqSW/kuVVz6wJtYbTE07hsBzUmiBsGErOez8hGnG7TAJs3NdoG1q
ztoEdL/Rf4jrPr0jSPs/1QVzWxCOK3gz6QSmqm47NqHIRA4aOxveYUZFoZvh6zApW/tQps2bGpGB
7KpSPLgAYBZ7QxN9P1nVtIkvrKRg7LBKBtXe6NSWOyvuvIgT0Ua4bvHvkJZS0SBADYPX3QRQujYp
4AA8V+865vqYMQ06VAN3kcivx/xQlZJvadr+RBnjvdJ9EaU50OFFB/gtqvHNVmauvYethuaRJVp3
WzoQsg6r3g3yTZAG9nOH9VOAMzr636REmihyoMSpN7YZvqU4E3ZenDdg34l8U/lPVW9b+6ARaRlO
Za4AGin9Hchg1QvM5J7zinQ67NK4yrZF0EIEzcuBzvViFcVgCj7AEePVOJ7xNjxpoaWQV2wzJBZC
omXA9cZeEpTduEGdbNoWAtIbN4v7PLp+wH368ES0nF3YxQR7JN3hjB6Dez7SMB1fKAlC8OdPQ/sr
Ltbqnp/e19DO7IwuoLdYlLhCnVFZmjZ1oybgnnKYXfeJ2XytK7OjGiEd8hfg5JzAsY3h0t2jxgrb
xV5C8URdKECvLclXrjZL3ZmdY6lRdMiC1py9MTgMIzjCot84Nl1RtPv0mKSgNP73DIstiGf3hTLn
ZgCMeAK2CnWkMQb7ERYCMn+8PmBLrVzWxIeTMoNTXVZVzD/1Fyjs1IZ+rLH9bzz/+WsNzC7pCMNA
QdMR2MzOD1uUTjpGIsae0+Dlaw1cevahBx4PMgq+Jj+NngwFmCdDzEI6TpvC+nu9haX9MRsjVted
46K+fc6D18yM914zbQxIwxBciGocYnlrryzfy6B8dm+ZD1Z3mfASswFRxrBHwl4mLy0o3Jyh2kVX
GvkcR459OBsxYMgT0HvQCgA3kUpYFFvttiEOGK0vdKq3vlKPcfkmyrUb39JOmb1jIIoeq5og0Wv1
4syd7ufg5G+g8q6k2C+/+5NR+5dj9WEFTG5KQAPG3d9KfzCwBmz3TVT3WRyvxMeFn8/d/66wDmIf
vUEnzsYt2k2SgMSbO9YYCj+1Vubk8qnPujALwUHfp41OKu/UpP5DaWfPFKCW66t3aXRmURc3Ycsq
qsIDTCYXYRJPf13oLqQKiRPwAA/XG1n6/bO4ayaaAHbqFudM03CEPixpV15fSz9/FmWDsYQOTqWg
xG0XIOO/mkZu7OlRrglxL0zuHFcs/DyWVQZbFmDeOYQDhA9LGiq3KU1WAvlSC7PwoQM+JCSl7OR7
ybFw/GPLhpdOTvvrQ78QnfxZzIDqhc0YS6bz4NW7Ar5Em7TwfsJnq4WhRPbYFWoP0v2KLcZSX2ah
o839mPjt0J/T7uLMQ2R1bpkKokmkazplS01c/v5hN9vMkp3bYcJhQReWwV8S/EbxY+VpuLBO5zZX
QzbhbWiVzdmlaoAnBl7i/+PsypYjxZXoFxEBCEnoFajdu922e16Idi8gdrHD199T/eSrNkVEPUxM
jGNClKTMlJR58pwbFefp8+W9WBped+MMnPqGm9UAS9DvnTn9l3drxElLQ2tuPNtZKAXr1Wlg6bSt
AL7ZmGG7pqyx4GVc81+X11YYgvL4xIdnN4m9VIKDZ+LemNjXBVEdNUwzWqQOp6AhLKBd3lPa+q0x
3JRTnwaXF/9s8P/GUKqL1ti8boALIGh4I08seo9S6ZsJHg8GuGGLFfv/ep2ojvWcCrMDa6M0Ty37
4ToPyNbvzKkIwqtwIIQybR84LjNoXDXGEwg6QFIT+Xb0kdrX7TJleizNHfDaT+18isGk6VUmTX2J
shYEFMCvEbE1fcevTZXquM8SQNWcgmnw5FbDjqblc0j5f5f3eGloLZZ2bl+Cqg1klknevNkZf0vF
fFVlh1Ad8jmARMcOVWehb52Vm6ZyHzrWGh7ezN1KkvLr0EZ1na5cEjdyDBttE20JpTF2Uqz1w4kf
Li/O0vBa5KzaogOS0bROnNAWD3v623RBMjMl2RqybWn5z3//FJvbmVrCYDU64515vo1Znd/IKHJ/
XP79S6Nr0bMpnRFMMOA/BpbrWTXVCxKqa+o+S2ujhU9RDW1aWsD5dNlbTs6d1nc2XoiXf/jXRzDV
UZ4zWm7tdEZ2FUq/24Hf8MTxmX0XtbdZj2zS2kViIfhQzX1LKPbm4MwCvYXb+CE3drMV37qCewW/
LrzpiE+VpEkGvinA3NAtwkH/VIonEj6rmKycAl8XVQjVkZ09wJGgmEKXGJ4gGyiY7abO8ce22DTY
DfDMpH7iyjyQICndUnDkAzBbdyuzW7ABHfYZpRVaZJpzYZJDwzx9KTviT2uYzAXj1fXYU0TplpE0
hPQJ5NFYtWk7tXLDW9h3XYTdwfUN2slInU0SXApYIugYfVdxnHlIuK6Y8NLaaLbVYq3ruUnFMSub
6FvYtfSWkiL9FVV5vL/sJQsrpIMEGRFxVUYooxTjHETgxvJCCp6ky4P/hYd9cfrrMEEeoy3JTCc0
wWSl+eQS4t5GQyy8xMriG9oZ/BAnnHjG5A4efggDZN1ULW6AIUr4vUUDNOY5O7yVzH2SZBXkWXiO
rgWwgKClo/Bbm5+73bpvbo3cFYQqq6A3FLKDEl1WfRFZe0rN2c/ATB7QzmEQJmvTO+WU4R4ZVvFf
2kV4x8sGV+aVHbMWqhxUFykK09mEu5bALlaK+hbkfO6HftqKTswnXuS9b0XCvhtoPXpzNs1vad+3
J6PLwm0NirZv5ezkSMG26gPMuHyTkqGGci23gy512htHsnCX9D1IxqIQgnFFNDHwciF7r5AeBwAX
XF+EsW438BH50rZyDj3aAqWX1FLsAfDoXyoQqexK0zAfSdpDh7s12W8HVCLIHyf51uoT8RLNVgil
l5LsVGqVwTxDXqGw6/ZUN4g+pEUlIAJVH8oZieuD/Da55XOItEvTjtlprGwXJJudsctQVtuRduBe
GjXJMcSouxj9IQfQx720iWUc3QLdxogAhj/a9rl2Pzo/yDji8pAmTrVD7ih8t4czB2Vs0m9WmGX3
YwZ2/2SopjuLmPUexILxzcwoSP+EociuBIP+84Ci0d2QVIPnunEWjIk1vjWO7bwbqajvWBRDfjYq
jWLvxlMKSj3W36NQgz6bCQylhujKJ561ZgJlvnZ+QZ5+xl2yNi3fmZEeDxWZn5xJ1kdbWfZdboX2
kU/Zh6Gq0PIGZlV3NjHyfQLBuVcA8MtbVqBE4PG0GjZdj5Q976zMs3I1HzLbCIMmNECabYvulpeG
aLzYHARKQxm/qRMr99OxNoLRGKmHDtg4oI5MN26GAodnjFG+JwlERBqSJIGcQF4Ygv8MhHcwHwJi
di81ZexDPF0c2g453akT1alta7UReWn5tJPqzgAF9U1Uuq8yNCikOVwnvsl4BzgsKiRe2XCQJ/CO
bYYZ3UioR5K19vOFAKrDcGPgM5ToAWR3Z1Q7M3SAmcxn5l2UrDzxl0KbdvNCzUtKXItccNTEm8iu
H1ktrsFQEErOn/x05YolKMltFwem5LATyfo4EIpuiiTdXo6cS79du3URXlhNTAE9j84UcLQypq2q
HXndnVQH2IIEzRxnh5NTjNTBLg3nNKj7bNr2ybx2p1jaXe3NNIVW0TkjJsBAQRg7HrHzvZFX34dk
lStm4XTUMbY0sjp3yNDrFINe01UVSOPIqzGW/UosX5iCDrLtGAcQ2a4SNKFWh6x1XiQ1Ip8x9lCa
co02a+GWqsNtm4wOtVvL6cQNnj0wexC2l9KQeKBNbIMEcoavdVjQN5kNZI3pfmHh/mF7hnZCk2QR
Oc19L73aALF9iLpVTq21LpWlpTv//ZN/IMAXEYF29QkBKCij2CuqZxox3xLx5rKDLM3h/PdPXyAA
wYq5DwEHc4ja0TyxNmhym/fGjOLt5U8sTUJzctkXloLTwckJCK9BzDZV048ongDOs1lw+RsLfv4X
3fJpGhNorNp+6nH7JU3kTcT6QEfLysN2IfXyl6fw09hKsMbikH84DtBMiOR7zkHqGeOf6F6Ao+Hy
BJYWSfPz2YjTyjFgSwwrv4EF9TcuTWbUe2K1y80mXNnvc4Hti5ukjsPteTzn/dxDgayiN6VAxMLR
OUPIkMhHO5ffErTXe32I0vDleS0sng7H7YGQKMc0mk+mXaJ/+BZc79ta3qohhs7N78vfWPB9HXlL
aTameWGB28IqPxw3u21ErrZ5BRBT6pAANLGTnxT9NcA88LadZ/rJHJwpdWPoqsHUTET6adwi/f0Y
FS+X57LgjzoCNx4Nh0cNytVS3IXZIXKe5uzh8tALJqajbzvXyihrgIazQMbmyGdS1X5Pboe1Bral
n675eTQD02MkjB9BO/aAV/WGKDeAWsXKC2tpeO0o51YBZBLH8BnjoI8dXkELcD+HiLyXl2dpfPv/
97Xt7Nop8ZPBgNPZXhk1wMXaaAGia83uSx/QXFwWlQFFkQQuTue7qc5OZpidMU8rCYCFyifVkbS2
25ZFWbvTKaPGY93JU5qb4XvpMMcvIJDlCQYycKbsetPlqR0kAEutbM2CZek4WyEh6NqUAAtw5+fU
fKtojiflQdLrArCOtGXSJXNZIYYkCQXDMGRdnmd2P/elP8e/L2/+wvmhswlGoHxM6jCcTpDgPrLR
OkZjc51H60hbkDgCnlgRfuzVmaoc8iaB2aKT0KxWAtLS6p/t7VNAgmS2rM8ZX/A/qI1lfEfL1zYJ
b7r0qgo01VG0VgeG/sQcEMKruzkrDnPoIO134v1ak/rSBDTPJjJuUttJilOd3uRgJS/tt8q1PEc9
X97cpfE1zwaleoJXWwHcjHRATf4xURHYzgc4eoPLH/haa4XQf0C0o1UnvS0LmM94H6XxnYy6Ldpe
7+O0AIe78RIhuoCwND+EZIYIiqG+11278j5biCs6q6DdxrSDJhkQTvynRKMwIsAUr8FNF6KKo6NN
G3CvpwU0lE5Nlj4ak3VQ3SN331uS3dhJ5EfudrDv3dUk/Nd75fzDNDhYLkBwQNQQ9dibvwowgZME
FMHXvTgdnWawleMYOmnFj3M710dHhlYwq6wMkCJwVvzl6/1wdARKWzjWRFVdAsjE7m1GfohS3TQO
/XnZ2P5KWf97hXN0fua5K0GwkefDiYaxOFVm0noMsMO9WwzVWX8BwgNKWVYwCgMOGwMB75ndyJ/5
ZJlvwnRR9nELxp4Gw3G2jI31zpmsztqUrUXaHU/G4gc4n5lx4COIj6Ask9yGLo82OQppmxH4vu+i
brubBnmk3eBy8ady7Po30iHGpqM9h3oB6X+2UZJvFCHiJg7BoSQRBVe8+esbpaOjvdu6gfZF5Fqn
LqoOfZvFIDnId5xH/zUt3sSVUazE1aV91MLSlOUw8G6YTlE1oaSi/AYaFMr+uLyNS6NrQQk6eExU
DZtOQ/jQZXfCeZfF++Whl3xIu2hUDvLPSKrgIlB+t9AjVp+b0KZbtA96lz9gfd01QByd0bKYTdac
+SahERSzY2IBOgTE9xRATYTcjeYEBuO+izazsurYN1hYntxJkF3SdXSP7oh5B8Ep8p5AbCqgfd4d
ewut+znL5UaZRYyMGsgajbxLAzQDIUMnabiJQLovvYbL+R6A3t5zICwc9GRkJ6eupD9OTn0oxo57
MZfFTcMYICK1CF/m0O3v80mpvdlX7UvX8fBpspsqAO8h3bSCQ+gCrKk7iTfYxuRK+qy3Bz9ujCao
DfkRcqilC1UkB0BygX+thQsvsIZNC/DoKYtkv53qpvsmSmOGAENTHAGGTrdxOhq+HPvptSkKqItl
atyWlRXteN6FBwu3jQMLeQrNzRyj1iDguUtiYb91mYg+2tlNhFehS+d3m1rpwRFDtOtz/PyWcDf2
8rCMt7J0+q3N89FHH0r2aiZzv827ztx2ghU3XW3FAKin5ouskyjgcU4f48ZuniJWIB/eV2KfoQHo
rWPij2FZrW8byLMbdQaITcRAcZ3PxR60lhz8+IN5cpyC+NSM8sPkVuxNQsj8hwrN+JW7PdC8SQSE
82Tex1D6BcQ2S7cZ7ex91yS/lYv6QRYP+R7k6eA4yJvWd4lbPKS2nPayaKegboi1MdGh+9xOLfbb
mjLLk4CYb5wcUfqy0S44nA45NaaWQeASAG5jRtz0jYwYPjFmExoyc2U9Xv7I377lL4KzrroGsDjK
LeXZrcc22TpJCnkbnqV+rbr0Na366M+E0rWooQkYjTE5KjcjG6Pvw6BM+ei7UMDZTxXIDUJiyDsa
Ve6B0VgGEgDqX3lUNR6UQrk3ufn0QCfpbHI3TH10DEL3qc/EVXdWh57X8NOVUvXEQosJdY9m2oAW
9723TS8c7JXwsRCfdHKlyc6pDeQ3B0O/URUo+Kn+ERJj6kdVopnCN+v4Kn5T4ui58cQtJINFNSdZ
NvapqCn0S+DJ7BtnRfmH8zHdXd73hSnpBLZZpPpG8XYC19hdwx+KcxLK/S92Xy8Pv2S7589+3o+h
rjkDrP80ZNUDWDceor5+TaOrlK2Jo2NMe27OadsLJE8jG6KEVgWicDo+V4kDqhlFS/+6WZwfX59m
gQoddYocjywGflPWFpDPrdH49/vy6OdRvvI87bhuW1ZXnKKxG1I2WxWSH2Mmf10eeml3tbPaKNw+
myM0NqDfD37wEQOuLLrMh6hTcPkLS9dsVzuzmxhSJFQ6E4yUt0GFwLGlAGBtFTROoH+JGmU2QuVH
DLk8po0Vb61cypXI+HX+zNQpnWjtzmk2DP1xDFPICr1LtOnhX230nTNoGQixMsml7+hRJYTcwTyW
DU57x9xU7vAedtNTK8AWPxh7tBUCEj4DOnd5Sb+2B1MneCJxxLrZtGscx4Tct72R+e6cVT8vj/61
SZiOZm1QqLHFZJjdkYNOM5mBy5b3yciC2loTbP76nmvqmIu8njKRhiB4iFkV79RM7Gcr7ZN9OQIy
N6HbDQoOY39VIc7UURjliBYMp6vb42wnDzxub5tJbCHxepUDgUz6/z2/AdfCZDa0O4Lrw3rJRV8F
cwW29Um10Z7J1ZPl6zhp6iiM0exzKjNWH4s26XZTTcoAmDQZdLzkK7muBZCPqWMxgAurSZcIdXQy
52dchf6gzO3QF1vSQVQ9rCBROUMdKm1zHP253W6SXlYrHrRgEzooglZ2DHmeuj/2yDlPjH+rRvAr
d3WGJrd0+s/px3h72b4XAtI/7E5qLhy366oe1DJIW3VAOfptNP466wEbLtnafUP3I+gvQRfxs11V
9fi6PGH+ffN+OiIsBc5OYsoWvIvzgAJREj+05cz9cranm3hialewqv5DWqd+CbkjVjZ1ITLpdehe
RV0H2tf6KI2uCkpkPNC46DyoojwSR34IJtMAjadXlY1NnQQqET26TUGBARC4MQnoujgyyOshCgjw
qmttKUtT0s6soVMplJYQoNrcPdQJNOlA89Z6VZg9hdT8GNGRObvXYT+Bfv1//4aqXY67NalxX1Q/
xti4LU21RS56rQ66EMv1EnUCQTg3rML62JkgzBLzw5yVK9eGhZChV6eNqedOLfoaMnnFo42rujck
xROV7M9lR1oa/7w/nyy6yjI3K1L89MZ6VOxNWN/z7OXy0AtnkF5/xjPa6QeQGh0Zy+j9yI3pvbKM
/GcJqve9HExr5XK7EHV0FqgI9IMETcPZEcqc5TaakvTnVNDM9IVdphuWgC9mttph5WtLC3b++6cF
IxMQWVKZHD385radrS0N211urPEDLeRqTZ0Iqshsx00bCPYlCoE0Sp15x6eyRS90H94nYSvv+xKy
gF3puHtgdcdTY4h6N1l2vFXuyK+L5P8UrE00WOd2hb2bzGLnDHO5MaF39U0mXXIT1aFzNI1pWAvm
51vJv3djUy9h06SxErev6AGcIndJUiCtYm9S2fokB+RjKg+gIfXRORLkJXmIaiAk7NQKpnyNYXJp
T7X4ABi7DcqKUh1N17G3JhIbO+gE4N2axGsv76VPaFcMCXzcGSSZHXNmpEFZm5DStIp424MucOVG
ufAJvZbNIykqCxT3xy4MwcfJVLIruwgJd56v0W0vHbt6Ldtx255HfcIPpB5/1SPgauYw3KW5/Oiy
4gfgRts07V/6WfxKDGeN1Gjxq2fP/+RzIK2IGttMi6Mskg+DmHcgWb63uwT9rCiSwB6+lyIM7ImB
nnANMbsQvfRKdz8jTVLwIoFN0HuAXNA8G4rS68AB441QgV1xtKXPaOHEgV64BJsFO6QDsk2k+xhV
+ypI/uzU/eZyHF6Ij3+plj6tnhknuYXmsfLYjPxuJtEfywrjoE0Tw0Nli/uT6a71wy0chH8pUD59
auqSxM1RyzqOVm4d+lDVR5KBqeHyRJZG1+4MowrnLLSNEh266Xw3upBpKUlcfbtudC0IROgm7vKp
Z4dOiPtqkqdSqaugDeZfu/60LBXaViO8/qujgjIoYK0zZGKncNyAwOFH6LorYXTBlPQyt2wAbpD1
UB4lNEh8bkbgvTHSPgCCHSrY1qo3LmyDXu/uLBUNhgvCDhDmMeW5LOWPeDcDTDHgdWmaUnlTSsaN
KLtxF6VW5TXnEhY0xRSy6W38MIGcx4fIabdS0VqauBYeKEFbXm+U0TELGRhRUmBrx0Np3ENCfSUl
uBBa9SJ5b0E4eJwgpiys31n4KMpXyApfNruFi7AutGfXYZ4MIDSCwLwKnwSy75se5+EJrEbGDkrf
c+spYxSH2S37H5c/uTSb88Z+MsceqosxT8PsGA+UeW7poixH6YaCC+S6D2jZh6LugbZwHOQGHKio
GyiU1pCX9ickmq/7gB4J2kbYOUh7j23Wo3iA67dfE7Bn0Fis2NTSGmnRwLSbtrNK3LtbUb9GnPyI
8uQxD5HMvjyDJSfS7wNyBFl4ldTHJK4lag0upDlBarRiVF+GfPsfDiY2hKllkAYVZGR+vbIzXnue
b50ZIH1olHhj464U9790PXxIez7EY53Voqvzo03ze6gPNTc1c3G1ASsbCmLGSvz88tmNr2gOPrM+
kTLj6TE2TXoT1qOR+2Mdj2+m2c2B3bnNn3SwMl/JGWTydTe5j5d3aWl6579/8hQGKlxIHwz8gLZW
Zd1LV0EF/nFGd+vl8b+0Mkzs/PdP41t2P5qJnfIDq15j41F0Y4BTbnt58C9NDINrbm7QhndQNqOH
wrTaTRSyYdcM6NC4PPrS0mg+jttyF3cEN8GscP0iuw9NSOK6lcfmp8sfWFobzcfNya7yseX8IFXk
gZ1BlH+KtXzikn9o3t23QKN1VpQfI5SAnwkV4fksHje1SrJbVoNgSnVD/+3yRL4mgMNGaL6euk5R
1K5KjwpvHOLZJa2o33DUTF2maoUiKe9rP0MBtUIghkauV9YRKk0RzrXfaQzVXmNQ6X5kHSSjL/+m
hQXgmuExtEq1WAFxCFnLt4rFzd5USbJDN0vnk5CMW3BKjLvrPqYZ4mjJScatkscBrLBRC904ZFQp
ZIwcXISMZC1LtmDvegU1r8/4UcNVRwJdKR8CpAN4zuyVELRgjXrhtOumXkATyT7G6AmIIOzuGve2
SldSbgvOpNfnInS49byOrSN1s192m2Yei/Nfk8H3iVjTjfsLpP3nlW0LVwtmPbLcjpU54lD1PNyn
kA4J4gHkql5ZCXoflp0F2AMPXIJeOTEauLVRtS+A3+l9g3NcEiRQ5rFHcmu8LeaR7S9bx9LK6qZI
KF73eIMc8sT2Wv6bRZCRntbag5eMQrO9pi2TTmQclHV9urEhYgCF6ytNQouAmciSgsa1e4hMdshq
Kyj78VYRayV8f3kxxHZp8a8AjLsoaOkewLX3yGxhgSmN7UvVvs1qvoWAsfTrcX6/vAlLH9MCYjaz
SKnUFQe3GZTwCrzeb6xkKIFsK43AqRs79IhK+2M5FPGK0X9dqoAugraADNcpk3Aqj8L+JazUd6Z+
XxZVIKN0M6oSonZyk/UycAzzg8xrjEVL9qZFY5aGRdTnAlnnfiD3lGX1A+kQed2kXItES9H1fI/5
dKyPVQOKIuXwA9gsgzzJ/Lz7zhy0Z9KXOXWCy1u2EDN0yUyLzU1ZoU/yEIHiyxsdekqL+rGvOn+o
1phd3fOifBEz/iG4cWeK1Dl4c1piWDeT4XQ+txLDn1k5gfbXjX93xmRuXWd0d2kbmm85b+wtlGkM
3Aat6AUszjFeF1iMgx030aZxwuZ+NogFAhInxn9a6dY0eoK0LQwg5yl5aopRviddET61ocVPqhiN
gxPH1V2K1+3GFCD8ylhUw1JNE8yTUb6dmiEHL3MhN2EXpm9t65rH1BJi3yhlIl+oopcx7btNm0m+
74mQszfP6D8GxwdyIpV5bNCDcchlar7RSs0x8IiD+o8meVz6Th+JJ7RDTnesyZJdn+b8dpoVqpAg
7XoxMgPFTjOP7pI0R7OKFbsMeD80k/rovTKCuhiMYJgB7sL6VX4RQltpK+uKES/PO/mAlktoExF3
GoK+Vah/0Dwe/mstSIXhfwD+sQSUy/atLJtvJl62j9Ltx7sBAk3beDTrFedfuqBw7WRIkVbJZyNH
m3Zp9ZmHVjUWtLQf70205oI4uLZPFRTtoTM0xfe8H4cChwMUlz2wlYavssZbz+tdN11pFViI2bpQ
p0kNViUJ7gspSLPKpAKyaxjXEuwL7q+z7SSVykVkSuNQS3pI5zoYI/EopFgJaku/XYsu0nEyM2Z2
eBiI/ZSj+EHNtR7ChV+ua3ESUGMJMrnuwUL6FS/eJgclrLMmLLMQTnQtzjbL0SAKmWXk2kG2Wf8Q
aRuk9p2dvFwVrnQZTqvLieIzYIUOesbBP+d1zkOZoVfatFaWfmkGmhX3IDt3a2cKD2UPdtm2CEu4
+XwXDvHHPMc/r5uGdlsZsQFxRBPjEALtCa5Rb+ifq+ZbUa91pH3NgG8LdrasT4cHK6hhTt0cHsyw
VidjIOTGhkaqb/MqabxcTmYQDU7ys8uHeVtkebyZ3CY9qNhQj3M/ULBgzwAcG061kgpZWlftmE5z
q7ALG1POe+kPMgzi9kPJ0jOSlTX9Or+PKWtXHdVIEtpdZ2DnkB9tHYAUkri5BRfxIR5A3QCJz9tp
LEyockeVZ89q7Rl0PpC/ON50yidZDg47Nz4d3Lx+BwnFB+hdVTCY+ezRokXvoTF5wzBWgahWK99L
bqxFiFEZtIYPhIew/cgE3nrq3pxXVnJhq3T2JzZXkZiaEgvJ+uGJOYocrQTSgB6gTXaQmcWwv8oN
dP1PYDysgRISHqb6o2a/Q0iy2dZDibbJy+MvLJLOB1VmnWuUI6JRDwisD94CkBIlpXOPToG19MjX
VkeEHk8ZbmTQOawBm+s9aEiY064cvFJ6Uw5IOLC3ntuszObLQwFfOt+6P7t0LWqwGXN6BNwz9YwI
PNEgdl/pA1ga/HwJ/TR4PgJ2Es1DckKLLv/ZhtGcewJA5eCKncBv16KqAjML2LIAHY2K32X/X5r1
0Pz7c93YWjBlXT2BzQMI/aplFE3LldhmCQHjsgWo2nWfOK/ap9VJeNZDwNcEOab9aBYfGWg7ptfL
Qy8tvBYXpWnkaFdEA4Zp3RfzbX6VE2PFtWjYKWXEqkDzQlVaaJ5RVVXcir+vsqiq3lI0B/iXJ/Cl
k+FD2qOPhkUm7ZGPp4xH+26IXqbSwtufmyuWuTS+FunAjJMNSGxD+Zk37EHKSWWeNOIQtZ+YrpjQ
2Qz/ieBE6BEPECKwCokagHbKnkSEG3LYPLFZHrtOrVxHF6ahxzoDiTlWzjQ5deFb3ezm5slaewIv
Da357txIp8yrQp1inkH8CY/SXIx3KVmjTFyKcTrrXeeOXQNZhfJU23/CMtvHuJGqvA9kSbyeQ0NF
nmWCeOuDe+KyUX359sWGnKf6yeGiFiVO5IUBw7Pt95BZ5XaIbOm5nXS3RX6ayjXFtKWd1zy7h/LB
IEhtndBjtXfS8tHque0z8IpVoVFuL89mwcep5uN45EThrOzxZJTqEJrGPiWrnIdLE9D8fJ7SVIS1
LMHKKV/R97fvRH9WcX0ySrri4Uuf0Dy8DZ0kQfUZoQSS2rdjWQx+Ys7lrsiBrwtpUQaXl2nJjjVP
L6066zPq5qfaqj2L4wVbeMr8edXgOjEex8NSgBGsOIUguGjL/+J48OsrjyCdE2+KnMSJz70FFfuJ
HK8XOr/csLvu3NdJ7xzSjZTjBnu00ugOjY9vcdGsSSQt+JmOik+yNO8Mu0dL+PgNJSRv7H9lQw6R
92fTXcPzLmzrX/KzT76ch0NrNqlVnDLnlfQP5fSc1N+u21TNe6XqRDQ7GNoVd4J+C6MfDf1x3dCa
zxrzWc6nAR92g/SBAT2YUoxBd133otBx73VlAXFcterUmDYJVBUzn9MwCjKrKAJoDa0EngUcoNAh
7yaPLUi5u+hMLLPbPDUPXdIek0EdQFd+mpmYvAmPCG9C9g0E/Eh1iRo1CbLy+aWd1xwaREFmM0Qi
P0HT0U8z7s+QT7dyvhKXvkw3I2uhJUgTq6qdrOI4DiqLeXQy9iSK36Y0OVqi3IiYmSghj5ur7EFH
xFeNkF04oAG9hVSZBDSmYX86cMNdN7p2hIO9z1adAmADlbMfaRHvCte2valYo+ReCOF6jxhEIiia
Jm0HHOwvEnowozv6rHlp3LWEw9JenE3gk5O7Ax3LEgStp04lIXTS5xotb1RKXARVs2/R7u53iUEe
cxGu6fIuzEnHew5TXzrgtpxOLneQQcHz3yvqrvTa2PRZMq3NbOHwtvXTz46qeo6oc0zm6aHFORjM
CXjcLu/7wuA6Jt9Kx4xGYCICa8MweBV1IuTgo6frBtdCWBhPrmVl6GVgUwRhDTK8VVCpujz2wsGh
s8KlkxzSgqF5Er3xxYbOfbZnSW8ci/TclC9nkKBB+3Iljix9TNuCQka13XCwEYV1Hz+A27I6NHZB
ty2VsQeVW+Toi7R+uW5mWtByDT6ZUwnuQ9FmiPzOVP+C7/OgsogE72HR3zJ89v3yxxYipA7Mj8zZ
ISKDcYFyq27+WNBbQm7q8thL/qHlC5p2orYTZeWpr99BZFFPwk/axBvD35fHX/rtWsyqWFZIo4Eq
Anhr/NH6JgDZAQX5SnBfGv08q08BBRGEOWFeKtzX+I2TTztVVq030vHX5V+/4Hm6JnNKphAMC2F1
CjPx3DnqjkzNylNvaejz3z/99KprIItNkagB+tfPimMN77v8o5e2VPPocRhEYsQwFxBiBs5k38QF
2GEHYLXl/vIXlpZds36BUvGY5fhCBi2eOPwu486rnLerBtex5bHbCTT64ymP+oM3QeB8HD7M1Xvy
whGko8rduclCkK6Gx9AsR0imQRAuTJ6HvN11U7KtbfItIfnak25hnXSCNAuVuG4ehQPl2PoxHsm3
zqg3JCe7yyu1sNE6brwRuDHJc9ID1BY+SVXQTFCrGUDNl75c/sLSBM5//2Sk0G8EE5RZcdDlZvf5
TEIPAP+jG5G1Z8vSBzQvGCVVMRLJzok2KaiNDyqnnqQr1YSFE0GHiEtoODeim62TXb0Wwx1tbU9F
T9J8q+Irny26SLGZDNbQhKV5qs7cPIyYv6My+kXklbyX4i+g4dMONKi/SFmFzgktZdAmzKw7lX7U
w8fl/V2yIM2RCQhB8iiHVNro/CqdZ9IJEIn9mY3rwMxCx4mbc2FPIVizTqkFcGg1yzjIErfbVqaz
os72tx/yi6ycDhFvIT9Y0VLlJ0FJec8dJ95BdbQ9pAljAdgVhE+bRB5Cg6gXUYJiYwJ9E8hx/sfZ
lSzJibPbJyJCYpLYAjlXZU12VdkbwlNLAgRiEAKe/p76V32znc4IL3pT7chMhPTpG84wjsVOV5zl
SHoBsZoIhDbqclj2wSg4UHF98NMt9ZCvLAE0JJTkpeGUvK5Sj99j6mFS7HzSf56aRDyHNaPvqqyK
U52U4duQGLLjdUEfPJcs22oZoPKayJp8KsoYR3RuOLuVeF7Z45eYbtK72Ov9PjoldE6bBnYfCdpt
vs4sRjFd+Hd17qXwmVlqIVnsxycV6eYwtEG97QMnN+HHTPDPW/F/fK/fvciLa0vb2VpnzHzqe68/
TMMEyn8ZhV0OlUmxK5NEfjZALy7Pq++vzxUkYiykc+c5zCs054a0hIRWDvYJjAab2mCO3wxL1ruQ
t6iVqT3Eo0x2HJIIXzUn/pwuMDD/UjIOGC+QMkV74zmuHKlL/bzFdUsFjW5oGw7Pyt/HHU/X7nlu
Pv95ma4EzEt6QA095QYq9/FJ8gKu6D8LmKOPzd/VAsT//+FeziXkhuTHZhLfVnas4r+asQXwJvn/
H4x5PxpqzoWnurxjANwRF+w9cgtmdeVOv5R9c8lYNaOT4UnIKWdrldIIY8jhzUHWEa0eWvzz57X/
fcrGLwXgoPQTMz2JENp2yUG041dvSm6s/O9fK78Et8PvBgbzAo+g7bhn5fihWTbde9Xg3diW177g
I3786x4pYPtQRRVa2CX/DJQwxNFeBSapf16Y3wMJAn4p9FYGSMNDObKTgJbJyr5z+s3AeG4pXtbx
HAw/CH9s1BvpHmbM2wPvDayBW1/9+wDIL3HtdTNXfgH2+Cmc+pyUOPKjfq3WCbZK7c9urLarGk51
PR3aZvgx89Xlvs8/mUkeWjZuQX/dVWvwyj17oyT5/Wbkl1D4hi1R2TgRnXCQnhobZV0Q76CScCaK
Pki9PHhLfCM7u7YfLyLmRGY1wwooOhWJOjWiOXAa3vjoa9vlIhL0uod0VYC0Q0115pVBbvm3yvsr
zgi2y0U4CEfrtUXYoZEF2+7KyXcVqYNomp3vqx1GnTdKrN+HYn4Jhu9F0bg2qgi0gj6EomCO/hTJ
qsyB3Sm3vNK3XBGvLNYlGryhzaQkELOnQtWPmsszZKW7tJDdDbTRlfd8CQiH93Sl6tnFpwqomDoC
LGX5+eeDe2WFLsHgHCrnLqD45KWWOxvcV8u5ZC/dyG8chiuH8xIHPkZDAiD7Yk608aCvbCeAXHrN
6/dVqOCxDvt6o2ELfKvXe+Xr/gMuJKta1YQoamARXbbv3vB9DT+wyzZdSLL785r9FsgT8Es+gzTA
tozCBCdYyhcZlY2L0lm3MCVIoOYHDwSMPCcps6TzbVqMUN26Eer+x8v/b4bELyeEogLXEVqM/amp
s3mrzv4xzIYMIrpe6mXQc12yIffupw3ZFunxReTFWb/BfenGu7yyV6KLkFD05cdouoAA3lJ3mYzd
npNpTANYCM9DfyOdv7LVLy22yqSxUFqC9fGUVGFa+ri9nXj884u79tkXxQ60drQTsVhO3Wz9TC7F
T19i6f784Ve23qVwWIsylvVLMZ6U7tNO+SnG3i9+vBy0u5uLW1Im1yLNx6P96xaHLrdjEKmKTsNg
gfSG7kQQpqR7+/Mz0CszfM4vbhQ/hFcA83B5dSMVuVi8+LEYAV2OOeMHxcPlp9Mz+VKUM3gjbYIT
kDooUj42FO6L8+QFZ1+uMPua0NOCOJOfQVBkFdkYLvPOrNOah0D6lwgB/rovlUCDh7iw2Sop+Q47
KjwuXiLvWQkVgToIm9SuWnyrR7VsaNIMO1Wt4Ia4lsfPUeI32ymBd6hnvO5lxiBu24fRvF2XkO3U
tBbA1kFKYuTNuC2ssYdpVsthQHKe9rK3ec9h9dDOjp3p0DcHv4R6pC75euy7uT7GPdTa8T79FBK5
Nq/1uDyQvvR+1eX4GrWT+zKbUew8U4BrGrX+tnCxPoZLXMGKqoNziLf0cy6jadqixRpsoPyIc8lm
e2YwDJsyU1bsPFIzgHwPZ0ZqQ/x8rZvNGLW4dCHRL8jXZCUH4QEFSVwU7SDlX30o9MIsHo6SxR2n
4h+LDtAZXEuor9nEDflsYZkApvSQIQ4BPSlt+NJUtn2SlVM0g+qnrbLAd/G3QXCx8SDI9Kmr6r5N
gz5WC5y6+hkNKmlIPhFDMx2Hc+7G2MumMSRpmFT6EQZIZZwX4TqI3GNJtdw4QVf29qVnqyvCpVHF
6J8COg15udDucwK0zWHqolvC8Ne+4mJ7wwEKNaKeglNZLPA+/VXZCMO/G9XBtQ+/iI+qVmFV8zHA
BJvVLzBcL+/bMIEjTt+tt3Q3fhvC/OQSYxP5ehml7z5YCtUvKuZ3RWBz9OfTf+2zP57rX7Fl6eHC
tVagtrc+bq+IT+UPEbv49e8+/SJyhZ1jgNnXYEFgTLOFvWp4D4mSW4qmv72bsC4XL1a5cVUF8voD
Z5OflUCSlwPkq7xAHFpxKw377QvGl1y8YOL6ziOmKQ5e+Ezje2I+jdEN+Nq133+REGM1CIG5mwf+
rP7ujw3fz+3YP6girr4Wa3tLaufaE1zcgNwsHBYdeALdnqP6U02fmPvy5/d75aMvkTMx3GDnoVug
0TqpPWpvFEZZXN/SS7xGG7nEzsyht8pBtfjlVQ1NnmZMYOygkwiTKsfN44By4iDDmL21DQeVrKdV
fIpXAo87noAo5McvYRdNNzLAK2/rcthr6mBawdVWRwOEKuQpw55knoKLNWzn/mo1L71plHGl4nqV
x7ic86S3Ozo9l725URddeVeXExYVkykawR05JmGX6fZ57X/W7Ja3x2/rX1AFP/7+rzDC52JQmBpI
eDDEd80HjCAcu69UtD/qQjzOVJ4hffL052W6ErIu5yuumHTH2KKOZP429m8OCsZ//uArK3SJplKV
3wYLyGcH2Miu/Mkv7rtb4qzXPvpjU/1rfYpp7qYpBteymHUqVzTx0NZf3V954PnJJY4qJmsftWDz
HmgRZkXZpwmdUoJc2nivf7c2F5G81s24rgxHsXTeE5HT17qPnkbh/2UguQjlLCxkCw43qDVLfCCx
hbHiFPwyPLpxeK+t/0UUZ6OAbnotvEOgywySCKgTVVol7MbOuRIbLrFU4xB4k2baO6DIgOkzgvpz
2Dp6bERn39mw/pVZLN7zRSj3mYMEOasLNONLeJy2YKz0hXhvnNp3FSQO/+pdX4KnIlO2bTIWxWFk
ckgjWp5GCXdVHt4y+r6yXJeAqY/ZOtryHxy2qEMhu07ntfEwiKHJkyehuvXnx7j2LR9F27/OHMxo
K7/84DnF4Xqu6+BhqMkrpIx3rez3f/6KK9vqEjvFEqljLvA+TA9l7WaeSVb1pUo9K97//A1Xgt3/
BmD/eojAKV3aWYtjRUSelDSL1S0QyLWPvjjS09gXDoWYOg6xOoHhugVr8YZ2x2+7JX5yqfDpUzYY
YafyWLULcH1xTwm+YWAvcAssPhurlruaUP06gisNVX6ub6jFXHuky2OuPWZViUeqRHhGMM9k+Fe2
Z3iki2QNmq9DCZwRrn//UdkyizpAYslfYQbw6RcHO6JxRPBndZRzuBWyx39RZuNb7npX9ukllsgx
2U/QmlZHyso0Dr193T02vrlxCj4O1H86VH5y6T3ZUwazZei3Hse+EukEtjjcKMSd9Nx90MFFIuid
vBGarmysS8lPD5YuraRIwvwq0dCDZnDEavx6GDZFvKjHVXqzDzOJuntLAqZ/BTXRtwSVrj3lR5j5
10mUTV8lDewxjlXyoqIX3baHwH5T/ve+DW4s5JWIdQk8ErWqTckMuCWFuZOwmgIr51sgka7Bk/JG
VLy2FS5OfZJ4gVkc0kDd/VxHmlH7HYT7G6/n2hpdXONOjR+UJTxAwwFdZtNdO4LpaCq3a2GskRFL
b4TFa190cdAruBkD+y7UMYYV8g5AOf55mMv5ZGoafFoEmx2MTxv6/OcgzH+/wS8hN4L4ExgnPo6P
swV4xe1dEGMgrhdoRSpAlRax9RJW31jEK7vg0qeQ2ICXUGxEXA7Hn8H6XQKtAdj9kZJbCntX9sCl
YGPLeafjOayPoQsfDR/vHOQOYOL8+c/LdSUKXyJwjB39skvQU6g4EhMmQw8q5OOtUfuVH3+JLqEz
xN+qplDHyHwJohraBUNqGd38+bdf+/SPLfCvU94gCM9S4lXLQe9BoEklusZopf7d6bvECQB/AvRN
jzjfTN6etutWE5jTL7ea3dd+/UWMCljChNchWxhw6zr4f4btF9l8//PSXNmXl6ATxR20KQKE+baY
Pwt/9M/9UsHHfVUms31zSwL2Soi/RJ1E5VI08dpJCBuot0KbcjPgm8FL904i4M/CNLkMGeRUwlvv
/NqDXUStGSOOGtPJ+tgQAQP4Vo7TFhZSPxc+07sy8m8pml05F/8BWqBmhYGBXx+jSLXbtVyLrysw
TN/+/HqudUsu4RZmgtsD7bk6Fv2HosfXsvbveGWzUn8gvKuvevzke2PazCYbF7uB1MopvimYeCVE
XqIxeKV63vjIvKBZlQrPpNAryhQUGFa4XMu8UObGAf39F/0HjtFris76HCM6Br65a70RglEwckvX
vq/ykXAvJXIeU0tw39xY2I8k7L/5zX9gGgasF1hnIeLA5jOBB4oFC90yeDhA6kXcF5AMhDX5UtKU
elE5obfc9X3K1jI+3PgBwe/JOuivXNx3jPZtNUQr2PZelHxJhnl5hi6yeq7R1V8zElX6B6MQrUn9
LizhLwUhrYOfQF4yQ5PRwIsREn1qH/Zj97kdm37NJC3XHKFufUJKHq2pDMroDmpm1UEAuXfHZw6m
rg4Bk0u1YMMLYJWxl2rG9A/tV+NmrlkNJRoR+2haTsVOlv76XY9GP+iGo4QbqGq2YWLkAP+stc2D
rpAuT5wHaO/kB69jgIOtG198doGYcKInyNRFUDzvhtiHX6scd5DWgsos98kurgOWJnPZb9fe5z9Z
Z8kGL6XJl8hzUxqwQt0NQ72eEgbN8LF2Ysh6uF9kxjr/4IfR9Gk1Wu+qRpTpaps+4wUHWZ4HzY9e
Gg3B8ZV8jUgV36lesGdbDJAcCGNx6lDE/KMnM+0Zt/43rgzdrMkENdCytJvGaEcz1rXdJpBFvKY0
GYoHH7dTCY27WARpbYW9hzSfeYxjVsmsG13yK4Tg0ZlL75+28yBvO8wihT24l/tljCJ1iftsNfCx
XLoVegE8ZvFbwcvgBwyM5ykr/Hp+5Ks//WpDxo+wS1sOfdAFWysBHkpHFA+73hvkIQwjea6McPlC
2slmVRQZkbll0U8FxNbgdzbEzwod5yfQgc3XMGqbbUEFe5+dHeuckbLKWdfofVkM1feESzampQgh
rKIqCBjmFLw9uHxEBMLtxs/GwOku9ZzRT37cYNY1Rk0egwkyZKaXA/64GLWjZMIsbylW+9nrnf3c
NtgVPebbB+zSwYI9BQviVI903Qx9tzzBAUM/At0pf6oqJgfSJg7iMUXrMhx8CDWFo5JTtmJPv6ul
dJlYKldlXkPjB1oX8wGYvOHIvao+R64dY9zmDTYMkwrvXCvoLwQwDTapRkIMkMUIhtUwTO1OJjA4
gcL5gDZavQzlQyucQl7ZVTlXkEpMucSaQvfU9ThsUNeFFUAdpk3cu/sC3HOZLrDBlBsQ6HSwKWbp
lg0Uq4OMUx4iOEEVe89Ma6HWVc/fzbyum0iM/a8eBXkDqhKWLU3aSAAUBh71GAWANi5UTPh/ZCq2
qmDwA7StO0nQxuEnw9mdwEDvsYxh1g7dnqZX2wUDvW+jYQHcQ6vR/hP1lqiUcka2URWHx9Dzo01C
TfHik1UcqkI0X5Vw075s6JcSpn3wDNLTvvLq6GlpvfARyBr5AEEFsoc2e7CZ0fU6mKFutxLHKofj
zJyHVRDtp9ZvdyEkyh6UluRQeWrKIKYrdzWdlnyKm/g8T9Fucl4NzIJuorMiU/+TV43LZxoVLyYk
cLFyfrHx+bru8Dv5l7XAlRkNWt1rv1vSteGQzrIyT8YJgoL9MUFWfqTt6MEY0Sbjrggm8HljBjNF
OcxTkgeTS+5JYs1mIvSlM6JO6wJtfK6Y20JT3OXFMoYM3G4fEhr9aLwNcN52w9VwnpWyv1oYwu2F
b/7pkjjYiGXQbl90qttAqjpA4y90e8eaCGPdqeFP0nL/rKkX/tMVcFnDIGM+dD2YfNkCVes7B/PO
XwmL3CtfAnsKIaF+UszAiiHqSpgyOujA1kt1rFtMlRvi6H1jghrbG64ThmIEDxGb2H9oisps4Tne
7iNYXj4H4UI+hVFA9mGpQSMfzajfvaLFTKyw3ta4et0Q4A3ZtiiSKI8JB5Fj4jrlAbL1MvAxhNYA
H1oTCczAe8D+t7PrTZkuiP5fqKrJ52Seq3upfAkpz6l4o9iq95g4+0cn2u5sloUf1w4teVt0Xs4t
SqNRELPRWlZneJN2WTewcIM3rN4NL8lxiQO7LdDxvVsjAbXvCi5S2ch7lS/Wj2GTZOo7MQ7q3gYE
sYcUNHia4D21jyvZ7bxYMtBT2XrwoDefWwoFo0UE7Td8J+tSUDOr+0bW0ddEetUTOHQM22aZl01P
u/JTWA9xBSXMdgADsfOOvOnsS1vS7iBZL7a6IHAhiwXsd8IheRVTqJ87hI0nb5gToACGZMvi2buH
oZ84qcF5KUqHsklrxsa3Sa4lWs0frSIasuHHwnzvSKOSv32A77ehLcWbczVGWXCc3sxiLu8HACRP
6Gm0e0dgdDWjMfo5Aef6LEZImDRQCPhVBAYIoLBVX0LTVkdvcj5uUUF3SxXRQ+0khGXDcdzHU6PP
VpbLtyaC8WYfgyciXal33CPR16ArxxH+zMvcpZEhxf3Irf0qO8/suCu9Nl9FwX5B16eHY8CaZLqm
5XmG+p9MjYkhhDCPyblv1zKlphWvhEvq7ft65M/zDCh3vbLoqw2n9dVp9C2omtHBkHHy6qswWnMF
yWOXq46VR+HX5TuDycmmiKTb+sFMNgkcMuHPqfwN8bzoYL1A7grpCZl6c0i2SVytueP+T6AYuqzX
6On3HG5UUCv0fhQ9rjvHltVBglpVWRlbvYVvhcnjZsQKeC1UzaRB2DetTt1a+y+r1wbbRswjepXC
bFFeyLcQ08YjCBLjATivEtyBsNtGzIdRcABhQe7rblu25boxyGYe1hlryZ3ts6Zv23s3AZ65lUNU
ParINzlHnD5ifh+cLDABG1yAq5dilogUoZsgwwUTwMmkiSygfojLauPUsJzwhk2bFpYOp1Z93LPI
JpYHOniIkEHsMmiqiOdZ8DEvbEKxMBAAguMsXfbGVuR+GSv3o/WK9WSo7AFZC7AefWzuRyXos0+Q
Qka+XzyOa5kAxBK7wf+h1bDueGnmXTyYeL/ILn4IyWCxaHzY92PPDmIJa4QXARHNmPI679lEf1pR
DQ+a1DibvguTjTcsDS5zZd87UG8QFaKq3gxIn0lGSY2uIInZFglH+cwmqevNPPdtuO0qNuSLr9qN
T0DPXQvcPHoOojZtI4m2zqKaMJvgDuqgG+jM+xRWmH0UCF4yrSKYtgwLkswo6hFgVzfi0lRdu/4s
LJAyGo3IjI2m5ilkzXCzDrycYUir1DmBsaDZ8ILqHVKsHtYJbdypdIT1THIyIax7rco6eELko4Q7
bD1UfF+bRrSZT6Wvc13BgHdbKBeJrTEfErZra6XI11j7WVGxageLOnUWXZygU0iKn3qBUQGrPC/X
fmCfoIdH9nyh67ZdCTiMJlj8hzai6j4IoVG6snJ688cR1gozXZc69eKKnBU2TJgRRP33pnT8BU5a
yRFN0P6TgEHvglUo5a5amMpHkBcf8aPZyRKXQD2gUOyVwHu03RigV98/4BMkjyNPb5LKjIeF9Su8
zFfzK7Sk0eBqG/prtDC6X4oJmiH1YL07GpTI0PsypF0aDkOEexSkjLRkkP2IFjQWOyDCNsBxkV1C
ZHNiySJziXCYj7qSR+TCEGhOBB3hsaPahw8yR5uVsAMa0yF0GI/WcsXoT4/VXa2qT0kgwrwVFLSa
YADyLOAmQs5sw89COr+CNtI0IQOsbZiTwNcPMw88dBtRSciQwnTeLKzcoDgNP4+oSLvGHsF9Jvtu
9JJ3D4ayIAV15fokZsPe6y6eM0JZsOun+sOYtVHPrBvbE0nk/AWDsBWasVqTvAvV/CXmK8Bqal7W
n8iMZgxcUQ18DSvXfJm9sozTALfwA3x2gzsy0uVZD66B7Q/1nzF0IUcYEpegucTFgl8kkTuHKo6z
gVfefVR05TmA2dTG9PM+iOSOBUN79qjHz0lSDTvPhgV6gkMfPJcjEzkEIcfnbvDae8hRrW/YDOFG
4JxsYaI77lfbLdCsnuIcOXUDj91+2JoZ8gcDCrY7Ow9FHs4Le3WTXR5rXpFHqExOhxqmy3lvFSS0
mwpsVd/5R48pcW59XeeaJAJEm2XJktY3manqZatXEkBhHJKDe4Eg/7l3tYB3z6qfMY9Jcn8OF6DW
hd0g8Mpt1ywQUIQo5Ksy2j9hsxenKrbJOyp5GGFEcQLDj6oDXqHsn4J6QhN5iotjmbRh7nmzzequ
Ww9yWOHTKb3hpWsgIphiGKX344qqeDB03iVRT78zsA0JBLv9kWV8aPtPk2rcKfD96QHZEMyeIRFm
aRousGYmDpVoHQddNi29B6iix5DdzrKKqwygwGknVa8fmrKmd57hpMvKVdMH7j7yRZyf12iW4dbr
3PBjbALx3Y6QcE6h7t2+Gq4EXK3KyOH7IMK+waaQd1BZbR/UXDb7AGhyZJ4UHqebYkK7DXX9R3lL
p07u9IBdoJJpXnIyC8gpdarBv4WfTylM+xpb3yBj4xbJXEPheI38q5HepkdZ9lPXZH4OdQN52YHp
tUNi0wav2H/r68yitkyDpJ+LjCEQdyi4bZF13jie+smTKQeJFa5ZkUX0dWbnQUYo8y386NJpWttj
bNhy6BrhEAB04t0NCzw+Ft76WYIh7xukp/zUZ10fQPcGhn9L09VxBjR++w0egDTlCOmZikG19uFe
tSlxzQzpCN9SoMRX+liTJMisLtnW+o2XoX82Pcyl6uesD5p284Gx+wZZ8fKejWW4J4CqPhBK+bcB
0RPdO2vPtZtGdCcL124T2csYcOkVmQXXHipYTYOpTH1RUiR9hHZZZZn3PVDVDE0pT8kDmha4kX21
Mg7qDN5RZpN5/RrXfF7gQw2p3SgZ1iqb0G4hKYmnvkv9uIVzkGKZW3l9mEQXpTY21dEFkuymttR7
U4XLNzQZeYpyTYMvE6w1kJul2cJmV+/h0rH8gNcIg94DvKBOoqf1Jporkc8r77Y9RPV3AYLAVrJh
eS9mJECIk2iCC2DP7+oRG0vRAYwbf7XxnogVfC5YiQ8PSFpbILipnzO0EzIA8KvHJrZcoiSRnp8F
A0yDJXZphqy2zUYXAu0Rsu5Qex1f05JU8q4u6mlPQUzY18S3z8HSzcfAVcWnbq0rdBfCuNmQNn7n
s2x3TA/lNnCM5izxgx1a67TIIGo3HCTmkbieqip8waiAYjdPatsUon/0m1btCGCVr2WkAemvKji+
CmFfk9AK6DcjSrdA827GaWSbybnlaMgM+88wgokkykN1J4zPtyi5Owhjj1HmgtH8kzBfYTIpC7Wt
bBGgUzegyphFUaFDMEH1yZgluA8HRZ5mKFmdlUVUzGS9dF+QPk9P/rwGKRJcqSEMNdX3prZTrpWf
bCzK9kOCy/GoxkZA83eocmgoh1mLagpO9En73doPcJpWJfvUFVHw+CEK+pmVrEFLIEIMHVqRSV1G
eRPa9VcIGQkvI0b3d5p7Yo/0yt8m1qv2ON0zTI6G6aSqwL7JSsUvjQRvHRLGAcO4Dcg3PrL2pMZZ
nsuBxRmU79lL1MHgDt0p/hYvUXeOKyGO1PbqKaas/QqxSPq2Rizez3rC108dzyGe40UpWm/r1jYf
ua8kchPYCPyWuljEK+u1PRrosH2Wla8/9S4031fmzwdIN1d78H3VpiuhF25XRp+jGiYMteP9oekW
vSclvCkm29K7IIrCc9/EMg9GKx+o6NaTr2cEraSrzxx+SDJva1F/xZEuzgt627mGc3abdnGPcjxh
FSh5Kyg+QT1sCyHNBjJeMxp1q91OBlljHbW/YvOh1IG24Vk0c7ALKxbmta+6Lwlq6a3Xt3B2iXDv
dr3XbSsA8FC0wxa0LJf6ISj7Je+sst+BT7dPdc/4icR82UtSIBkD5hy9kyghY4rzQp7BYuAPQe2p
Y08XNqTIyeUWmCP2qtYEwyS2xM+dbaJMOx0aeEiNGNLoeW1JJktbvLQoq/5RstHPnu7qR5TcMnNV
aF7ZDNdPdCj9zGkAyiv037bFNA47DUEdmhLgwY6h6iuK+tMUp7Bup8OCOrXKgIjv7mNByx3rYrX3
owoLN/PkpZm1ybXAWYdcNaq+uikaNHrHGHaWEfm8TmFPERnR5MqYDvhjQKvmgbSGnjShwZFAOSpD
lecdJF7LNqAm2RsY5hyjOkK5She84zUGwD5W83S/FCxGzjOLKUUYJ3n/4Y6qTcc3VCLb6TuuD5MD
KMuBSv+lXeApHKnO5XUt9M+uZcSkI8i6n3kX802DRk4+DmPz2CyreEQTilS7mhhx9IfRA8Y4LtKP
hitNg9naBmwSt+YkKmnuZMneCvjr3dO59HaAD49eVs8iTKlYJQiCiVw+3IVi0Dj0UEP1mJMdgSPv
zkwOl2/n8SUzMyYZOIlr6k98+BrEZQPGKdLiufPF10JL+0m5RKAT55l7a+lHeBdw3OIxvTflZF9w
u0lU+qw+OLRi7hiK4z6t2q4Z0VScGyRmjb8HH8AcnBOo3H10vaFvVWwjTlH9zVX/nUw1kh8LwZai
0erkuQpae8zIl3j6YLFzv7IvzdLP5Bz0ptuNCSZYtoinLgshl/hlDlnzafZwrtux02AUwHasQRfi
MbKz/ORhePtgPLh4RMxT2zkKpo1WEdreTdXglTQN7ImM23UDKG91bejOJI4+gzm/vIJ0QDKuffum
vRWv3AtgLqrZVP3yPaTSqHn5Hr2a4W5okF8xK6G7Ea3LE7rUNm38D5JeURX3qOXUzufTuq0hZLzr
q8L/XvFi3Vnbo+m6cHMA96jIUXGVzyXMi+/AlxBnYE2SHJe391o6f4YcqNdsZ7xvuQu4juttEjIE
SGtapKyAuMX3EcGOLXuq4g0SXPBX2wJm89Fo4y+aMEYeQ40FBr6kKV6pg4gma8PqHR0YcJnRgDTR
rsYFCEc43DPv0RLEBgd5AgSaVvz/OLuSHjl5LfqLkGywGbYUNXTRU9JzNqjzJTEzmNHw69+pfpuO
UxRSryJ1JFyeru17zzC80iizHxOLAybcqTz9iYwjf8f0iSeXlLHAbOfOnen1/QHrgj2lFH5mvlvH
1jNhaghrCdSMX1rkOZoHPMVq27dt3PSsoXarQ5sOcZiB63ITZ6Wxs+rMvAJvpYDuGLHDMmN5EphQ
Kr1qZygb+NjH1gGkDfuxcrl6qFQjjlhKxsvQk+KpbaWT+cy2rW/w2hsPUCvIfgl4iUN2agY3hhit
iddN5fX5VtRNcu/VY//GKjM7ZMlI/3ABJxxucWe3Uu9aKJRSDWs1x24hGTK+x95stzAzwoFk/3Jc
Ht1l0g7hnQCOfe/4eDFfF6b9anURFrX1i4Gt5ktvfrn8MxYwJh90qU9QADexkfo2gfgyG+cxK9O7
PIJGdz+zG5gsPSRx9xXBEtPVzcfqth/Y7KK3FSs2nvMfYqTvjhIFGrCenDXNlYXy8D9sbeSSSKdK
A+my0eqPCpfn4xCb+V1TldBcaGm3y8HRBI7KM3xaNXGQptD5tkBxO0w49X2bF97hKyP7D3u7hKcG
+L8x8Ccd+BqOdGFrziYP1mQKpWInaoJGWGuWoeer+/9Qs+s5N6ZqSvMjYdUtbnw3pTe9IH2xd8p2
pSZ9HnbhehqAAObFLsXVBMmNok32ve0Ms49MaLJj0Jleg2uex0W4nlYCdutIRVBQQNLXbF4iwa7S
mty4cnpFhu0Za/XKgEC0K8ka1O78JvyHrk28TLpDaeVH1AQBFpzfh3hYgYcuTYmGdgTau3QBws5w
zYKbEapPEEohTneXV1Z31WUqWQskC5V7naNtih6RC1nxI9IPyCRHvwiFrKFZONfUNTeKVbhM8vS2
SBTxy6xdISgsLAeduY3SMnZ04YpjgdKVL8b22+QOz5Iim/ml/aMTuE1pSW4xIz1lV5GF62RbgxvW
S4WsJykO2YACFZW19aVA6Op8bukYkPEeBnEUCnCrYUAS+71r502RlVvU31Y6tTRqp79/Crcz0h4y
N084t5YcezV+I0n72x7mlZizsJzd098/fR4nsAHYQIurzlBde3aEd/4qR3vpp2v736FdwktklfHI
txq/awVMJhzbLQPIcyWvl+d8qQ1t+0PMFH4INs7tEQTv6ntBbr30/vKnF7ajqx23qIaXrZfj0x70
jdr5qWB8j4sXXJWiFQjN0o/XNjxLjYzGLQYflu/vLvKqECyL3prRpCuLZ6ELzilofppdtyKpMEpH
HKfI2IPuDZRmr34Som77pl2z0l6IwLohVu5U6dRZwDhNyJIXaOaFFq+tZD5a9kfj2rXyle6cp2Sb
rm6L1XDWOsiAAoZo/gICBmwwa4Ma9YYiXsaiuEE25DEu+k0l3i6vgYXtoYsoOI7pJJOL3Te4an7o
Z1wWkJAGFfny5xcWgC6fkMYlVEGTBqmq6NhVN4LhrfpFZyFIuv49+SfpXVkh4Xwks9p4iQX8B24Q
85sh1iC5Sz9f2+B1z+jA0gn0thoSE8JFFvmxz6av7Q7djioZlTKNBl83PeIX1L51u1dIzH3/2tBr
u3u0q2IEFCY+1sUPkZQHmSM/TVaUG87fkYEd+XvoTbivjSnS2Mc2PZjIxfRQ2uH0KUKuTnrx/nIP
PliEZwB4/xipGNCqxhPHOrqAKt1N/ZRdweMUVUPskTuQgI2rFrnDDZLjRTBDwQaI7Ml5IxIQIJ+e
ICHUyKyDMqcuFJVJrkYbmZxMoWbhp9CCXrnHL2wh3YTFS+fMkzM1ruayAdLG7Yb0DnzCtcvMQvTR
/a3mrreKmSLbm1HrigpoWCCDBOw+kDye9YaaJ5QLxr2JNNjlUV9Y87ovSxsru3FM5IBLhvxdV5xq
RHg4r8lYLqwc+9Tsp4hdF1aa0siOrmJkK2IhipOkdR2MCcJ2ggxTJIeVW+BSR7Tw4Awu8m8VeGB0
epAom835VWysbK6Fc8fWAoNJUYcZCje6coR7I8p+x7IZbrqV92AUgPB9bSbMv4eqI6SqeIuhGtry
BvgzARiZ+W3I2ZrU//lecF29yoLQdGmwYQib7IdZPCfdtEmc/VCsDNJ5yC7Xn0ccrn69PaXRsZhh
cIgql0+a9qgGQH7KcgYgWTF/VNnKSbbw0IUkyN/DVaWs9KwZaXIkjibfkajxdJb3YpH8wa7JtB0q
B1Am61l4zkHM5g1QarCNiVH5rdSPyzN2fq9y/d3RZBbLeTuihiaqdCeoowLUGaw3YSXVbdd5yVEK
aNf5IEp3D4YdfW05cv3lAeWWuGMzRrpMyn1DJsAUyB3SnocMcpaXu3Z+N3H97aHiU3keieSwB+AU
5UoWIX3M++JmbFm7MnwL61F/cNAphZ4OKuohiDeVP5bqOk685xhiJkHU4v1xuSdLrZx6+CkClVPf
RKach3BoTWAgQRlKDQ9YtvZ2mNz3y20sjZYWe0Cy4XZRoA3WiS0ggzvhmEB5rNHul7qgne0olo3z
DFB/CHFRgpRirsptVfP+KNImfiiA4/t2uR8f4u3/HsH8w7/102C5VjfW6TR0YVRHKfN52xaox+KY
b82RbwCXc4Oh7JxgtMtK+FmZtHsRS7HNhEyD2KzpwRNVG0JgYw4goBhtoTzCjyPe5I+yR0V8OtHc
MmICpAU03dUpOfpbNYDsDAAHAKIE7cU54s4NIVhvbW4ld32NgkcsJhPKqvCQiLn3+3Jfz5/jXH9L
NB1BUrftxpAgo05+e7G5cs9b+vApPn4aw6hrlJ1TfLiQ33F/94Y1wvbSh09n7KcPlw5NwPwBpIHI
20L8sdy1Z9XC8tVfBVHt5ajPud4RGNCgA7cC4gtBQ9vg8kgvff7090+/uzEsQCIs2oXSLgOXcT+D
pPgA6NTlzy/sDv1dIMe8kSx2USbM5+PAiznspGr/wAK9v4EP7pfUoCHert8BkkykjjsiZS+ab5R7
e0AIH4Fz2F7uxdJ5pj8Phsme7ISQLqxHknGfGa27HUVZH715dPZAlaOiBgHXnXD78tahQ3pvDs68
96IKaikpd2/svOqfL/+YpRnTAg42JJlgyduG3EXNNRtunKR+hkvQikbJ0oxpzwmULLverPIurDJv
0zbPavb2it7xeO0ht7BT9JeEnGwEZJJ1oQOVZ7DWmuIK5mHxw+XR+WA8n4mS+hPAmjLZIkh2Ybud
d5AzvkrC6ghR4PEGgk3FkxvIwPaHbXs13E4P6ml4Yj/xzq5/izv4vW6fVybp/NWa6y+F0eQt5bTF
rwDgJTd+Fm4c1G0H0baffD1dtzBX+vsAHNKIGbYcQkONAOSwjG3nhBIALqyKYidbYBUPSPsAfdOV
uw56RrvEtJKfiUnFFVyoYWRz0oXtZ54/iDryoNvk0ENRRg1gZYP4pmY+PgFy121H1DVvqr6gGzMV
CgwCaUGaojUOAG3UtzHpmzsTvN9nYABiyK8pWv7hbRfdtaadHrpqHGCd6OGtZ7pGgjl36iBqbHtH
q8TyedwFZvGSEm/0AtEN1ZWTmXJnzVZ7bU5qvBqiKk78vETuDeSLuXhGzjq+Q065hB952YCfk3vb
QiDVQIeqvRcJ6e9QzJFrYpoLO04n1sF80OauDYlB5t3KPrDFtvySdSVU/k6310/ht8ynWg09bg9l
WgPibmyFAeRJvpKwXMhhQWPt78/PnWnFkw352BSyCSdMLNQd/TLqIn9OEnKYy2p+B6A6ewV7wAis
uG0c0NeKtYFb2ura4VIBo0LNrugApn7rOSA/81o287zwscl1B+U0b8D25g42mNVLwPhc8qpEX9xO
JbMBTeRgcExQz5UoiW7zWE4w3YuMoOxnVNHUOD8peObuaVtlK0JiSxteO4GKtOwmGeGEmEqgH+TM
4huvbYw7yctiZ4tC+SaESlYO7aVx1Z5XSWPhppGjMQCrDim3Xzm83f3LAZR+KOaci6DaAVMARUEz
lvS4ZzZxaNQiurYi3GU7JfjrPIo5LOH9ctVxgXcqI+y5bJr2p5s7EEwsFKsHHyyHvPM9DuJdZLki
gPpndC1lN25lrEBRKmS2d3CIhXAcIcHYQmaeODOIXnADdq+hijL1vhItGHtJ527TTsr/kOHCXc0g
w3ilIjeBpGMDLDkx1HXaTcY1sBbWToA+cA9yevdt6gvnfu45+VGqORsCmTgoryuAdwMOfPZbXHkN
3KISvm1lNT4DQeMY/tRU7gtQiO6mnhXZzzN053zQ+JqDGAVMJgDaKbasNdUtCrL1IVaVeo8j0j+0
kMQPSyLj+wl3/mAsZlgNMJiJQnirvAOnCbppPBnwrSm6qcwm2gg5ANxGSnAq6z5z4B+QZoAS8QTq
qM17Ker2G+CxdOtUbv0OPJjcRik4Ou1MYYlgwkChxOl8Dyy+ESpXdgfkJthVP1j1BuMNZVpCs53q
ZvYSy1i8w2PbvWpE4wTNCWoDDFG0a4cErJgxanZTQ4Aat+IqoK497kSCQwPWBiOAExliUgPyiZky
zOdoeul2NOdpGyGPHMCrHHDRqM4fgJQrIMaJsqewnQINGymc7Fi7ieDmsMFlMnkCt6LaDp5l3sOs
ydw5kXKDErDKbW7U9Rbc3tcUCL69VVlVoHAv3JWx3d4TBdOTVMXp3UgLD1qeeRFEEXg0btr/GN2x
u+ugeuZTWVm/3KbKXyFmI3/VZJTbOp96yy+Al1i5yS5kULgWywzZoAin4iG0cYXw+3ELwuC8TQCH
2F7eeEsNnDb7p6MAcaMYmwGHeUxIWAzTPknkoajNDqquDg9SYh/lqFZueR9KbWc2uS7caNr11JoA
GocW6yE6yaosSB1QVi0pY5/wod4Bn0m2ndeJR+BZo/3cs/IeUClza3HmHCKKGwesf4vNTNm8HXpw
hxJDrAkdLBy5H2/gT4MBfp1MTdoh/dDX0d5JUZD241xy7s9eX67JUy20Ymt33RIexcJr2zFkwJ8O
8TUFFYFnvy7P58LlTHctphC7jRkBQbSEWGKGdTiChQJwhZutKC0tnO5cNy1GJPIIxyM+ZBJEzTqZ
3/q+u2qwe2IKHbp+3kbZGBgFRRW8XGl04Zz7x7Q9biYrMnCkW1WmbhwK9QJvTtSmc7Jmk+H03aZw
enr/2hCehvbTKuCxdJMKZPqw7RHyWdFFD1zEdDdOYEKStlvZeQvLQNcXFeCwTABAdmHsndI4znEG
mCxK11QhloZMO09tK05hb1VDobpuAhwdu6HNfQp4t2C/43Gl8rEUPbSl3HYkUeVpwyAh1G/GNGUB
fPH2wPfeAwBHATsc32vH+HN5YhYuILroqBWbbkPwkAmn7j9Fv7nq+fJ3F/aMrjbaGxAziDy849sZ
WcfUBIh2kKE5q3dImV1dbmNhtnWJSSpEVuaGPYRKQiLDSH2wwDcMmlWXP2/y05CfCa26ay9LLQmf
LhS6ZMEO4G6CRnzdm8WOs8mXZbKB2DSNr0v5ZiXbKP+vBoczSdTWlQaEXOShig4swZWgeKz6IPIm
QCcfszTfF+oFZK2tciF6IV8APjx6cXuw2L5t+PU4PEQo6NrQCwCjvsnfY3msbXAton1N6oAXPo27
HRvEfSTVpixqv+3glABa42SFM70d2CHBqTaQrQ2y+nDCwyrXr5uXipANDms/erZb6L0ElfyTktua
UHz6W0f8tih2M9vN5RGy44cx2zr8EMXOvTs8juIPr+ZvDp0BgofDrDhAq8KfWwXVx+uowz4Y/9Tu
jqpxd/IDJScnrD8AwF9FY7oleR54E65rSDDKJ9Tdn8sYdFEH8Ns3jwRZcpOAgw5GUz3iOlVvS3c/
5kc1Sb9kz2QGKvIRiN7NKN7kc2zAFNQXdQDdvspqfaNpAhvS2gqMDYjB4EHQH4yohs9uEdjDvnAP
DOqXIAaCWLTtyQMgMRsozINe80taQT0RX0Y7WjyIxsW155oUNyWy1/SRQ9olNYTvnJDNza6TN+B9
hw2c1yGTaqZ0h0wsVNO/Qe6pAbLbB6sGs7aL7QOUCwUoSSYKBmojwWS2ryqQi9Da0MPHPQBBHvW/
re1UoPveOCMeE/BZEffTQKEsAAVKJreNRfw+LzaSbeGe7aez39OfLb85vbMNAfWeOUNpjwd9UYKP
T3YCxQ+aPtX1Y90Mm4KPQR3nAZ3LjYQxbO8gt/zGil1SGrj0DpuGHHN5fZJVgbB+pH6As+vH5Xdp
bkED8Nm8Q+XXH/OnMQ4dDkoJ7OTK0QdGRvYoH4Anumsc9F79cMd7TrifM9B4Rzw3QYy109Fv1exX
800HkUuQO36xfJ9D+ekVhnel96c2ftPkN0k3IzxX5BCksfWV2G+5rvaUAmEUVn4J+P+m15GruWo8
8Fjx9Ya6ayDWswEHTWjxf86cGT5lZAwrqKoCNJ5ALwey8KAvOGLVjmepES3+23Y02KDSmqGTqhtw
Ee94Dd+Pbq2adjbgw3tDy1MA7Wabo8vqcKzpD1h9/aIJCy4HzIVfrkN6OmeWLrUNXMLq/jto/UEL
bv4Iiv/XPn86lT/dIejUeZFbkzkkybgB0yqozR/muHLHO3vqYli0qYWqS+NWQGGHHa/33sBfalD5
/XxOwi7r/7Pm+odtZD+/1hFthmcC84TcSlnoQdolY9aGQku8WbPRWJjgf7KyBovsMop5mNu9vbHs
PPHtSK4kR84e65ar52SHHjzFvII9TCwfY3KdjsWewBTa4nJlDS39em2SW9xG+nHkDF5U+Y1S8yM4
cv9dHval3376+6f1Y7onwHZuMPhY91e9E0OsYu4fZohjmLxbk70+e0XEAJ32xqdGajlxWoPRGLYC
VAGw57wXSRLjx2iV1obPifeHUzzGL/doabBOf//UGGQuMpFbGQ0hyCBw/rOb7uQqcvnjH97Y/9x+
0BUtEebVAGELS5KQ+xBZMDctxD/8fFd84y/yh838KNt6LawhN/RnF9pXLCiu5ZW5g1PHoTxx97+X
fZChLP9QPuGf5ikZd8RfU11cmkwt2vdtAT7p2EkQax/kWPid42xaLnyvW1mIZ1EH6L0WEEBcHymc
gmjY5gfal7BFhhULCLhDf2sMuMb0D9ma5OtC3Pz38YowAzAZhXJNHPmjO9w3kCQTovmq75AW8+Ea
QfM5T80QObEHMOFxLwRw10952viRBDvi8opZ6If+is1heNE0fStDF2pVnDWbhJj7qVhDjC59XgsN
EIyaXScr4W7S01suo2MiPCB4yufLv35hM3EtPAizsSrVY5Ba1jzEhfldkvFw+dMLQUHPOKHg4LZ1
m8mQGhCgeiXu62zdqSgP1k6vhd3AtUDggmFF+zaR4UggsZGWwVDcV1EF1fq1/bbQBf2dWAsVOVIY
VjgQKMGI6qoVTmgYI67IFYwi2QqZYWHX6c9G1KbKWsTgKpfARdgAfSkDZPiY+rU6VN59Jj2/hNjM
5WlZWFD6+7Ew0lqYtOUfjZUUOnt4LMSQgLn8+YVJ0V+PE4Uah4AobAhhugIXe4pbvZTfAJW/c231
53IjC6uWnfr26QjouDRtYikWEshRTbm6Sivv6vKnl4ZHW1So9gNiRno4WUV859CfRjxu6ol/LVgw
7XQxIRgBajNmOk6fZP2TMVDykrfLv3xp5LXDobDtvOVFLsN5vgULt2HzY1WbBxpZweUGlkZdOxxo
njgWgGq4SpiR9erWSr5B/sXafe3r2v0wHxNiQ02kDNOsfaECTzO2am6x8Mt1O4Kyz6vKmnE79Fx6
zbr2uufJ/eWfvbBedCOCDoTPIe1tFjr1sBExNMdO/yZrN8Olz2vh34EPWjLLwQ6NfvT/rxaxEenj
5d++NCynlfRpGzkQgkr6Ca+iqoorKAOB2zq6X9uiuusADMTi2mrtGvqXEwr40MVyM3etMLuw1D8u
b59+uGsb3pQltA7nFIqFXfELCVaU7bjap6W0ViLZ0tBre9Vo05KlNcQQlDVQaCx06UZ0ubdJAR5f
CQdL/dC2LCgYzghv8T6UpjEFoNx6IQRWu++tydzrbpy6n1+a6A9jyE/jBXm3vkgaXoeclI+NBW2u
fljpwtIa0oKCDdEs25itOuxFikzcCXeXbr/0q3VHA9iHsGbGTS0UIoVYM+/p0+BMxcvlry+MvW5o
YKiuzNsUFvNTPD0b6sT0Nuw/8xBDeDUWa8fhwvDoxgbgNnfU4kkNIE0B0Zika3YOGIUrD9OFi4Op
RYcJ6iJAded9SBn2lmOX6RU1qbWFEoyJbCHbR52gW8ubaADk4PPlgTtft7Fc8zSin1aTQEpi9Nra
DCOeeVAWbCH5oHoLfog5OcnVGMq3WryNCdbyxqkG6KSgIhd/cdPoFgctRLnSiORYcdnwYKeR8iHt
A5HVyDgyMWTBF3upbf9u6Nu8bmHXGtuDGyLcQCCVj9NrkeLMCww8eEfwf3P2DeZurvDLuvTAwIdM
zMrqX7h7mnpsgD5RPIz5GBoWFfBe5M+NUe+qErGomszXVPZfbEjbwbimj3BEc4ApLf84zRuEKpDP
J/6U9DC85CuNcKyNM89qUzvd62Iw4H3mjmFttPkzVESTXd/AlQbSI/28UhReaEO3J7NLVgNaOc0h
NyF7AjljxOlsXDnnF1Jluj0Zo0ApAyo8h1WstlkqodqWb8oMMtgu2VQtMvNqLZuy1A9tV7uQQTJS
CDWF3ABUFigg14GM4Ph4eWEvfV3bvS2RFTFcXEE9Og4vEKGgu4i10XEouVgJrUtNnP7+KUC4OURt
IVKQhaqwo8BTlbgitEu3pZqyFdbYUhOnePupCQTVmkAhagi99Duf5o3tHZyhXTnTFo6GDxjtp49D
qa+VVsPysDIKvstbSEnnbZ5/MyA/uPNysZZXXDgcdEn2uVZUDY03hgnMWQLu2flTZCCmfO0Co2tg
eKKdmzrn0JsvnhrnoSHbZO3pvRCcPo6GTyNkupaCiRgxjoqlKHg0oMfhAknLQ/Kh3bsyD+dRcpar
G3W0kV0BBmMbR0gxb4s6C2AGs4Vv7w4MWmLwJyd6EYk6DjWUj59Qt/ThnBVAlv1LO4WcQsGnTs5u
SyFvbw6h9Fy/lSLg8IZk/e7y1xcWme7j0bQUMn2enFBWh8ilXzVJvnXYBM9kO532vE3zlYY+bgNn
Yi85/YJP/RhbOc+QEGrCEyVhW/UVM1HBdclJcdOMjpWjmmfHUt6fvIqmHwy4sG1mDM73WKG4COH1
fpeWQAtJ0DFj3xkz+PsaiZR/pConmBtn1u/IZEjxjLLqNt6YdXdFBGCd3zZJTUKvoPw2njwo+luZ
A6FNaEJEa2Yo55HtWCHauZJYMoO0LmzEY5HYTw6omw3KdYmIN27qIZdetAy+xMa0zatp2LsKFdcs
m6ETOkXxtk3JEJisfb08owsxSXc3sR0g6pt2iI5QgLqG/OLvISug3oqn1eXvL60YLebRWkFGGAjD
Y1F09zUtbuJU/YDw2XezpO9fa0K79MBX2q3NaEZmm75Recdwiyvb53lci6xLd0ei3WpwpU9z6Oe7
RximHOq2gNpmZ0AudzCOxST3gp/uimkocAb6EHtbQZcszYx2xakiG+vCphm6BZVjQAKDOkUuv3HT
p8vjdr4BR8dBc2+q3DKCMfgMxTl4K0NQegqxh1a28PmDwtFx0M1EG8prrkICbMbGboBByIvhK1S5
k7/P3+EBmqFjMkOVGngP+W4rSm9wza13XCn3PwC+1k6j86sXCq5/NwN4MVRzc4pECWB7e8SDRysd
+usCvuaB6Sl75WJw/mQCe/vvZszOiCbTRgUjq+8JoA5Zuqce8ZPh91pdYakFbRtC3a4SLneiI4M4
99Gs6oeoUnTTQ4R0K8gIfaw1WtDSkGm7EbYHWdbBzOjokOd6+uNlkLXvnmO8eL62arXNOJRGX/Sx
JxE8v9vRaG5QOMdl1l7ZFOdfp46n7bqMoDIiyxH3D0h1x7wMIeF4HdXzqzPKQ1IlkKsbMjBr4R9y
uT9LDWqHQZ+0LFbF6B5Rq4U4XJdNV52IgFzODMuAIj5g2yIHU7j37F9Naa3Vns8/DZhObJzjsh/K
tJnDxrBpkCr3NTUmD2po0P2CcLbZikNG+pUn//nVx3QkAxwwR7z4YVRTQMyxKpKNpaKTzDtMEWrf
stcEJc4vPdjA/L2NqrKwyzlN3aMRW6+pK+WGenUfUOkcaF3/uTxfHxfdf28mTNcoySBbbpWTciC9
nz2BPvLotqbpC9oeIN4b+V5kH+Kau/Cx6Y9T3Lxb1HjsWrlyXp+PqkynJia8BmJ8Gp2jUUJXabLh
ACHzlaV4/kBgulpJX9o1VPYdfoSAqS8dHDrDT+g5BpcHbml2tBCUCRcKOMJhR5JNzQZaezuPpFuI
LQsfkt3GSitLfdDCj82sHprGNgduG0kxiAbcpk4CKxGzXLnfLzWgxZ8SDG1zgvdRCKI7nG9O4vUg
ca660y59Xos/OURsO+4yBhfEk94z7LU2k9sWfu11X4ugUH/8e5vgglt0iTezY0RZcGKap+UQCPL9
S9Osg1ryri6ZZ+M6VMKiC+hGjExnykcXlrhQVlrLbCxEFB3dAuSVF/UWnjnzlG6lEW/hngEHu58Z
nfyi/325Kwt7TScUMgp+Bbyy4DIwGwFrj86crCyipS+f9sin142cesjCjp13zJXaWQ6kVdlaqmQh
sOuwFgi9VFUzjBEklLqNAs5C8Fuz39o58Yfuv6R9uDw2C+tU54LlBMYJ3Qiph6KzY6hLc+8Repmd
CXRv89/XmrD+HqQOpu6lm4FVGnvsWbjQs4g7T/kkXbthL82CtpVdBW5LK/H2qWwgfqm6j6bi8fJv
X1qf2jauBpeS1FXRkUPT3Ts6sDQeyyfm/chB977cxNJEa9vYM8gcCeLhStf/bECBwj8MNFdhtbue
P4/D8+VmFnqiUyoY4+5Ue8I7zhbIvKNKb2dghDorDUyZbOOi/tqI6ZAUG0J+c5Oa2GyWAXpDmLJ+
44r3av7tFCu51g8r2TNHt06kcE0QhPOEuEfaeNDVNwzzlovMCqypyABXdt5lz5pr3vAORCk72rRZ
FPnQZDWDyIiSfRWZ0SFjEkZBtiLB5fFdmEYdzGKYBOzdMYYPloT2c23k7jcOAfz/2h4UlpaY1Z0F
NhdM0ItqrSa+NKXaxqqtqjAbGPLgZZl/n+A90/oqZ0+ZYf9nm/bXMsJ4V/y9fUcYNXpF57pQ3FXH
yYkBz6x/w/zm1+VxW+qEtsNoBNsDkQzOMR7BemPmuEN2qgEXL9mlhpNtIi9Su8tNLU2RttOKGFYk
M2wJQ0jYH0k1VYeug7sPzNRuTduCC8ts3MAvg+0vN7fQMx3AMxjQX5Z5bh+zOvpRNHBsq2CBnPOE
Il2V/M4SY6VfCzFch/AkhLpSwXowlCwzt1HB2K5LnASDaa1h8xgm+8yO04E7GUz1LM+ZgchnKErV
sAKzv4bFA+rk7/UFiqnRWHNkHxPIyN8KuNr5ygIpMrKateTV+bcZQt3fTYypNfDK6Ft4Iv0WbbGH
rERQQFwJXkebUmQb24KpI326PO1Ls3Eawk93AkepWIBX7B29AQbAvFTbyuRv8IhcIzsuNaBte5el
wwQZoyaEDPamz5/rqN04sHq+/PNPw35uprXtLkgB2C4DkievyvtB0mNfKPjd1a8zyEqXm1jYhx/k
6U8jNNpJIkSF2oAFEgjC8gayFqBogOZt/hkoRBTGdmVnLHVG2/FiKOyuE1kTesD2KLjAgJ/tezgk
iLMmTL3QhA7vmWFRk1UuEtzDWG7H6VuVqg2Uy6E+ucIaXJhuHeQDdfJ+8AzRHEH2uQKaGu48f1BE
Wxmhpa+fgtenuahhKXdy9K5gdjFFvgNuutuBDOM2uHFenu2lATq1/KmFCvRjFinDOnb5AMuYLmhr
CAqnyLCqzeUWPgq5Z9asDsmBoyk1cCGTYX9k+/o6AyKz9fm1cyg20Js4mHfZVXTHEr+5rXbqprjr
V/J9S4On7cS2mRLFZkuCwgDfRnWYDCjdg590uVsL54fO4xU4qWBAOljHGko4ssmOJrIuRZa+o/Tx
TKDiebmZheBoaQfwBG+zFECaCtzpgcNtDghvA7LcdVxCGQ1Pp8BKvHyHdLnYD6qKV1JJCwfKP/ia
0SxHXI0AGLQUOEw/Im8luCx8WIfWjPAXgCGjKsMmgXlbRuETORwuj9RC3NLxNKM3QYwXKPiwg9oe
0Nbb3M43FVyJU2h0ltBugUPYyqQs1CqYjq5Bjrd1i8l24b0IeSJupwYqBqfqPy/NIIarywObbZhl
DIYBpYNugm1RKVf6ubDwdIyNR1rugjxJYauBkpUN+wy4p0EIHvYbOUp4fXor7cnbXh7UhT2kI2oy
5ExHkbckbLCHujiE4hN4Dl+LnTr2LE87y7BPALG4Lw7CjR7L1DxC6uH18m9f2Dqmtv97SXs6NKfn
v2n7VdX5wzQePOtH5Twp+DBmM6zTIGt2ubHFJaGdzPDhTSai8I5Oxv5FODAeqp32faqSn5nlAIPe
PZ5cbmgn9lBBYCtvraXp0aLDADsDCtyteSTQnbqa6rq8iZqu33hl1a5MkvdRqToTv3WATgkFBUfx
goTwVbK2aSK7b2SCacwdEHHOW+W4Cv7pVlfMuxKFyF1s9FG+cWIbwgZWxQjYUJ1DkP4qzcSvyxL/
aVd1v0lkeUhZlm1tt3mYpbIhw5EZwJ5XPZx+OlTkYpiLdY4LfQ6rAWjNm5ttn8X3oxdxOMlVKN04
2e8e5btt7XnFdQ3DGHg9luk27tpHK5m/d9J46+HDsotkfc/d/pfXcBOmS83sdymZN/0IeqYC+S2Q
hL+akZP4hPA8kGUUlOZ0tFuYnnMFQ0IIX5ZBp1BYlfEj8Pf/4+w6liTFtegXESEJhGAL6bO879oQ
bUF4JCTM17+TverhVVZGVMQsZno6IJG5urr3mBeUV6GR67k2yjTdF1lBYpf7v1IY44BlIK895tH9
bNBPrjJgwBoHNRVjmuMgp3s/LOVaOvbIalh+elY029MdMfcY7Ot7sIShpxV3if0JAVMvgmDGA+1O
HNIMFlnDNNpN5g7B3ivQBA2MhUrIMCUrfx7d1eB1ANQMUDtUs7edlbprjPhl2hKqiV760+Thn2E2
aeSa6l3RQm2hHgPbLTqrHa0akKqHxm7Ksi/hlllUMWvNtIa0XRU7M6wavP4IMK0f9TBc3HW1ewQ3
ATZ6cMSacURFnoY/MlTKOIg0IEKQovmZtcObKVBi7XGpW8sS/1YPwbVb+O5K1NPviobeNczL4Hxl
rxPuTGAYZuNG5iA2N7ZC5SMF63CYNIUdeumsut6Dn2IlulWpkywGfuixSPIN6nw+rH0FjToHE1Ez
O0XALoyQyIefZzPDt9D1UAqnlkEkyZRvmre/6Dy8Vm6PwZwPfZvfJCF7pXbEkuPdHhShh3Fi4HcR
+ydVlR8FhGL55v4jsf2P0E5XppRZlAfB++T192gT3LIRZ1qelGncGAKyr84F3BOAZnOcrde6EtTu
4cFN+Z8GBmdTRfYwmX4YbG7hbDdfw6/yEfoAbwAXgjJdpdM6HHM/bmX14g8YmAlmJlNqgOL0fyiZ
33uW7LguHFinMIpbsgLFrHDe/HJC49ymZC81qOkJaBwrt50gTFNmezKHz2Wq1SqUwGNkrr41+HJo
ybhzxGeYpmY8vWVOeEW0iE8I5zWZYcFUoq5Ge9WCaU+fjVQgcDjwILEYbxE4j5WeyIHANCfyahd+
wWwO124PTSPSI5/vcwdMa53vixJmVyW8kZ9EqyEIUJY8qhhpd2kDiYIUFeAYFkTNuu54scINJImD
utWrLE/ExvfSfO35gI/mYf/DgxfJoGAvDjU/SJL2/OjJ8NvU9DsCi7ooAWz3JPj4a4RH29rj9sC6
4jUT030N8doU9QtYcFW3EK5o1jjIwzjIpr0s5C5v5gdQeq68YPhGVQ8CepBcae2rmEFtu2Eamk9m
D/1WBi96YzawIyebfoRck+k7ETnWjBuMJxySxjt3gBRGEvhk22T6JZHDAE1ww3alGXYOIG9RpQsI
vwzDZiQdibyG3HLr7mcK6yH4IpnIKUsYZGawSgfGL4sS+O7GvBRuJNR4C7UjhZQWQcEfp61lWsZw
lb4OKNWxb6kL4SBid+jUvWAp6u3cClRU6hDCGZTAnn2ASIJMu3g6cfpBfmaHMfCuWFaWMVwv4QU7
8/wN/aNdW4w4lT1MLUlR+vGos7Zlz9eBBxPgxs4RPLSONgjgOIxGzZNf0H0oyF3v68fAaaEOIM1e
eFCJSk36moxoD+HbnicaPIRsRishbYbYpvNtySju+ZxfV67/Tiv2SMv61+hAS0IUeyfVXtT3iD7g
gfxoKxSFEOuw5IbA7HmevBFBOggB2m7HWisQM1wW920W7ELfUMCz5LzxBsuBOtI3kDCvV17W/NCp
oyL4uj8WM1apOHn9aZP/6RLXi7DaHvPSNBtV2BSOLuzFrdSzKL0kmgLxDQZ2b/DIVVGu1K3Q4KIY
Nf6pigpMsFD+BjBMbKoJNxpUvO1tbhP4Ww5ZsG4pTLhaFd6yIIOPolOvIQ1QrGuYia28oOar2am2
hTA5JGn1laum8MA193YmCVCzFOM+kdlVTpsXKI7fkhQorcKffhd6/A197R/zqB856dUKeMpDH+Q/
RgnLdZqh/jAkwZrN6QQWinvnDOV3wI/eWz/93jkKaR0ZtrXu1jJnv+zc3yQkfe0r8wR37xoiXuPR
JSaMCLy+QMymsI8SbMUdNGENWosra8XLmEPfa5rkgUsHqhbOCHMSyKKvvLp5ywLECq4RZpAr34Q4
vtZK13Jbwp97ZXM4fNJxRH0H3JhaGg/qCf7JBcF/8lPvvmkI3Ktlka2QM/nRNCfTdTHhNONz/uA4
7TPYXrA6hxUPcgSQN7HrD5WQx2yC72/X4rj02XMxeqj2zPcDFY8jdLzivql43BU1bPkKomMIQQ2A
GaGeZTvY02d05LEPqEA7OjT20xaiEsl8647dA5PEbrBewq0jZ3iaBuUvp4C/6hjgv7oURh2i9Ol+
FKm9JqEL0W+D80oiekAepRjXSgXOMYOjUyQbWDqnvEHmEdR33WjqGLdkHHVhfaQ5pDL6KttLPEYN
1b1IeLjRXcbWkPGpdq6dwAOs/Z84lF9dWkG7Cupv6BnoCErWcEEcX3UyP2cGNXf41yUrYdn97MCA
nM3FHR3anxOBWXRDm/oa/aUpNsKII89cdy1xr4yEHIK7qlT9ziKDiFXgkrtC5UlcBQ1QLUMSRrDS
vUb8An1ZyxuWDg+y6J69NoN/FB/bKHFr7xBga65SV1UrjpsXYIXVBHdo/yUJggGF1pISaCCr9A6S
mc1+9JLpTg5AFYpW1cAwmem+DBMNKxoJ5V5YfcP4wDM/4Ue3q/Wor7K8YchUWrvR/Vz+roUXAi/i
5B5MDSWsS+a++cngYRAPmVXXjtbTK8AY3REFRXrbDo64S20avvrUebHOMN+h18mT2Pqs2xLTTHuo
S+L09NsXI5od6lHTph6LcJOPjN00RQNJsBEjx2CSdxWGTK0TpyabRhsWZyMfHg2toM1Xgzc1hwgE
wTjeVxNHq5zpl7GBqyrSnGnPQE5cTY6ku6znkK8E/GkNfSOYRXeNjBvkxWPbe9e05nQHZNxvoC34
Wpn5u5IDj/qwRC7WaVAAemo2Iu+ffdLmWEhQwfMTH7pSHQlOP8qPE2fw9xn89gAIIXVcI3veJEHP
N3VHA2A2VQ9kTBduYGbaw5E75aukQekV3pXJahKcb/Nhwqlnfeze1peRdhw44mZU7Wqnoe9tN4RX
PrMk9hzwwoWblle1P9Bnrsd05wHeFZccYE8xVjJKBclWHQvK71UZFv22UKZ9pR0HLgY4kKhrbfin
7pHUKM+fsK/pn9Ktu6gr4OSMfjS+uUp13JetjH1Z5SsKy69NwKoZQAQ6xokoIT7VsTitvfSQB/4P
rxhm5C5Vt/b5RH+5NXFvPVH8ROVfwgZ5gmI6HC5VA8FApREGrb/uZInM26Etklag+QnNix3YHcUq
hIx/7nh1PKhp3OtS4KhxLVuNU+nE0OV3YSefd9dhDkfvgHnVbkQXOoJ9xxAVLBORTaYBdtVOt7aV
guZsB4/zlHC1Zo2fb2at33go79uqAU8BqyuuS4vbFRJx+GliTWTe8F0Yp1ul83incNeJqr6/8zrs
AASofTEqGiW6f+wNcK4w1avWJfSZVzLvHguCy0zaOHodNIOEQS6qcDpUD74U8MwZUUqaGf8Jjadw
7fTwFKiDNFv3JVKRoR1k5CXOG6nUzynEL/at90RzC+PqvMKNb+4MXISh1lOmwbji8EJfSZv8brLA
Rbot8PdLOm30hGwbToHNGv4biFWF/oaraxPDugniSIZv8Cl55HBAJBvtrFEahrocUAerDDj7+7wA
Z2PSSF4rBv6AsEEP70si69WUj02UEIYkNcdtKGBjfh8mA9Qm4EmJ5SohXTrnMp6doLtV/gAcOMLo
9Zi0JOYhKgFggMLzee44XJDRa6DMU3cI15A70cM1LLGBVPahcJWn3YvWeWIjA6GJNcgSBKa+jGzQ
M7wiqSnWaGO4G2nHP7WLBjQhWb+GRhE2tlGvyFjU1g+hAAMP2vBG1Ii0AfdMJEFSbGtgXmFP6kYp
JO4j+O8+jt0QoKhDeliah947Gl/jreUUl9sZNwGOD3w1tnzsPFdEeTvC6ZBCZaKuOORNwiqD1C7q
0VMCh1F4cuawsF2VUMFFX38uMaHesPKG3m7TsK6jpk5rGMFrdpelOJZ0IO44Q0wWuKayESIXxoUa
vpD9Sxcm98OcPLr5NMZDnT8Jwb/71Yn2bumA/J9A5WKGdGI9TDLiHfoesrU/QpBs47ElISIV2OpB
GYoYi9jfQzczu8tdhxzawodE/4k9MxjnT2e691M3cNsLXM6HjFzrXlUbVas/IzHXgNH+qN3ERB1t
0lXu+voXwKt2FWDEI2WK6qaFqTYwcDnmVfVNPCH7h8Qq6TeMp3bNiefFjmqrtfVaGdUK+YNIIL9n
Tatva9ElEaT/3w0MbqH4DDN4QLa8uCbpaRHlL0TDAjiSQ+dCUDLj301ayp1kZb6BcSxDjRkXV2ce
na323eHadY2zUyWUU+Ep8IJWZvCq4AV9qhCSne9DBjYMggm5X19snRRpaIku/XU1jh0SexxgFCfW
pnWJfq5htiziUBVVVFNVbpIW4ruECEivopjy7pIKKVBvwyCWqkmuRthU//AGY595CQ9VUQIQhsYB
QOcDgPxvSjlswzCMj1TX9aoYrd7UJJNvqc7lVUEUDKUdGRy1UtOWJDN/yKGVe1VyAhfupmj/qNrI
GfazaAxzeFAfhIUEXJ1DSg3y4JiWmpS7QIfttmMmWM8ovW+zCtULm1btwRTSAvWZ+XE5NcLdZWYM
Y2gPQNA503UYWV0gfbN9kLYREokZAK1w8L5WhV4ytk4TrFyGUrHVINdYrKMvFuT+ipL+005Bu8HU
rQHVZeTeVQkD3ggZ78s88j+flxnPFPzoqY3zz/Mr0qBDGrb0AE29Q1uOb0EuNqy/5GN4phv0F9Lx
z+NJ5pSYnV4de6Q0iCLHhD52NaTzcJP42gcs+q/KI5mAYTI9lMNJBMer9m1b3GSj8+1rzz8Vg//5
Ah8MrcALKVAEA27BZDoZdcOL8xIc6Nz4L2rKBSVMJzI3xxo+4xE4OW89tAN0yL7Y4F0Sv6DsLZOO
dD20RMZ1TZ2rwjOPqKe9M6f7/vkQnenBLMlf+dwmPbAIKLvn/NpDpg5bw1+fP/rvMz6oFf+tjv8z
/I1KEhymAp4eNdmNSHFnIh54hV2eYkFBHmlqIJSkyDXl8PeBmOSFjsyZefk/OpjXe5MOtTig6J7v
nbDINqxzDK5owxeREEvOV4FA53V8ao6QRXgw/vBtqNodNEAuxKS/W/iDofs/1teYS3hdjOQgQlvv
eAlNdbcau01qlQcWtZffNHycTrdrZPLaK/csqcptY2kXkRH4YQ+Kn4fS1tBsdHv5oksVPH0+q+cG
dxF0QF92eFgD0NUn9hbG9G84/lOIhfkXPv1MR2vJjiryturcFkipOe8Y6mtOvUecS159LZuNFvW8
Jk7LHj//mDNdIbIIQAx4vrJlc3DgYeNthlYOBznrE/YgQ7Ztp1sBQQqJbAu03brcf/7SM1uOLMJG
kPd0CEdw/UfkcnsZZB2uQiT/4vgtWk8VckwXvgDkgOzvOS+b23nwrgpI9FHXv57b+ffnH3Fumuh/
QytXWdKbviEH2ZevsrQHE/jHcAg2uONBzXZ+/vw158ZqgQoJw7GumHZAY8jG7r0PLLsxTQ93g88f
//FXuEs+1qmo3wxuipYZ/ELQwUGClk/3Dur0CnBzwN2+dBC5S2KWNLIgfUXIYSjpuxT6BpT9I23M
1/SCAO/672wkfcmR3hYgSNh3a9BWRIvF3+EKdwk+cW6gFrsekj4KDQjPPXALF7nfMAqB2tF7MdOo
kZdUtM4EPXfJyUrYUKIqQ8GIkymaLMKp6lfJgvl75XKI4eo66H402DrQFzbAPcWem6PCOAPrpiIA
BsUtepPsd8Got+bgjLwGRqPYBmvZ5EtMX7E028srp+OwGgF6eUhWFppYWTGvHTe9cG59PMji/zz1
SumUqD+AlwRVAsbQEpjUHMMkJsb70KZO2OrzZf/xrhJLZz0vTCHKFCCGt623Dif5S+j6a0omYumo
l5N6pg0kjQ9jmmwbaC5XzaVddO5nn46kf/KJOYHyK+zB5iPVTgPfSP2nGfjr50Py8bEmgtM7/3k2
EiwK/x7gA4p6fvXrCjey5paG5sJBcwYRIIJF0JdZa/pkdqdjmJYGRh0T2U49gVmj44m94YrGKA2O
8KxMk13Ss/a+Au3uAoDn40ReLMV/jZ8LmhqHHwSaS0mRrkhxlfmv+os8IxEsDgPt0sYtLQyX55Pc
9jD2T6LgYN53xxz28V+K1SJYHgU0R+taSUBn1cBuGQwpeAoQT9OIFA0s3Nwrv7yAqjmzGJbkudyl
QQC5fHs0yWM9XXXJ7ZBfQFCce/QJsPTPOlMlmCKddJxDnU7mBERBYy/kef0gvAzdiM8X85lAskQk
pX6TTaKBjtMIOeM88oISrRkCvHZovHQvgmm6oQRy2F+bmSU9z4iiTxxdTUcPZLONTwJUIyS6Zk1Z
zYeqHYodzPemL87N4iSSY9D3iVb0CC4M2s7oFmE/lfmvz0fu3PSc/vyf6ckgy482BJ5uIRBO6wbi
RC+WXwrw556+CDJTAuklnxKQjq0otyy0Zt0Rb9gqZvvN1z5gEWcYejY8dER3rPIsP/Z1kdxDv0rH
zmj5hRk4E4bFIsM8nbR0OKnk9QWE9MuOtXHrFPnXztil1rQUBiPkku4Ia5smGhEHtoMUr11V6gtv
OBMOxSKQJKAUG78F38Xj0ysdxH2AGlBkCudONvRrIXdJydOz5lzOUJ4ELg/9gxllfVB+gZ+m8pKr
y8feNq5YEvKyPrVcgd0J4VTj7alC1poFKn2vJVh5tU3MvaOof5jUAFZaoYJ1UQpo9IZhRg4BDqRj
wxMXRWU9PyddDxl+v6iAFxrHC2oKZ9bJ8houggIdc2AWjii19xvt+oAAoC98IZCeiXFLpmDZUFvX
KQj8XZ++msnSPXgbYVw2MN2DQ4+5L5z5Ei763LsWMadWbdIBmELR/L6b4BJhGzT3xzoqg9dCFxeW
5ZnhWrIIHWdKwWY+UYTmvQuEfZN8TcpVLImDHfMcEeAGchyMWQuLMxP9ulFk6y+FnKUUtmtBxC5S
nJbKBX+ZPVtAuIdLPiNnQqa/CDbgnOadMylzrCBojWYZrH5iDS/f69mrpgvJ2ens/f9ii1iqWXMP
prDE+NChQjcf1w4oK3ljeCVUCnFvd/whUchCO1JfuP+fiT9LRWvcw8NWtJBoBjcHoMAVl08uzNuc
/ms4XbHkD/qDAjbzpBfVQTG7h7qNW0dhc0nG4Mw6/T/WYOc1Bl5IyGAk/dYmLkNJ3vkawl0s6YI9
hF3y0AGJs4EsAmzSBaxTJ6FvCUd3ciXyZrx2whroA93pHg57QE98ZRH7y/yfcsuZ4dw9VkN+CEXw
O+DdLyLCC4jgj5exv0z/lVd39VRoOCg47m3vizV8mMK1AgJu+7Xfv9gnLeBwEMHMvKM+2dy19SFx
u5jYr6lQiSVlMuv8xsskmIUUIh0rXVp0gv0C/a/IA5YwNllBL+SuH5fkgCb4bwYmXeKjQR5Ox0SY
VwOkG9Snujmqh+oqDfkhH1xAV4Lx7i8A8CtjJ5YC4Y3FVVyaDJp91EQZ2HgzmuPwdrywtM7s96UH
nd9q5KwjF4eqUFEJ+T8wNKOKwvYlvPCGMwFsyfvs9eDUgO0AVViy+ZtvG3kPQxCycgIFNXVH199Z
7diDz2aYCX0+ZueiwOLKl/HE5GlmAujMT7eh0LvAXPIpO7cCFvkZEHsaUH20zYJsfuqgI7ZqhvbG
ZHKTpvYmtTA4merpsWDFz8+/5ePNCXDQf5fcICWAfCNO3oqbERBtvrGS7kkOCNfnLziTPyxZn7Tr
86Spixpg0PdUPzsJ/CKg9ZHi/h+Q5sLG+Utl+OAYWxI/T9airOrGABfvFt7FZgS77dSaz5Kh2gSw
6dt6xC+3OXPSewvEARINT16lXVBEAB6bHXNoCXfZkwuUHkxsgeWGaDowa8T36ys1yHBdQp5za4lT
xeME/d6szszr14ZokWJZNRvCOAS/UhzwjX33Uaaow0cLbEhrygtB8szKWpJLS6iiKdpO5ggmwmpw
yLoF7JC7O7eoNyeoy8QzgA8fPv+ic6vqtHP+uUp2E+QmBGzAD2j+G0ChnHELowP/Bpq4cvX5K87s
+6VMfNWh6UNcMR1ZfvD7n73WG5WNke6flKkjR35xf7D/fkkG6XKY5ihxEONjL64t1BQvdWjPzcgi
jPQ87/vqRJBNdJI/TkIAuu8UfAPKaZTO+bjxs64/jPkotk3b0gtMmXNvXUQYrZtWTCcSovbfpAMK
ZZNdc/c2szAsnKdVDSy4uuRndOZdS9JpwwEMheHffGxDQKjpePQKZ1vV5KqGFHKnzWqY1NopLpVH
zhw2SwpqOftN705QlWOw4kwAfiyBeBm875xd2KhnlrV7inH/LOu0DOUAGNt0bPqHabid4N/G+YVb
87lnL4JA54XaL8xoj9L1xR7mYc1dyPkUAyJ0qd995hVLzqF1cClVwq2PnvsUJA9JezuKC6vq3KNP
u/SfkeGmMACz2wl4CTBEgL8SY7oaAZD9fLOfOXGXSvluYCX+yaZjmrU3hcfhWO88ff7oM798ScoN
uzCvbFhD4M33IasFqjooxQXwEp8//rQ0PjiYXPe/A0MVtCKVdLxD1ksFkZxcrYIG09o5tolrXEjX
LNf54+cvO/cti2DlBslQV33lH5gUO+PWP+hc3kAJ6f7zx/+9eH70MYuIpVsjYLKNYmdYG/6tJAx6
pdrx74tqkLFo03yVo8h3y71cQ5S5Bep5FiDHkTQW4zwiJeN2HfqSbnNzgpaDDxTZkaGYbcF0oUam
t67q2++2SvA/AHVdc/igx0nA5HuDa8t+9gu1gWjBcAybpo41c8C3UAyWjLYASHkmAdD5kh38uuSx
04DHNXVFsAbRR98PYYoCgGzbg+8AfuoWbh2LSSEbMXO2xd8In10HUER4rvs7JTMnw97u67WXeYBo
VsScGAsmA/nfBdskDJo7z1X3ZTX9THw6vNcJGX+1ggL8NwE6uoadBvTmKJCVxNPqa1paYklHpgDn
6oSd5MZOrFrleNd1DWhr3oJh9fkcn1lCS1Lt1JXMeBL9EjeFglbNB5A0WA/yBqfjhWLPuVec/vyf
WIG7Gh9yqppjULwOACS1wZsGV+vz339mvy2ptGHvo8NX6+ZIaX3ljsFDNQfvjnLWOgzeKwoW3Ofv
OaPLJ/6PVMt4R/V8Ari5NNnI0G6qEpo9KX8DeFMDemqfdGmu82C45YPal6BCZUly6V51JiCyxU63
1rONV7HpSAys4RM/BiTxwkF07tGLTe6eHK1FiIzHFT9Hcp87L5+P2LlpXyQeWdqECvnnBIMNUEFg
fNRCMjorv6ZxJpbK9pOq25D5EmczvCqIyJ5nTtaf//IzI7JESVb1SBkB2v/QN/oJcwjETHb3tUcv
MooJjIm5CIP2mFpgbeu6gYYd6y/M5JkRX2IkoYcEisTMPUhHpgczAWQL7ldmvQtb4NywLPZxC+fu
rqpoc7RtVt0GRTJCQSqh84/Ph+bcrz+99p8wAZbDXBauh5QifxeoHMDzKCLQ1f786ed+/OJcTqXh
vrKeOECErbqmlZz3BWR+N58//dxvX2xPKpp0qEiZH5O2/+G0NDloxp2VCyWJ9dfesNilMIZ3xNQG
1XHQLhi/4QqAfVj6ptMXj5olgFGp1NIAuObjAHKNrucoy/rY9y7V5c/k6ksQoV9grfetQ5F2OfGc
uyBGswOsJkGkuLB+zszwEkbYVNS4eYh4A5TZzUDAbSxBCLqw9s/cPskiW0fNfKad1zdoNbJmk05U
bxozmgPx7PhrNI676iYh97BEEL8+n/Azd6klNhBUaZSwZO4j+Jw4ePkNGaunqoOPHwm8tWk9EBc6
MGOL6cIxfeYkXeIDpyDpUF6Hbmfn3kNaIG5rf50072r63pBLuoVn9skSDthmNGcSnJKDadoNNHuv
FEwq/OlS5fbcJyy3ISAA4GzDA6sbyHdduj8mNrVRl9rYlTA482p5YTmcW2uL3dhWdMgyfrJhys1t
I+11MIv7r8374thUDXKwHmSbQ5tb2Ma6KxKstP3WiioGeibLgNq79BUf70l/iQgcsimfUxAEYbcA
2YDM3QT5u5v2cQMdss8/5uP59pdYwMAfRa6gQXH002rVs2HnTd2KpZeU884kZf4SC1hJOYJtEcLr
Yu6cO17CpxW+5RqyEplJt9iX9Qb8Vhzg2LpbUsGHdtRBsoF+pvOzCbW50P09N5CL6BAGPLPgTblH
SCGtdPVisl80yOMkURfG8dwLTuP7z9kYur6iGtxTtJf5GAFZcfANf3ImxsHg6C+svI93jx+eFvs/
L6m7uSVFyYdjAI5vuhZD3z+B9qVeIFahr6Afp7bQK6u2X1oaS4GdqsQ1Az5p6lhJ8rst4SQHYaEb
0pOfnz//4y3qLy8GsxoBnaWZhnV9UcdeOIfw5mLZ/vOnnxmr5W2gpjNVZAroEXe2gy78B59mP12U
2KAadIs/v5Au/r3o/f8N3F/m/YqdzHCqmR0BmobQRQNW7GuDl/8e3WDedWZ2b8aptrccTkVx0nU/
Z+aKVeppcg+mtgccac9+67HtYkc3/FFlOa7wrrBPLXF8MOHkeK3IgE5DXZDfIYMGgw8eAYRBc7I3
anBjZxLgkyXoFsY9m8Fh0xO3mzlNi9fPR/LjeeLeYu9QYAJ9QCfAvEmn38rr/oR1sfn80R8foXxZ
Ag/SlPUmGRF9winbdTK78TX03kR16xp/V83kKbEKoG7YIH/+wnPfsthBlHsSZhphePC8uXiYQfDe
5CjDrz5/+plgyhaHDgq5ae/3hB3hOnM7k/DROSFzM+/C4z/+8f5S7ajhDaY5pwyihFm18cXcbfOG
hBfm4kwEW17XBoh9WJsk9Aiuf8jWk9et2vFbNl7yXDz3/EVBMghGlgZziMEZ0BWos/R3n2dvrea/
Tkq0n0/AmRFa3q9kW9YVzaDXabX9Ce2Ra54Eu88ffSaeLPlnrGZpOvcTgPIcpmBhimoz72TzlOTj
z6mhSGYh3WsvBK8zC+mvtdQ/gT6vOG/ak7uJAh8XFTcv6ix/8bm8tA/OTcbislU2SIOpTbzjKL1b
NQUQyS8geeTVUT353z4fsXMfscj1As83Om86ehoxuTdmAHFl9kP2piHR//z5O87NymLHuXWKXvJp
/TA+D0c/V8FBTwVgmLnPIl2BGu2bhlwoqX98xQDw77/Hb04lm5iSOFJm5W961MDBqu2zlR0muu4Z
dEmCFBjE2SXzBVjZmSFcgtawZRxUfgbcyYIZdF+xt36y6ai4sKbPfNDyylcHbZlzZbyj4093Xt/T
da7sqsCJGSVS/Oyo3FrnUqb5caz3l7e/eoCFPbS2gSjrFaTok6aM6lRdVTy9BnfxG8daiaDacm+a
8GvUO75ETmuIUhUOx/CBIVzxAazvl/mi3u3HsYYvzUZct3aYO4zQuy1ZGjtC33eduJBVnNmey8us
cKQ3hS2guT20T48oiptiVQScryGMMh1C7N7swoHoeuK05z/IYJb32Hq23G3BxToO1M/W5UTTlw7N
+H3NWbG1Np/gHFmUR78Y0m+9zBHoJlF9g/hyuE7qzqoIZZth48DH8qmepd27FcSCIINjxne4+UFd
qynULYo7kMCjUtFbDvH0q3kwRZw6iQNnpWq6BgEcXoiQ8tvAtD55cjNrtmxUclsBPbyyaQPk1VwF
T37YpJs8UO1VwmHkF+CWt/ZYBpI/LYObusjG/SQIFCrIYNoXOlYJjfNUF9flYNSqPunlyWKa7tqp
1ypu/bDvIFzh0UPmqeFge2QhYBEC61h1bL7xpsDeQDHG/g7ClL5MJmj2tpT0wdChC+IO+pN+NFeQ
p4V+fLLrSiruoINqIE5V5usJV4K33k3aLaugMii9fFjNjQ4f+IjqFhRc/HoE8z9w0rXUaPICCC+j
3IVUkwfCP8owQ3eiq1dRE2btvg8ElHRCNj0naFI9ZxjqbZH08kGqqikikDDZqvXc5p5C6iOuBrEq
6+YRW/h3ybx0WxP1crra35S8PDKlIByCVCsa4W61Lh3d3gxz0KwSXUODONs3abY3GcpApbV7cOnb
Z4810xq0EfgMe64bl75OVmVZzBvROT+cAmKi4dx0a8ObJxeEqShU7sMcirWPIknktA3E7IrhN9fq
D0gH8yNuhMUOr5wPKSEQqSJBsQ1ydu2M5jtPyiA2rX0EFfLYjN4zCYt5O07+/zg6k+VIcTWMPhER
YhRsGXJwTnY5PW4I19BIIISEQAKe/n55dx3d0VV2Jkj/eM55DKBcQflA5rZVF8NDzEmIPU3Ny8JX
nftrM+UiAyK468W3WsaoqEeM52GyZS4A86T7LjNXSzM01hUxB+pzVvpLB2u1NcNcoBcVfKxyiZ8s
IvbCiAD+FWCVEhHLIvABjaS8o3d/WL39ILLb0pL4G/IOtZObmMq6y8RJP2roMP16j88JgxaZAHHC
ZsleiNEVjIaTLJ1i2ARrlmk25eIJAAc5HD4ViaXdpevAntxS+3uJ3Pyo2WirCKS/Ctq35UCaDSoC
htqPASEe49GdPjSL6p+IHMZjiIO7Aq6IvrSQr79D4gzY4LQGoD2YESL2IQwOdc3rfBzVIKGw0uYX
rpi07Ps+O8VSpBVoluLSpdw+pzL7tA83otepsfD9sVx5iC4vyE3StXdfd5Xnd0Dz+G/LItDV7zrQ
AwW5h8D25Fi7QOQbJv+tg3zyTP2dygg79VgqySEmFpeHALMLm12DMHCAk/MWbPIODzGUD63Yg3Ik
D1FI8DPSump1fyBKfkWjvBgbliurgejSV7muJ4bWaqLTS9Q2v1iY/SwJf51I9tyxVZSjWw+KRf1O
rctW2XA9hKNhV4xjX9Z62CmifggY5Ys0rz6lZ6TUn0BS7PlGSxSeWc6kfFIEvZHVkPNU+9gaH84R
FycwjY9zGB9HJUke0qYc4+6jaZYMgBYAjZpWFB7zfonGu2Cp85jW2y8/nG50St7DIN3NqN6I3n8h
DOgm2v7nrPfCw+Xg8Qf8x3sdQIQsfFJfrKHPoJntar95nn3elY6yNh99MDjS8KkT8gBM3a4Gx2jo
6/24rYBc4rzJ0daaDhQa+0XVf9vHmJffvfEpvYII9oznu9oc/pchOG6W37kCWKXFYQVcowcaNcHD
3de73urrLIK/wBCeeE+DHI6K3Uq6JF+ALS0oNXXeMuiP0mltyqnLSrK634osZy9aLoMcn1DRE9jL
XDCdFdyDtLmYzQeLTdLnBUEF0J0fXrQi4OzGj2T13vrY+4Sl67KkOBW7cMdo/F0reUWfU+cA9f1D
c+21Xfy7CgQWBSI8txSEEjWMz01GP5p43XlZfB5iRyrT+F8eXJpFuHoCnf0YuwgZMK3rIfUMQFto
hlv5K+3pHvwCnntecgAZ/YhY8gpuz3OwqQ8UWhGgEPcnyTwJ+pa+eqD1MLJ+DD34jkotz8KZZ7/N
Xrrlh6W4M7ROn530dyxQB9uK8ybja9c35yRbgLfDbwGyZpenTfLWR/oSi/QN04WXFBtq+YZjCiV9
tKq76CMLIBxFe/0vDcOTo8FV+sghhzR+JXr+b1mSe4OTg/fgOAHC/pVF6oymZp0nkbsNUfoLhZsT
lfLVSQwQtuZByNIn7s+3LuzfmOc/ZzrdAYtynNP6E/WH89Z3t8Qbm5wR+Ymm/b8sAXbMyUu4yaPG
DZwDNVPpSO0IfjI2GAli3nirA3tYGnJiIb9k2F5BMh8UGU/3KgNrptf8z2z1zZfy2tdWAOIocUwM
c/0EODi9xiGdnpKY6V3EQnsy4aZ3SVOTYh7Fq7H6feIopQMkefWhs8XppU6A3J1YJD5s1gG6xbMJ
lDzzEuP1WU0nK/lb2SR8SbmPp79rg4Nr0mBnsIJ0WCi99smDe5nYplxF++5v8DhO3bQe1s71+3YC
TKhP1ha3AFWFDemWW2QwOcyMF7Xx13hFMgE+178EnoOSNGuXzz0XeUyDGwmnVwVhnu9pm4da3kfR
rrlx4xNki5cla0uMlhWunz5sop7qqIvyTcXkAZSDCo/GexQOseA14oP2RLtn7fbiWVCCOJneNyKf
MiduY9/cvTD8WNf2PiMNXelURTA7TyDbbGH/FcsBVSHXf669ft6od47Dge+5VZdhwxLKMDFwbzKO
eV+/vcSNrtoZTOEwmfdLxI/d1onHjM3BGXnI4vQf1XGJcz3YhUHUgeLUnWxMgIZ8JMBqO2rKr7zz
q25K3D5oCSmybrkxiRMotewY1bAm+Bs+zDj8FUlajZ73D8Ee5ByrflMd/8ya7Q4YpnebSUzxeK1T
Dm31c0SB2w71OdM4cfWI0C9t2zPVZqskRr2eEHfhYm/fOrc+jxuGmEV/dAt/MzyVBWn8a4KHoVn8
HXf28ZLq72EDHhMW3c0XB0AUv5QDj0p7iAORPFZpp+Ynn+pDqM0eSOATlFAH0SSXsKFtHmfjE1Bn
p8DP7t1sXyzpEXIQ9oCZBxx7c5xCBRLuarOcBiLexlY/tXJa0QSAuUU4z/0dUyO/1Njs5nntMfxi
TRlk3rVrs72Mk13dN6dau49lqDH3ig5rsVG8nKPMsGqd0ANtZn5nhsCuoDAjk2Wu3vlKhhgOTXFi
ZG18Xcg05LF0AwZlVFC2gQHvNc0SBCDpU2f8V2+J/SOAf1GerDR4bjB88+xjcbmAABlTxi2eebsk
tuQGcEcBrHFRO+3lbgv++CSdD4tQGMIJNani2bBim917TQCVTZX5CtDL5lkf5HMyirIVIJiB7TkV
wYB3XbS1LEGrRQTj4fGK2g1XqBJXEtUH8pjZYUOSgWQGTVzIwfDtVHZshuFrC91YYUT4p27Sf8QG
4ONna1+lErjOaQoAr68dDn8SnRSFWVbT5WUEpCmHQeojDrt3dBnP1OJlyhp0YmZwvFCTc7u+Txhe
bEvPimx4slTy5WX9Xa5WFMgOMow+JM+hz8NT3fjhJ9IdNSNQ7Pa+BWUYcxJgf8s3NrRgy0YBfjPd
fAHKVXXKHlthCq2HyqcbtmgYeKrpIUkBYOyzinT4rtua5Yj1qk2JMjEmp7PZdQ7vGoo6eS98hJCm
DJuwgP0HVsH+P+dvspoewHGr9sm6vsdu22eB+4gTNIBSb30DDPCczeFuHpKrl/mXuduA2w/2GfMv
2LB6o30NVmLNTylmuPIxxm+zimEfSF2XbsYhl/Yx4AUY+MjHhHxMNRhs8SOA6SZx8BMQxEKBcVQz
xhVj281tpss7fD/AiQJz6jv7wWv6OwvFT+A0Tla3VrNT/teAqc980LwtnWuT3YIqa+knNjnWnY3+
LYZ5QExi81dpbzqstT/sqVmm4+o1tBxNak5ZEOLuBaJNPpN6nf4tJGIYA8d3tEt7kuyilDRvPDHx
grHpGZmhmseDl076XNMePpXOQytrkBMysGzbz4TTEiF8AFczfmmFM7AAWNjl2q3tHnFz/NrSYbgG
YTbvQfkSBwr1NkjIDQ5Z2w7oGzf9YdPTugcpBSi4GTSLMkuz8b7Nojn2cZq+dsvavzZTBzqqq10p
vNkrUyMGjBYG5C3eIvZaR85USQ3ubK03ekqciLeCCRd8Y4G1LtgUrLstnuiOeL6dwVafgmM71eOd
Ah19DtuAXECcI6XCAiDeLwzSqni2Fx4sU2knDVjIDCg9Ir3wrhHeXxHpqJ0GswGc+TS54dbB/pXV
FoAjy7endN405vXmFTwz6EGQTpvDBB7cGfGsLOPRzfkmgrRI/CgAjXjO4mpCHHi0Hc1eZ3xeEBgu
T7PE99pgjPV1jeYeeE0sIwJTaKbpDCBfd+MYuju0AOefp3SSyJHSyd/5eIieEVY0wPf56Vr4AWNH
7L1Nz+gIhUfmc4d5JBHwu8fw3nNkSyfkZkjwlKGXlTBji8aCHl2hp4LMytbAw4K3+dQClFouAPfv
e3B0wKpQ7km4RJTNAoLqWGeoQBjsOidekOxS5aWHDTkSCMyreec1H6su0/aeRfInHmaXp457r6bv
ZYF1puzZUrqCXFdvpR4wmQqaR1jGUB79wlwBe4ubUOTwjgEamtAasPnBVk0KQxgNElfpx9YQwJAK
DMg+/WXHYH5thilA/MQIPnIrT65Z+G8xQ363CgU6ci+7oRz8FC5rvHXJc0bCALTmxiEoAQgIfxwD
z3ReGC9miRnfiOJjWOIH0pkNTJpcTs4renA/85At/qsDHfsToVsf4R2YERYwNXzGoYE4AOeE2dYA
r299y+IaQ8jNbx1577AtdRUAYt+sl26XDD1GG7D8Itr+LXR0H1i/2PhS4Fs5OJkExTIZSAmyXt48
43QRLf6jggGgY9ziYcOm9gHExx8fjxXw1vRCvUnvEzn7x0GNFyLCysOAQzmBRXxqPDDYJz90P8nI
8TGt6VhAAzBcpQeuadBsWxk8KPYZUTCwjnMB6Nl94NnP1gMMnERxU2GHckJdZBzzzmFzDzWVBfdk
+5lZAUJ54wAJWn/GDm8mnCRYMgFfGY7nEtOQz5lc0Ak35s9sQNIfxiXZ2XUDk0eIKyPLNw+QzSE1
LGrT4z2ZJ160tsFhKrFcvabeF8wIDjOwgwUYxF4D0kwlr8cXNLwOpPf9kvvAskHzdmsiVk48PU44
ZVGTvyO8w/ZBWDaIHgrEbG+yg5BPLsDgG15/G9jt5NDvYiGq1bqPcfbuZO6+VrMhU1IxCm98MPZg
JPlMmqE0OjnpDahfFI9zGdW3JIH3gYYIbrZpO89J+BmK9aej60Fv/LTo7iWh7kWsyNaV9wjGdf0R
jbEAzT19jutxg21gtvcZC7C3EXlJUwg5Tqdmg8QqTDV4ssjSvSa9oEiZ7kTSyqtPg7/IQrzfICW4
UraiO4PNvhVZuMod3DjkBfefBp7Z2eNgE3pT4MJCtc3wauN3zT0ZZEXMa/uSCJ6UOPb/WH/Zz547
sgjhiV0P28IKA25w6/X/nCQvCUn2Mfk/3hSaii1pL6MXo5/Fs7sy7INYcUUt4mmFXGIJNdoFdu6B
3vT/OSL20cJ3q+qeuUqB92oDTPzz5upHrC8Rvl1khEcRaLMjQZ+yDKMH0NS2AMzC55KnXfwQW9cR
UoXB3/tAIuZIR84GkUiFCYQNk1VInH0tkh3MTASqkQdAndkAwGCEMMHm+dsuA///DYDU6IKxNVDj
JeiuFHJu+EAuI02/G473PaxHUCg9Obw4F8OJ0IFGDa0MWPLKEFBY3fc4YABtQMcAtaeqJy2WyNTd
JOpH1c1Pn2S/yYLK4TACHdQo9e71+k9kWX2ZHNC3Eejuse0NwNgANQ/Riye918wHFdZFaM9iunuD
yqU0iYPZNNb4GrCzNeKEABKXV0rzI1mjz1nQg3CNU8Vs1/Bvm67uGERJgrogp0mudITlw/rB04x1
SAFriSaTY5Z2OHtI5Z7sEk8F3j75jhHV6DQ2fQ3S/opCpVimD8lDW9YIbFB/mbzLMPfdFdefPEA9
QyqMynUzyijWgyLApXBZbIlnfEBcSRQXdYdApk0ZYiyMxd+SOcC48BhE7z7mA7aqRwqOUlXKBjRb
t/iOCew6zTcT1NdYdVtUZE20/ml7MX/1Q0//A8+m/SHZLMeCgvB30sKoe93VEhOemLqXoUhuRgu9
z2rwiWN0tC+odomLBTSqxJ5RfQgtiAc5pEAEABmkrA9BB9nu26pmDOTYgFc+9/haMJboZreQzisR
tEdvSxCjiMnj9b/ROVFGIV0+u1mL1xC8vbpAKBncMEPE/LzhXneGzVC/Id5AzQF7EHg+GOl/SDj4
mFYL+u7PxmcFN/fIj+EyalRDQn1LMCJ0IFjr/CeR7gPU2mcBJCakOQbOG/f+mC7fbMAJRVQfVhKd
h1fReuYIPWM65TqQkS1t3WBSEX1NSg4dFXNb8tiL16vx6raqoeMYoSBtR+C89GFGEPaOsouGl8To
fr/GvL3LIDUkH1Lkd4FJbV8Oo0hK3IbRDr8jKRN/9M4RM4ErPJ51Y0EQf+FHmkT9TtFK2PlyTK7M
U3rKp40FMu9VtLwsYwdLhRfU/0yHtZ5+VLCGP7i4ZewzvFUiWPeITBuUNMfaKxYJiUY/wD4gTY90
5IFax60Sad7sQjGLKsAwCAzUBOaWmcf61A1+fHB+XRfUaB9SnLE7K1xRvwfsX5wAfItuBgtllY6l
vKwT2w6eZyy+2indj2Kasf41ow3UjWvZ4aqr9BLaZyycJkUEPsiJUA42MUvSfWBMdomgY/lx/oj0
BuZNAM3T1Rt3Xs+HFw2gdRU5ahP4KNIO2xcjbti1w56NNjJ41rqvS4bjLhdaBkMOSvt07GY6/kUD
RB3XefReEehteyYRcLpebm+I8dNPG3Lv16oZovisbZZynvq01Mxr9rUE2mPaZrnXIl7ueHizT2MI
+7W1AKsWBj/BrguWhmL1NPVF4bctdiGZ73028Ug/LQRvJY/Ug5ZtAolzNHBz5Y0xe1Zouv8NtOP4
AJn65dIQgHbccAUzHNEdNxgdpu1yFf4osT7ksvSTKhruNr6uT36j9Qc3cvyjFOGHAZCLPfSFbk8U
Bm4kKgo7N4B6Af7Z9JvQVUaFGIf0WPsjO8SusWfG/OjAYWGCRIQgaETivGfhspwXWnuw66Q8ePPJ
7H6mdZI/NQIY/BPwxkWbGPs64y/b226lOzlh2ge6gTj9iB4LsSb1UR0gMjswAGE+IPGBtECr7d5h
NsOHycNMGP/pqL/UR4OQ7NcQor+FcbYWa29RYDJdela1cx4sdfyO0pb77un6lgL09TMMXfihFvJP
o1NWTsxLaREGLnslbQoUsKeRIrjWAzLRxZF3GsfooYzrjShrZ5q/zmv5F6mX8ab9brqvekL7lrnp
d9A3epcObVvB+CNgPAg0NnTbtJys/wgZM/otVoemIfheK69AdgvjW5pwO70GqGCyLzZ6nEGLJVHY
XXr7Cuq5QlnpURMRHQp2SyY2tLdGD2quFM2AFraSRXkzK4dM+sc68Cc8svggUKXCJsApEo/QEJ2p
HE0p7y1Lwd2fCTTBRuuxL0InNR5FkSGPasNbrXBiFF6toqYCbGbDhSHoDNa55ctvHIPrJUVeubPZ
/Dv1EwDeQRWpFBlc7jGQQMq4oyYthibkYYl/AwRq2j1DfNV/tqGLrkRM3ill4P3iRQtuXi0Qo0wG
iyc9yA653cCffTS90YT0vOYXwCUWaqIxqPB+3Rdcxoe4Dv4uzXqCKOpTY6wI9HoU/DKlh2IU/r6b
hufFoCdkw0NM7bkJN1SyOSwI3H1ZcL67HjFW3R9wMptyS8P7tgxwDibd1UvVfOkU2/YdyigFKhpA
TWZ9CRrUJxptleHeieC3yLdo5iVz8IAAlv4dLeZfFCGCtjXrMMCdbeU61//NWSJQEaI7mJFoFTQS
SX4EZn6fEATbIuuR6SewKqlOlpJIeL6EOOBPN1jfYmcy6lPwaKOHMUxqbeKe64VBzUPsAukJfAtT
jERV2XS3hkDMdhQVxQb0oGaOvmuYDXMO6nieGnryUc1FkuehMLeQvyKxyAwwRVv0W/bdIANE4lHj
KAWTp0Cuhwtk8OpibfwPLF9jxNZGXREyhqBYv9s0etqYFxYNukIl3s3f6MaJvMnQ6ujTgw1aUIpS
3AzwsPB822aTc2wn4/B3gK8P458FFyoGd7A6N+KQQRGM9fk0zkCUdLWF83N+y+jA9iRqOpTmomPf
dL9SOV2iJriEuvk9Th3g9z5CReT8xVrPpwhqLZYnmxl3AgynA77d5nlzLHsOoQ4++mZeDwnQS7m3
InDSoXwxDcvOM2KeKmBet6cMFdrIj555S0vjC1I04zKW8Aidox5Vrjpqmlxy/AlRkv0hC6DuGCvl
5UaC3QzLHWZ3yRN7dIFxu1ZmzQZ4vLAmDSKKKSGlwPptL/8iT0dqbzeCFpqDH6xHWXxFSQxeEFsa
AlGjoMnfgQW3ekrnU7K02b3BznWVEi2hg5veqV7QIMFsQSs4vA5esmvB+jgOBg7slsw9WuqDPorV
a0H7QndV9kN6g21lPmLN62nTABVD4aT/4X/t8kxFEI8hN8/xC80wG+Ez1BFcRtDMcRyZW5yjqU93
xo+9QrE1LsLJtRUu+CcAMpLDupHXOe1o1cZtdjFpiLps3N2aOXmTawu117CERwm3TY0d0kd3dy7R
ColLHsQKAQDqsTzwLYQaxJXA+EwFz8D39xd1B1WToEog6jzFE1wxOFhKyQbYlwItYUUQKTLm8UID
m+2wZNvkS22iF1xgZcT7rOiGxDsOAbMV+pjoeagU0P1YntsNu5i4SKAhmwPIyobagEflidMUDmCK
+JhLaKONHhLWfis2Pq3odOxhhZdvWlF2SPomQLsUphUFuGHRErxpUwYIvmNqX0e1K5ZBfukGk/s2
BP12yxT6latbqnmcUSZSMdIHLv4Qrht0K81LynhY4U2Sr9mGxmBixt/4irzcAN6Iyg35WiLwc+xE
w2IIhz9J7UelbqFUM0b8Crr5bZ3A5ubomj10CUOZKGzgdwxGG1HPqKUvEeoicQfwC8NrFof4PDaK
xi5ikzfkRd0p8urhDxLVc7zJTyCIHxloOKMakKXPqkV3euoqFabeocYcetVmCsUfg34/eutbaXv0
BoJuySrIlL5SRfrzBrrNsQkarBLRGRcPxSw5jsL2idQRUn4ikgIPNfZh0+UDsfhQ2GCCaZHGrhxa
c/NB08JVONx0C9Nn6vBe1RtD7x7bkPsgmi41jH5lSAYfrxMC3l75FK8u+UE0NFxWr5ufIXxB/d/H
5AsKT++9hxc8Ssx0go/rr8J82nWQ7brHQjBmg+fsbEcG1VVD/7NLE91sgzApDNoQ+SZHlr6iW6XH
kKDjg69aGYVkYbJTGU/DWCwEJZAYeSbOnccJkTRI1gZi9yuGXqqNyt99zZMCT853kNHpPGW9vQoU
Rjm0Y2Xrzf/RQOFJSfBgwTaCfMAcQXu8MLxouDr0VAkcKGhdBfJdDmgy95HPym1q3rAYd5mDdSg2
06A0HUX/XCJPW4Qfzy3yHk7zLhX9SUoMjJEaNz6KKW89wzD5Ct9g3sXxH3wUv+EdjIs0Re7Nef9H
yW1fP/xBUfevlQnKgtp7VxtkY6636Oktwd/MXys+KVeFcC7uu0hdYyvwd5J5583xC2lq6CEgmofj
ie+SZQlKcCG80zAAJh/6eMkjf/0PRpn/2LKd9YYYKpJQwuShCjGaqCfu/0MDfkKmTrIW+8vDGGBy
sIbpxHOxX+FPCG5DbJLdKgEwxe410vkNIbmXbc2ewLQx7HzW4l4NDSaecH6MgBBnLUK0kgKCfEaE
CVz0PDe7BD3rOxv67cybgR7MCDkeJaTB7m3UHv2OmR8aQBNMNkjFONSmr2sHA6QeHu6ZzqtDLN5r
R59GPqeqMDoV30s4R/+8eZymMoGxJ/d8h9t81aYt4gR1MKPwvOMiBMKPuOmvzLCKXlgaNd94N8bd
6kRfQ/oSgQdZt1wcwCLavidZo91gYzMfMz/QooQuZN5nCk5MtFKnHaZo/rQspicXxH2pAGe5UNGT
c9Kb4G/aavmCqhfsQUmLAaAx7H+jw+sO8zpAbNalkCtNq3/wUeWB16pec+x3+iVqZdluioYa37AB
k2zIavrZeHo5oEfZFZsdmn00TNOOrtO2d60K/y6j3Z742LLb5pl5jzJF/YQRrPBrw13wh6cr+28e
Q/RaJqeqxXnBYV7S4cA9Gb1CvWdgj+9Rx5OYb8kzHVjMgM1YTgOxrgFDjDJVpsnmoTlX64PEbD+a
HpgJ6HLVc415CIp/rGPOd+JRaMPv5O1oxvvLDIs8HEDLAJrjoNLmOnoZK6GMNTvfmOBLS1XbsjFZ
CEOLdnvkX9sv9IwFeFk4LFFhA0h6H3rjOL8AmIz61GKjMNdm6KuIrBiUw9pquObEVykeAi4R8oi1
eQqlH397NV3BRoMg9YLZFr8ASYy9Zhzdt85E/2Wsn/7DU7rmqCUvpWhQG6l1RPKMB6jqCgfkAqvR
umuTRyhiyS5M+/kz6aFQFaFxuwklt3vWNRISsRATfIy3l8ym3euCKPuSZl30iRw8OrQjRJN9TOVe
uNQ7r71t9xhHyArChjLEhRmqyEB8HK9ruWLm64ZKlIfWd5xEB+uG4D3RCTqSAAOQ6ILxguxRP196
HDsobPSPog5gVXjDYLOUpoYdiKLkYDZRxe0CV1GIQMlHyaJ0QAFzaGgZPTa1y45Rb9Qfb4xMtbYz
DgpB9HtArXqZAhYchyib36PFLc8dRUGdWmwtzvWIwmaHwlqxzirax6wfEOdbBtWP1ii/PZa/3JzY
I8HFjpWSsP07g+Z2siHxzx08m/c+daxc8IxW7ToEB9gCxtLM1s+zbToYO6jSJW2PzUQMSnpCLhUG
jdZXRIkYS1QUdr0Rwoc7WRtaJCgOXFWHCybXNGT/1X3PDhtGnRbI0h6W0hALVei9BM/JuASoQjTN
LgML5JyuD1pa403tPYmT+ckyPu5TBPzHxU6u4A0Gjnio3TXBjtE+XOtgz+cpfg36uqns2o1V8oA9
jI0avzE47ONayPprvEI1iOxE7LA5Bv9oaOFYVDNm7DAyBOeSV5d+ht65S7U4ZHwbdhGmKn44TspL
sCLnxqvenCTKGrsIf+czxrygGiOpyyEeQ8w6BKOCpTJLypRyW/QWCsUZFKNv+GI1pL5w2ynUdEuW
RqoIgXvYQUhnxxLaYWxy4w1F+LxBLH2YkGf8pLrtzyxDUUetrG+KCZkj5vpWD+YkgNrRCxrnaslY
uoMvRxWyb5EgdBk/bnjrzlI37a9wiiIEMgOsMZCaobc8CWwz8bWETSa6Ib0xmAKAfyriafeVYcLi
1KWAD1i1ocDuJo42d/zYHkC/aJst+416EU5ato7sBZlzd136voWqnTZ9weARqVqslx2Xdh4LfPAP
WZaTe1TWMNfTdfOe4rw6ZdGA9VC2qH1Mx+G779F79MfVnf0I85E5nRi/cYo0nWTxdAy6bHlbTROq
MnksdvOazNj6bONiWjUscwKNbjT76oajOSnQwRxRL36MspL0tK6INQIBbIfNytBSqHNHvMN19uLh
PzguAVlQOMN9lLkR4jZD96iMhn95LzAvMnl7XbcvbWb3eERKnNjIArTFvKgozZQ8jUBudejNodiz
GxpV9WnyRDH/tzUd7MwW7C90sMVUpSLGvKGCwIQDWY261tqdNSOwMbZehfi32aUjQpmlDa/ZhIOa
Eg8MaI7IjvbdS4ah4Qqh0NEDnQS7W/wWALgWo/ePth7ogb4XXjslnhmMer5nXzumXuoNDQ81PesQ
mUo8qmvmjRMGk3h0jPtGlHM/pzBRZ9ce+wgnikOscnCrHwU6x/ApsndUPfcd55dOx66oMRUXhuwS
RL2fD6T+sG7akTAdy8WhpIU2Iog38QXTvP/j7DyW22aaNXxDB1XADOKWmaCCFW15g3JEzhlXfx56
pQ+/QFZpZ2sBEBN6errf4B89Hbz5RGPQAQJHF1ceTPJeUJ/rQs9fUKFUb3qpaG7l1/5OjTuNcOLE
3B9j+yWpnf6Lr3Wdq5VKz9YSwaudoMWxQYao/F1QuDoZSSSNmyArMFYNFEDAtD1i+4uFs/IWwKK2
IlnrV0Xjt+sG7DJdg8L+5eTo1XhyKpCJdVKg5Q0qfMDzrL20rARfY193U72RRyEsa52iVbOP+C0b
36AnqSZYtHopOJZAox2ZlCOUc9u0h0PnmcjR9a2+i8qhuKkiMK6Sy8vNWKY9Z2wsKchG8bNoxu+F
EVCkOmPnQKubL55siyfbEMNdOYFCqPLKOYak627XmaNbpwEYSsreW00j0e5SQ3+jP90efdsC1q5Y
yU966mfe47mEUkcN5mdVIPHPxrbUtnX8CKmV3et2zcdwB1z5hJsXTK/tbcl9WqMvOrb7KUxM8iEd
f9fBRPVyxMx1LyCIDvTqxHTQyi4HVMmdaEVvoeoeEuTmfjtsuoco1Cr6yWZ6E7YC6InZxT+ScLAe
01y0Jwzrk5OfWE2+EbmfylUYNRYpnq0k1iqtan1jVj77D/cb5daIpQXaxR9OY6al9GX8W5s+wypE
58J10rZ5sKxC3xRK3Wy9KX0VGv1s+qJfHDt+xBGJboftdBOcaQPwdmYW1a4C5UyMR4u20LvcVUL6
R6thGodHKlvxfgynBInoMQOmlFMpA+2/6T1iapLRhaudwb7nTFPxmBR6fpuFJP+1iOOTXTqUL7qx
XYdBSkmRS5XYBHmj3GWyrv7YHM0Af1oPQ/SkOEq9jsxVC65mzZYJ76rEzvBjd3CosxvvewNtNZ48
c0/x3glX+A32L4Azo98CI9tNHjbwAiaavrFsfTfIrL9VUD/y26JDqGffQydPKfQmzs3IArkvoaUy
DBJsy0Zh2H+FGFO+Ul/6EupW76YOSkdd3eaHqVJK157OwtimzbUosH0yPL3dIlOYbIe4H3ajF/iH
aOrGbdJnDRVnJzni2e2jVdxIMF1TwGkNalcIP3gmjpSAAcbyiFmh5jpYc7rckvFb7rPitc1qddtr
4+B6aPjj2Di8Wp2DFybXgn2uo8wIvPKZCj0Ie5sM1lHV9C6Nz1iPyfAeQH5392U8ZH9HAYQrjrCL
7Mup31SWYe8Rm0AhI4BhkpF9rs06BZ8T+MYukkW/l+GorycVMToa9eaT0oY1wH4DVKxBh7/mmtG2
EbfqvIDlhfsmvrca9Ne6LtcGdp0UM3VJeWEqabKfGW54kltcv7Nw20MgOd9hnV9lWFqUuOM/ZK3k
DpUwquOAK/aNXhcgESi3PNEFBCOK6+8GQFJ6UHQcXpWu91zHSIMvVjLZCG9X1rqjTvZaBXb7aOEi
d1Chlt8Wv6gFmzuBGP3Krih2mIGQNxVtxUej9YdVUxQnjDYMGkljQhCgoa/IgD6GWuPDYRn81BIz
0T4HshVrCKLoI96pUQ8aoOi1R/+ckBsRICs1ZYdjHvsCInCXi/JRmeo3lNkezMx6KFJzPzkDJYok
cWPg0tpUvJQKAG7KQ3e1ZaqQ2WR+GExVxdPt7Ad87sByy9C2Zu24sta+GG2vUcHy/va48KYME6Im
LChLPVcyG7ln8T0mSvBMbKdXRJevi8OcaEtu39bSuPWhR28bHQSgmSLEIAcyGqlPh8xWwDYWxoGM
L93Q6g0OqLI/+d3Z3lQliHtpZK9ja3i2CvnHT7Mn9PJO/nimrtAoQVsMUadB0L2fmgdTM8xNmwzB
QQMbjwWDkp1pQ3Q5w8Hctmx2sFbiwQeeraXm1kiQOxKFiDaTmbypDYXaUKHYYdHWW40hLQI/olkl
BPumfVJoUq68qAl2rRTJthzRjEsz29pQv8LKT+JW3jYtJYwiWPVR5m0B5dL+ZtuWrZOtemkPWymR
OgBy0yNv2lDDNTpqosDGvrVZ02yHUAQrKtNvapaNJyDB6bqrzn22Ksj2WUxPNq4Nb9cZjk9F0QIe
lcFp0bAAP+9kMPkcXrd9oPQHqwaVUEK+OnATyA9WJr80mgUCGWABg2nfeuDXAZj6yk0beOEu9W2Q
6/QlV2EYfxVNU1KAkK9KHR506skuWm9foxCoS6mNv2vR/DDUEqshfI5XElTPljzFPFpFxqkt0u4h
stJnLzdx6gx1DEU6kKPCOurCv5uUkSMgE8FdM1TZNh5Kg14+02AEarcye0ffjueUy6/RsjcjcJIV
yY5bBI2yAojw10t0Vh4gxQ3QzolEIUJOvAZU28fhnRcFFN4bQFtqh9Q0nXJ1HYAOAwwR2ittqB5w
XH4Ke+9OUYzvQRs+TDFk1y7ybkQB/zshdvOF4D/P9CEDmsMNFtTWPWn8XaEr69yMv01x+UZMKqkl
Vfou97D6Dk07IW3vH9sE0KdAcOkgJMkKV+3hnhX5FrXo0o7mcx1MAEfMZ1kZd85E3GCDAgKNx1M1
ZsfGNzEWjp9EZt2AIOHn1FRbMYulgDvU0SYeojcQaQdAjXIjeiPb5EF3F9UlbQAyhZ3jqNRKw/44
yUmAIRhAuKHuXKuUUIVSkGozi1saxtyx7WpbyeFXOXgR4Igh+M4+rfeR2f4F/r3re/t1DEAyOWpw
r+hGvwPlEq0Et7dVKvUXFsKLbbLMEnV40uhLeVZA27g2H5V8egZo7G3pXGzMVgOOjFrRhrne9I7x
WqnZrdeAfi5yfqKnJcEOMhhr3sr+nHt4mN77Ex/qcy5693obR6u+R3LCEcFT76uur5n7QGs3plBe
RANe38zxdvGPOrWvtTWlPwol2PaTvuV6TGCLIeY0ufUSjMD6E5sD2wOdA16f/5X2fQo9DTTNQF6R
FF9MaHseZAREqndqq74yLP060oxvzuDvA6c+QMeiZaofgT0SB9TxW655QEy7oll3k2+Tq3u3VesA
TZzyfU4Dz6WfTNqBH+rWAgRyAh/7QiOSMuzwUFfhd2QTx3UHM4eNn/xVW+AGnSopQZbJK53ae7rO
3lqVFB39soZ6kwQu2/x3pXX7QRvOBzrIZA45eD8mysQG6MYEBOo2Eiad75K7c1H4HKpCW9vgm1dR
Tm6Lm1e1Bklgg5UbKG63qXIbRQVnZ8xk6fY9SPyG2pj5tepAtVkkkLeqkg/3Xm/QeoFWv7X0WjkG
tqCSkDoqEJG22Z31LTdlajs/AcZoh9BrAFqVQPOtMXW7njGuHavYwvz/qpQRtV+vzV1svigwUsE9
pgVlF22U064OVbp2RfnH1NIei3Mn8e6VKWS/+5QuapkAhyZta9jyraHc1xVVNC0amltIFY99GtGT
dWj3gfZ6jVKBLhK9rKOQSeZWHj53FbTFZsK1DCtm9hXa1HC2yYjbXAGEVNBq2A2lWu4onH+NZLyr
SfiaYsKlkMtGCeZIWOODHIo/0tE3usICU6eqXFHXex4VbWeDatqPfa251FbQ051Gw500MtKso14k
UIPZUiSU68wb260GzFcU9R7s1VNp5ccyHR+SjPZg7ZHXSRzboQS2d6kmXYVb0RYk4Z/qzNJ0fP+5
rfSfQqHiFzfQiVprGHciJpqoSvOGfJO3EfTB10FVCgA5YbQ2bZidgVH/GGnsrOKQ8mrtOXKvqRmd
9OGZyjv25Raxgg4QadxAO7oA7rajurBBiL5fp3ESbyqTzhJsCh+8rl+4TiaPtJRGSBX+sLYnYe4b
ek87BVZD6Gn3tREidmrT2bQm0jW1UiiPgKxzkJj6GxT9uboN39V3en9dRFiw+gMkWQTDqZ61FI/x
3ENPSdUAe2aJ8tCH/KOt93HWfhmTwfzSQ+dBHV3HKJ3y0KYDhb93YBc853orXVWNzG0uuHEbQrnx
4XaNZDSK2YvNOMBXM0tjXOG1vCfnvsu7UKcSMN3mcnhQKe+6Zlx/s1FzUKzgGIzOGTV1dMAjD16y
Nf3oVOQ6vmX0qghiuMDntvlMrHxMHP0xUHOszZB8WSHg8KcVxrexKKMNVfT7QZOvKTWRHV2Xv5k/
kcSm7GsQ92GeP3Gx+hLb2o3tUNnPCYmrHNktv0Jkz6QmvhJR0zE51RuEOOagADFl43OgatwhJ3X6
EsU5RYgivOFKcQvFftzUujiC0/lr9f2tWeR/aJ6CxO84zsqwegqcplilOXmy1ocHUH4NggnGSW27
31TQz2wgX6fG4j9aCt15qxhe/I5PjfL9aOq3psGKjU3qCMrtZNpvVk3nWbMNyjW1Ql8eIKqvqDeR
OjxkKemuKvKbsR1cJe4yGs/U2zXLccOA9AgzALgvHro3eaOuY9X6rYXtW3aeQeHRhIKPLEb9IUxA
mPWiOWhsknU1KU8iV+8bS3sGdPI8ICBDgXoEctq4Z1TkSsvL0zSJm3Ea15UfurKIb7IBZ0HUnA8t
NR6Y7beaeYb2JxhJSBel1VccjIADtP1JLTsqZjjvKSZlI72I/ZUow6eomX7DinyudTyWrWy4az3z
V206L6gAkec7+Z1voqFveeptlPgUTqwzaeauskS8Gc/nVmpZ/jqWNMpFRs/Jbg0X4wowlE2fAbnX
otB4LIFD7LpB7w8KXnmrTJr1qxlbxT16vnC7AFOBdvNBuI1WwI3ISLdDAspZr4GmN4AAX2ln1Dem
GWn3pqdmf5Uqb5/QjkkjOMrnVw+FltwkkxV/EZz+v5R0Kh+1nmTLGFLld9213c4velp5KQtMz5GZ
UzqPvmiTURCu4+C2lZCZVSWDP21CYz92pdEea8DbOyuURkqf3VJ2UxeFrimrNNtSis4CyL6r+m7I
z/xi8hWKzeHjRGftDMr2d11ZyDVMwOGuVi1as5EOUWtSqwZOfDwavGL8q40huYyupac8wmj8/6RM
cbBihk5kstSTBmp64YNvlMd87F4vK4wsSTGc5R/eSbGIyPTDToDVi5zmFAV7mzbSxqQxtNazcX35
HUsyHzM1lpKTJXXCESc2wNYm59jUIhdwRSJFW9J3mOmw+HGjK/Y0Fae2C40N+Kv06EwGhWgR+FS9
wuEmqBv5N67q/o6Wvbo3oxTdvBSgpE2vEJROOl4RHNHOUikfaU3M9Fro5alxK73hZDvhE6V4CnJW
eChoPAlh7A2hb9MK52iO5UAo4oqazpLyyEy3hY5FUwwBtr0FR0YPZw/EInionRyf0ewEAE1j6nPe
t8ZcsU8tVAPYmjmd4B7dkMp9ybXGVfv86fJKWRAd+V+5PsgTuuGBloqFi2Z/slGnIdpcfvjHSx2I
8X+XOuJ9GuC7aTqpnQ8LTNUJMdT14UcUDlQbVbmm1fnxejfmThG6qra2MqgmhWL71mqS14jb/thd
8y7Tzqvpf1eZ4Zw/8N2eJe2NuJlp5QkqlfV9KobcWTV+bN3RgYClA40/e5kCOCHQps/wLgOJBScm
Ug/XTE4XvnBuHjzECdU/O1NPfhNoW+n3zm07OJYbmIN2ZbaWlsL57+8+MhV+bDa9MZ3iDBQ8jRdM
oreXF8LSr5/Fo7olv+lNVJVkft/nPxQBA/n5c4+eBSNTFaOvRJDGSSCewZVvx6xGlttcX3780hKe
xZdSytYChgCtNQy+cwjc2UEKMT6jDUcz+/I7lkZnFk40qoKOkgfqSVYPAgCvBtea0/hTD5+bOvu4
CJp1jh2k4AyI6+9d03BSfrv88I8DIbzE/y6Zqddy/J9YlVEeun5duvlZGF064NoNqa0UgXFSqXxX
2uGKftXCdNiziMJNYugyR43RfNMoGdc7GVnf5NSdNEfUVxSMFvaBPdvsAPpzFBHRldJ6QPudtU7K
K3pf1tKjzyvg3RYjZBTgKM/mBl44/tYaOq1rhErqce03tdgOg26/TXrtxFQATBgVLd0pfY3cToCc
wQAwTLYVrgBGg4mT50ENHs0ILiAk7ls/52xdWQAvt5kF/NaZwKpFrT2k+wRQ5J2uUSvxVegWZZuN
B/izNthnod8mYW//AITnvell5T3awQANEv4fwkTU0nyldw7AlrJ1oUqqL1btAMFrJuD1A+gIGqk5
d0Nba/rXRA+UA73t/EGJa8xgos7bKMC63VHJi0ena7DEaIrnInX8LQy/EVnG3HuFP10d89IB6OMw
3kXkBDclTLiNAP1wgBsT/7Yi0e7MNHHcxnTMv5MNwo7mAFUmG9ecgxUVI9cRK7r3pjw/Faiy/his
BE8HQNyTmyDtMq701KoLKqVhduXgXFqJs2gJyMDouIMPpykTO298PoMOEDNY98Ovy3vrYyU6Y+6p
N+G/gfW7Mpy8XiJgE+6bAd5Ok/+oTaQzePmV5b70IbMAWqu6ANSlayD9QO+KsqCHVZiHofKMLUad
nxIgM+Ye2pqqlSiPkmckVRJvuYJSfSjdrqBmqysiuhJJl75lFkl9lHvUrhDkvVG/9mP6XtoKpENA
UL08KQuh2prFBhRV1GhMMLfU1TNvzV6DnURr4JrDwdLjZ/GhNELbH6GPuQlX9kLnxg6oA92uK79+
YXj+haV34WcoyyywTCx80rEKqZmylQsIWStQDd/qzrqSHX8sAmj8k4V7/5bcA6SdV+ePGP5oarmJ
WrztAKJmZfusI1CigPW5PB1Lr5qtXaAB4BjabDpNtQkZ1jGHfVUPGlpjttV8px4xfSlgM2gYkBT2
n8+9c5YRCGxs02ogGAlKa6u0zTCjq9UfI7fLBjilGRkvaQPk7fLbllbEbEXDu0bOVkrbLRVwoEge
nlGbYIJU5H+2n3rF3Mw5Gqh0ToP0XNHIG+FrB1nbG8OYPqWUbcx9nLXSBNF5vu/+6ykAjLLrNzr/
KzWVm899wCwpSEFpKbZvnEUtaSSB/zVp5DlUZy8/fuHQNmd7PgEam5cQYU99ZEkqxVV7g3TK8CkH
D2PuixxUPTrS5QAlj4bTEHJGod9RyM95sgtndkxZfgSDrbam02Bz3tMxr6LkkMr4U8tTOPK/CY2A
0YQ6F6ovNtxMuPuAeNIMx3pPBUL2meEXzmyPN6NdTwNQkxOkj9u+Dt0o8K48+uN4KJzZVs4n1Px0
uqWnPvyaQuAUtrGxwxZZuWvjI86/8n9vjsKZ7V/67l5AwU64Q5c+TKEVfUtbangw8RCB0NKCJgCt
gFWnFSGJTDW6WTeCRYQYclaqCrfSGId9UxaQl7icy5M+IbW7kr4KcRcJkSMsAhtWVZn/aH1FvxEa
LcrL4/5PBfqDnz732mvVtnCUrNdc6dDCVr46MKIKYwDAmnODqFdlbG5xBdupyLhw16bjegRSSZvl
XhQ5ciBIaxXOukiOwfCYpM2Vn/VPH/mjnzXb7XWmtI1SpJ7bj8afslDg6N/L4tskVBoTEqpxdKzK
syOYutFG/aDG2W0T6/viLKRBY+ny4HwcE8T8VlWqIKTptzSnrMpeVMtHE6G5Zvy0sCrnl6reggyR
hQN9n3DYGlP8u2yT+25AHhJT0k/+/tkgep2T9nWDKZFDMfKuCvNpT7qeXomYH6euYn6DalsrAwox
NCeUz1y9qACE+xLwFusoCboSMIa6vzwPS2M1S5g0r4EdnlAdM0R5jLErwvUNaHwMC2u0rxmBLb1k
FkPjSKcEX3OFLkGx2iHKl/CH70sLJYIpiK+M2cdXaTFP922RTJHn5yq+d7b6VCOcCqgXtA3sH0Pr
j5Vqj0+ZXdXTuhx60GY1PKsrr15azLMI6+dJ5NBxVN2u9XzkGaqfSO1cubAvLYVZiMWZUPXFZGou
cquEDum8BVD8xs7bd8UpSEDmXF4IS98wi7OU8BM9jxIYjZXyPdTEr8awr3zCwqPnos8FB1DejZHq
5r18LSsLr0CRXSu6fZzBinlK7rdDkaW1Wp6auk03TtK8yih/CEwV7BH030zvAQPW1+TsP84mxTw1
l2oz6ulYqCeuwxGJWLkdpf/WW+3h8iwstAaENVtKOEq1FpJhtgsP5AiWYJ+1SAaZ5ltmNDcqEsdm
5Gwjjlcli370CJAZabPrh9+XX7+w2KzZYpvyGL8BlH1cp3vK06+pb24MswAVRV8SRtPllyyN4Wyl
TR2NOW+qME2KJweuvK7c0ktrdk0OOP7yKxa+Y56Ra13f56WpmXT+nWMBLBn6AD3VrSU5TM0rc7Xw
HfO8vDfbEdVCw3TlkGx9X/5KIGMZCjSOyx+xEDXN88e9uwZGbQ5T0g49kP209vCLrSkAOX3ClenL
5TcsDdP5ze/eoIY2KV3me27l3GeFDeen2Q9YQYxUutS6215+y9I4nf/+7i2iHJWpg6PmZs03aQLh
OO9NeECXn770Deeg8+7psLdVHa0/iAJ6pdJeGNtN7AXijXkY4CC1A1A49Gcvv2zBPEmY8r9vo8pm
WmkxYp1pxRsrFcq26xFCGFEoOwyqsBGoHQIERNLI28KbMVdCrdNtNen6Pmlkee1AXRhSOZs49NpD
y68iDoAq2/dT0K3NTPwqm/r75e9cOEv/mdu+H9QmKWMqANJF2gm+qpMZ9qFXg2wTV3oOCxA/vbBL
dLeCIPyrSDF9v/zehe8yZ/Gnw68nM9G+OWFWsO4Ney3op0P7uxIWlh4/izzooJZeHdf0CTpnFY/H
Ab31yPrUPVQY57F8N2YB1toIRPJwLfmuTY9Z/au+tk8XfrdxPvvePdry+8R2AktzDZN+aa1RCpD2
g9eDmro87guhxvifUBNAUhCG7aIvCfK4P+ptBhHNSr8JOKhXXnLekR/cO4zZogXvB3ymzVhUMVLe
I6wmwF9XjPiWnn0euXcjpBqtJjuWrItnxk0ao9yGfsLlsVkIMMYswIC0BwyiGkhfBS3o5SGO0QzI
kvgR8BaA96SDdyfa7srblqZ6FmCMAFMBJF4d15M5S1RFOB+aslddmYOliRb/HacpEtA9VEHtTfHK
tZc4/g1wSW3LmTyiOiKSKxt5adBmGzmvcz+JLZLxPg9Xmv/d7sp9YD8FEO8h+O4uz8zSx8y2cxog
p61LsGUBFLa7yUdtR8sRSdM7Zdh1euVd+ZiFOdFnO9tC1jgLWr08BQD+Lc+nvRLsej++Ut9bevxs
dxthYliWyuOd4EcnfzSwVe3wSuq99Ozz/LzbFyKEY1uh/oBId9QdQfvbN5oEE6+U/bUDeGHr6bNt
XaPGg8gkbtKwaZ/MfLiNh/BKfrIwwXMzsolmHQUfpToFonxL+8De24lzC6i924ihLD635fTZBhe2
ByzAJ6eXqINpvnMmSe3UILqySpemYLajoYu28Enpr8Nxnr6POMchdMY5hypl6X/91E7QZ9uaK0nc
oeulucjM/lAlRAbL7gDqq79zU1xx8lqajNmWPvPwUiBBXOKrad1laK5SYjPKHybE4MtfsTRSs/0M
BCVVChtOraVM97o5oYgJ5bIwiytZzcLz5fnv7zZDFiZZ3JfY9cS6hFfBxVANUdS3tNfLv/+8YT84
4ORsIWWVXsNRNsNTJgC6lOMOLNOZuV/cZhOd4FGPkEyX05XRWth3crauAFX3YQjh0Z087SaUiZsn
4sq+E+c5/ehLZuvJw58HqU2nPNm0HfeYnUduXidDtEX1LbqFLBUluOw4UQHE0U6qNXLK3alESXjr
WXmTrvMqUuLNFMXWK024yt6MkYmkStXFCepVjYgemqYqkHByVIhGRTvF66xJxs+t1H/GkO/mufH9
HjBuXp8wXlG2ICu+ofskzvLpWw0e6OXJXlhMYnYoqODw7SbXADg22QuqPBBG5a1HQfDy4xd2m5gd
CpFugOkv5OBGwA52gRo2B8gwcutHRbuObT24kjgtfcbsgDBCCYEG4gx12PzGsdU7FDsOg1FdSYr/
+b9/sJLE+fvezcWEmaRXkHS4KI8f+97awiveG8YPTcbrZLzJZHqf2GfJJ2sdo7eOpMZ2EK+YRulV
94hLxqqU3xX1Wi73zzrxo58zCwHdWdV/6C1QzwiDbvwiqQ69jdYiLjT+gZjZbtTMa18diKRgjBv4
7Fkqhp1mecnRo8r3kDbIEckEBdHeQmgJxnq6syxkPvpGiGPm6fW3ywvgPAEf/FI5C7clHEobYVGo
nr3UTyoiiHeW0dUHrHvEBoThtDX0sbqSgiy87N91990s6agled4YdSc7RV5nUPcTnEyFrzKV50l8
/dQX/cMGvntJRI7ZeCmWLVWFBHFaYz1SKUi4VmchI813UzPfXH7T0qKeBeLcH2tZBcbgJsWbNyGr
r0DN8PMrOfRC4J372BrxlKZJqaouxvW/tMq7L7pP3iH/NcHeDZGSSvgN6Li6uagfBoRsVl0Cq79N
3y4PzALal3333+2I2dU5axaogKYDfKDhmPb9HstB6j1+fqdhuRUUGhaUVr/S4bhdGbGlYDY72MtG
a1sDJoXLzewUo5lj1V9ssGcKYnGXP2xhTv7t93cDR4fczqe4DU+a4u+mxj5VQrlyGC6c6v8i27tH
C8dvU21wTBec7652nJUnvsb6oyRNdxAoCaB+XP6GhVHSZqE4U42zyHmquWqeDScl9mEPxpju5oZZ
o92gBFc+aGF3aPOQDMugaIEpuGGc5hvkihooo1W8tTBs+NwGnFuzxgWGVH5NTmDAiTErtHBVEiHQ
PpdHaukLZvu7n1BwxiWlOZnmk+e/1N4upKHzuWfP0iqkhRDcCIsWdkGo4isARSJJ5B2KA9cQsR8u
KHp7sz3oSa3q2x65OuGgUOP41osqjR9tH/yccvFFs3QNyl9xZbI/XFS8bLb1pnzERgLFjyPV9SP9
im+BQCs7CwF66F4nPjNoNPlnyVDtmJ2nmYZ3TGL7qEUYJk5B5tZO8uPypJyf8z+HIc+fZUNnTlQF
ug6BK1E9hikU307IB3Wsvqgi+hGn0xcfXwJdG8orH7QwR/OCmKU6WjH0uneMUU9YaXX6nMbd7TBF
J60LHpFXKyhmbS9/3IeHLx8324+ZMjQlRFDlqPWnOP4TVogvSKomEG7VpruyIz9G4POW8156F8ag
WOltjgiHq2ZIpQZNLe/acVBObeoXG9XQIPZi6rjmABo3MIiLr0mOSdpgwE6+/Jkfhmh+wGzT5mVk
mKHvBW6e6j/9pIHX6GRXVvm/K9xHC2S2a4eclKwdpO/mFbIVjh3+FYqBC6RXFG4viGuebu2NSMVp
TNjoELTyx5gr5bZCJBQziuJeoeCsSedxPLMrq9ZH53E0H8O6uilCzKUEVcuqAIhR6SvdgsSop8Zj
bEffjKlzbcBMEPj0mzIK/6TmgJxZBnlCGjhwqtgzNGgHXB7DpaUi/juJoT356LWbHjiRwXSNHnNR
1C9wnIT9eECBrIBL3cnj5142i1PF6Buyx3eKDY1fGhKXBbjkMXZtxa5O+pjilzKa6uHyy5ZWxyxO
ydzWoQbyZehs4yGnwdZJHy8/+sPTQtjz8p0exoENkdo7WjL6Hpner15Gd4PTf/Lxs9gE/im3UN3y
3aj+hofkKo3rm2Swni7/+IUZ12dJAfEui/AocY5IsTSH1I42ZmTemRGGfE7VIs+jvVx+0ULEm5fx
Yi2cwpiLwNGrbuoCNeisREWgQnZgWOupsqmK9EpsXZqP89/fRaIBkToTaSLOv3xMUChQ7I0PJ/Gr
h0TolaW7cOrNS3qGD5J15Ap9LNgmQhn3UCkfQQA9GLW6uzxeS18xizhWPJh5Xtmo/frmd8iWaB6M
ZQSRv7iWNS/NyGyzo2xoGFnBGdRU0V0gq19x0txrqbxFt2QvvP5rjHrA5Y9ZGq/ZVscWs0GKVnrH
PunXmQ7VeD1q5Trv+ysvWBqt2fZO9I68Si1IEFJRvQSoHmEPmigN7Tccgi5/xEIIkbMkxOFOhmQJ
awhJgb0aGTtfc94uP3phfOZIvr7Eb6fKyW+G6jB5Z02E7zL9anafHB452+W9n0aToY2EqOHJUc9S
pL9D7efl374QQea9YoSjKiOviayJDNYtGstD/8vI/vhxikPBy+V3LI3PbEt3GnfFGB0nF+O1IP82
oAOcmU8Sbv7l5y9N7Sx3GOl3y0Kg2lCgkTSmwcmOsiuhYmFlzsuokSftooTAfvRCMoEYNVHLRnhn
vLLwl375fBPHUVu2Ezsra8XRaLttGOlXSndLEzvbtPi4dXgret4xUPGEjtqV359V9ZFuLfJVFl2j
VCy9ZrZ1/bYIY6XxlWMl/oJOWunJzwrv1NRBLccSVyZ4YRbm1VQddXBSboYpRTwPxdvVBLXV5vi5
vH6WHj87oxsbGXth6soxbaunJA1ejZKrVzUOvz73/Nn+bQvUZ0LMjI5O59wZCg7HSZye6rOq1+UX
LGyweRnVsSfNtNvcYxL+WNajQCsj8u/F8JkWmLDFedzeH8n+ODYAy3yKjeg9dXZXuYNapHtL0+WV
1bqwEcRsC2dGbHY5QoTHFjmlY+hJnJCsJLry9I9h4nyB/O8XkD5G3QQJw+2TUUWPzENBJtPasYVv
4JcHu0NzIvfC6MYbveyI2hC6p5ZvoE0W1C+xijYQogXQL9Wk/QJDEoPTDOOdwcT+ozYRP1FE+LNo
vHiXyig4jT3y9J+b2VmAKAbPQdg9893aww+rObDo71Bq4YjRPxfh5jU/6ldNFWItdcyS8IimItXW
wH+zSufKFyxtrlmAiK0pamTPuatYgKJyXCHg8eAMhTaE9blXzMt7KLhk5YRb4bFEgHaN9B+Os6Kz
EWo39c3leVj4inmZr7OEEYKsIf8F8bgffHQMB9OU+061PxmF5gW+BJuhGha8dbQce1tpHlJi7UHD
6/3yFyzssHldz3HKFL9TxzrKpvkWYhbQpGgQfe7Z51F7FyBM3awsJXGcI4JEX1IfTwTvk7mnNgsM
Te6rYFwJbS1+0g99G+evSWuat9AD1EdrUq0vlz/BWjjI/kFu330DpCzdp/yduhUe080aTi96A12R
Gb/NsETxJ63sXal6/j7z8aZdR4g0/nKkxoLD/9S+DTEv2gMew4gFmaGDVHT9UBWy+mpUEQcVhjAJ
JB4rOaLE3m0tu0y+x4mZ3DS15gV3iNdqX/U+6FdxongIRWX2zvl/zs6sOU5di8K/iCohhECvTc/d
tttT4uSFysgskBilX39X5ymHa9xVefXJaUCz9l57fbAfOsAs3KxhRehuA/y7TSbr9gusr6C/hSuW
XdWpgS9xzbWPY60DoGrWesiNd+13TLYGlQCa6ENg8nw9pZ4F5XfUFVixDgw0Jk2+NkMFR+NCDPUl
6HuxHepzXWiXHmHCH4OjbPxyjYz4FOXIKa5ATqO7gmeQZwW1jAGu9MtPHZbECM6hA+zMMRXwr+NT
L0EUhblYtuvbWCL5JXIHzqYje9KguuxyWjkvBqZZKGjSycFLbL9mCTdwbaryFTJo/YlITW9svn8G
+DvBn3n2ynKWxE2SwpnQS/ivUIzkrEVI+TrXiHCiRik8wNsgWysG0oAggUBFgAfvqUxaeKUxP4uy
IoP1Ppyj+yeRtsNhwGnzX1JrFCXk/505PqyyUPpWiCNxE0DkArij1hHlv69EXeb2248H99LqNTsL
IglfJbE/5dC/0eERpahfiHW8Q1F77MYTFk4gfzJKf80eZFiqCZhgFKOD0BOLNwKAVI9ymmpIb6wx
7yen0FSzC1wFjk0ow7yEjQpiNpGr3XLnVkF8kZXNgXuC8XJEi9wcrRdk37kh/YOGhvnG9XGhCcns
jMhCUNdM73YnWwxTBE6HhGdRACMP1fs31FgLKxCZHRNtgqCgAM/gBB9JeH27gDBS99Llwatp7O8k
7B7/aTSQax/+1VeFFw+aCw2zWCFeOInhVA276ISNN8bCUlPNdgNbapjtVaUHfrfYj7D2iuCtf9dW
2cu/vf9sSwBVvh+n0rpHFVNAesb2Cb59B+hd5Y3j9FJHzE6LslCwj0h8cUwBL/GT7x3LYDTbrSeY
ijHnn2xJMJ5nR7vBdQj84uHeI64mWUCPGwS9p5ze+IiF/Z7M5jzoDQHgSagL61HcuQJmfAfRwtPH
PbBwng7mrkm+CmuVpL4+wVgYJnMKBlCbyu28bgVGAeCGTsbj3zUQxL/aVNUruDlVR6AJ0idQMyeo
4Itx3MYtliDwNCD+qBl5qUYLPcdkC/k1AKPpIRFQVESGO2wHYVBzotMQ/P749d9frHCc+u8EAK4a
PuY5pMbcYvtLeQv5fRaqFRzHvxoxODd64P15EMztmYSHnIYfjvXJqv5Y6CkKCFw/UJP68Vcs/fxs
GpeqaZywh60NRUxR+HuaguDDb6xF74+eYO6HFBYceQmRwgm1Vd8ws74hwSxvrORLzT+bv6IroVhX
FTkZ2JCMMNUT8I8b4meEVW40zfux0WBeNq0S4Kx61ZJj04svnaS7uu7lyipxBDSvi+Bdso1BGLrx
PUsdMZvIADdxYE2rDECp31VdbI3YOSCUf9zLC9teMC+iLnxeFUHqj8dkQmLJy+GaKb3fNqhQT+1K
AH8RqUsaQSC2DLdO6txQmC191OxgYgAQ5J5NkHMM+vEFtXIAynA/A3wIQsn+xt1zoZ/mZb44DZZI
PDf8GIPOwgBsMTXMcQYQ6rI08jKEkPitEFLwfu0cDeZ1v2lRd75qWXzkrmmKDTiXzmVoRbzvuJSX
EQcv+E8GabGdQk/9Bs69J4cWXho/YSgLUW7ABPLHE+1hKDua6S2VbQenYVuDVdibLnszfTh+vS5l
p0mGRRFlOayEcgUFo9P0wwqpOYA8B03YBRySYAvQD90HSjUbWC7Sc2LhBSPzml+60M1O8Genr1f8
2LYtvOQSMJADRiS9cEolzlvgk/pbMQBuyTtArFfXY/AF2cwcSv2p+5SiHLxZTRKVT3CZLtp7UfjZ
mpmg2gEkYTYCYIwt82lxymDH+AXXGb6ZQIjfxg0kcKvS4XKXUXtN4xXmISyLaSccU/4a49B5UINr
LqTt8mPZZxru0aVAOC52TtIw9ug6PYyp6nyojnWetBDbgBiUk5JeLci13YJkXW256YoHp+oBgwBk
+sxNX3+ZUHS+I7D++01NS89eqT/lnT/s2tQASdPegTCUrJ18JCDUASyC9TvdAuYJY1UBjIWtw/sk
gIdm3EgYPts3OsFevlTdc93Ai31QdYYKpQkQ1NAH7oQW9RYxLcThOLFbP6nPZQWXYuDK925qDwZ4
9BIGmZVPQfG19mc9+nfppF5bXWZbj8NRH/bl1bqCb+8Kahw45Wr6XOFiDdqAR1a6ALatAuSzEjBA
ZoF446z6QVy47cq2YdhnKBj0JnsEoAN29LIyUZ7ITzqHoiuF0p8Ahgy3SmHWyLllKz8AcACmhx6Q
Z4WIUGD2A84GO0v1ry7xv4DvdwmSxqzQ6wfiCh/V4BnQKgycJ0H6iA7Ot+5KUYC62a7ja9amsTA2
hseUXTnQca2zVD34lWXrxGnIgz+AicoM9TZ15m/NVD/gjqnPJCx/2Lh4gr3VRSooHGHej/+c02/e
0Jyd2nthMFl9yon/DTdItXJBT48GXxLMNPh0G+kFv4kuHzz4c648OsK/nmj3KJ3GQRtn4pgEDEYN
qRPFRmKtGbha133/jMr/FM668oCzkrMfS2Deu0r8ngyI6yypnwLpfIWMfYqapjtzP/km/PJp8kC/
Y90rlPWfit7/2QmQiQ1pz64Mfk4kuVrGaxGlWYdfI6yHhSxsNPvQrmQIn3Wflee4TpM1IA6oz8t8
wEm5+6MA2hDenMPKrwh8xXt1n0pz8Fnx5IyQxRblZ+zucGnv9TZR4g5QowsxzRfcT+5aBrvmOhmO
0kMnhwBaeikUHGFB6EawXsMjPwEFAfDQtZeyexyuvkOk8TRx+gJazqH1gwuuyYCvEe8OapocHquA
KCFneehNAMOw+oFK9UQ7ewef/WMTQ8CDpOM+syEU7NOLUt6pk2ITd/ouzM0rzVkSEeRMVhVLjozL
R7j4753UboOYbQFw/tmRFk7NbQ3bawUgTYsDWkd+t7n7picgF+Cv70W48GP4DsWdDmoA5wOFieCP
MaygYUesdD5EPaUPJBERQqv2DJovfMaEgZqw99Ys4M8VkAyIFejViPGENc3dQPhhNzmpfiISc6ao
28FQlSszVkGEKsnPCZjncSy2AMypVe2CbqrB76L0Ehr9Vvdw8ALMm68BBFmDYJhiuQ43htU/a1V8
AxVsV2iEbtosgX/otFWxJUC08BWi2ygpNEDDQb/XwZF3Rcpqg7J6dmE+iaO8ah5lkgI2PhE/CnKz
R83MD+WV320Hj+ex6dOoYPobtFuvuVcCK6xdVH2607fcjRGEqZLgunEnkAJbCY/WuIlIYh4EjJQa
rBRAK/qRUvBiLyGzXcV1fJc1V1c4aw9Q/Jm7QMoSWIbuEjfmwfGEWY2EfwKoBLhmCYaTMgDDU3Nx
iLgjAiACajYyBn3Eo18L5XjPLWBB3yoJ6+ggS8DcoTnCVCNA8kP6Yyqmp5hTGPR3QPP2yaHX8VuP
AbLKjLoDZ8RiJ5l+O6S84wl9HV0Xgn4a74wAMmCEgh4+46cm5k+smqqtO0Ab4/L6NTMQOxQKSOFO
gdAeju4XYMnu+sw91cX0x3UBtHEtzpQVduNmWLe7BGQi67Hd2F+x5VavwZM4JC0Y2gnk+pXCQERQ
C4tvj93PCpB1nC+9ds8DC39aN7lMFrwtSb4XqsEYU+V3UDI+iR7RDuarDYv7HeqcXsXViVVaumMw
7wNzoX/woWmOCvCYvQbXJF+bfYfdeSUBYdoFqApZebCaXsGO/5626ckKBMBSZWHqNz4rEEHX0Gcd
tG4volZAJWTtGx1Vh14QCEZX/A0CtAOOFIiaDeRMBBY9DmoBwnAFcIl5+ctrgU3h8G+O0gpfh0Dc
L1fD9rTgKH0Psl0R2nPoxD9zB2SAgbRy3efh8+Cnj4VNH7WPd0tic9SNrteNh6pDYDq9ky7hDmMn
YD8tfPmTK9YmRxk6dAjpd39gamVb7PCARIHt10iwPyr7OOYwmx56ibpOlr84MDOI6nR8aCoGJVOz
dehwqDGuJpoVWKUVR7FphlHdCBc4hCKPMgrUZGXjz53G5opAKmAfpHqlQt8nAOGWiGVmun5Km3Lj
DmJfDmMK3ovdX1Gh+6ICchdu9N+CzH8JunEH0h2YQAwss854NNKQh4FYDt5qFT9VUNyOmMBwnM+u
8Nv6vuOlWrfaVqtGkxFc17bekKavke+kPVDzg4IDYmO3GDzTajDJ58lhJ7BzNs0gSITClEeDw0Wj
2E8+wFAHNLTVMDpdBDWsRHfrF4vMTqgx+Zq09lblwM51go0ktbB66MJqp3yXww3P+wTD/O8146em
rZ/lgOEjUw+k3n5PC75HidpumpBr10B7rjL4eEaJ64AfD/vyOIGVLykgKY3ZL3g849DYe3Ce7BOo
ZMGHcIu+2gwNiuiMw8v7DGi0FfAN4ab1fW9D++xexuoHNSLb9FiNV4CvNb8Y7E182NknOscYb7Ln
ONfbYOQ7F+fXlRyzez8ItmnVf/ZS/qZKJGkya+/AfPwMHfCz4vh84sRPLqvCaGDjKyJhX3IvA6eO
lOuaj6h1CFt0VF452NehOiIKzKepvZMQeiKTd845VDbwtERUoPOBUGV8C2KEHFZx40uO849UjzJ2
ixMvJAZHWLU7YF2bBxq4sOZLWyyXXQFjzVjlClHonDs/pAef2HWuKh2vtUS7p6iHAIHDYfUDsQO8
gnypc1gqTfE1QuTaU94QoAfaPiM24jgFVBG4hc7nsA96uLP7Bc4HiCDBKz+31WMJfg3we172hEh8
AiqfVz+nilW7wvGzJ+ALXQB9Rg6QVuUEuMCygogL6FLq8wDUwpl4edutPBxYdpXj9ZecifEnLxJx
9X6kQHilOIntEcDUh1I5CVrMRUXJKXAncKwbEgcPnsVCk5RNCRiYa0b/2WudRkY1Ns9PWZyKSNnQ
m1aldUDa6DTGxDrtABZYg1kDJmUYx8MPt7X9faws6Dym4uPF4k0/+6oTPz6+mS5c4+dmJ27rW8JQ
HATpIyrD0Yea+jhs1ke/tv+UeIZe4L+BGpnBzMvkbDoGnrtuinGlw37TAzX28Rcs3HHnfiYUZZ2j
xJA+xtaSY5hTs4uRcNtc4UI3rtELjTQXWLsdLow1ilFPnbjLUSk0ssj45xqW+x9/wvuhymBu2Nvh
msglMCqnOk4ep0Gd6xxZvaasXmWV1TtEwf/JlwXX51m4CUtHRZvEpqdcpsM3hdPvM9LGgGu1Nt1+
/DEL/RFe//53YDoLR9EA+QCP2ez3hHtuM8lnyvWNqFCw9PuzwBMSVyWgIF160lNSPmeQzwEUnNN0
RzDD9xUO2FsQ2tXWAurwKyRTvAW3PtmBpArRr+s7oEgMep+ATbYnulUPVKnhVbhheMn7bgojLw77
i4ARAHA7cZIOK5UyMEjd+noKNUWw4iGKYg0v+nUOEO4aReLFJemp3QBDx/Y+8UDMcLyB7koTFucs
G4otsIvBEcRhUB1BH9mi7hWhUK8hdxXXwOgKVYzAaKMWpGdA4DrrNqHVfe64ycn6cOoP7VSs+8wO
oDuBsG1oMm37qss35ZQUKzjfT0eB49olH1K2ZVOptjQbvuSlBU3Mi+u3OAfObvRSHCqkxw4aJLB1
NcpqnTAPVKCeDGt4todwzEO+vZv65CFNSr1hKmzX9QB3VWcC8bUXUE99PEYWBvy8liALQq9MraxP
fTG6jxTx4s3gO94PuDyB35MncPWSqr2xQCwZuszTWgGkopLFoj35PeJtKRyh6wotA40qjrX5zykT
2xoHbqeqtmnJdkMgIOhunVvPf3fAenSe8moRHjCukeUpA0l+nzqZu1ZOSr6PoIDe0pG+u0LhGbNg
uBSd74XYr05+KHGsEe1z27QvcKDeDFNzI873bqfhGde//zWxSyMmhBcQCc/Lr72poqLEDTIlUY67
P8JqN3rrOo3/L9GLp8xWqHhIgRjkU33qqnxjFDiFvnj+eNQtdcRsZWpa4sIKFx8wZt4nbZ1vsLF8
u5ZGffzzS28+W5hGz/O0arCKjyjlPccTh82KP95SZyy9vPff1i9KHLbkoGHirgMEJGrgAzm8of3u
1hD6I1F5r+Vn+3ReJC1gOajdjLnH1mTCwQOVRc1moIU8UjtCMy50C5YOyOzEcPBfEVze5kROkfBw
Ovc8Dr1yaBE6RVvsOr+jQID+K8XEne9drc0dBVYG3m9c42qIS3gHL4ptC/XFtk7PiXtjBL7f0qAn
/bel+yIbcPWnFDUfExjZFIqtbpW03Y2ff38aueFsmFQTS0YF/8Bj16SbvPXhKSl3Aiys0jy5uvyn
nd5z51aJBMghU4JXhFOX+OSP9ADYd7IaEFD9eLS/G/XH789GSw+ApXJBvTt2JkeuEPBR52JM4/zO
qAfcre8W5DLV0PxspZL698cPXegafzYJcDlLGKxtUHbWdenF9D05YutnBxxfzI1V7v1H0HnG1YQG
/FI5IS5BHzvvtQveEHr5l7enc5kIN74/CRb0p6lPseFO+xaA9OqWfv395cedZ3NxV/S9LGzEsdIX
uImukz7cfPzeC109z7R6HDgMQrD0BOmTgkdt6eI0UlgcFx4A5VxLQOI+ftD7GWnPnSdbGdJ5Igf9
89RHuNIfiqfkNLy4a7kut+kWuNL1uK0P4ti+sDPKf3fgLdwYze/3ujtn15QFTYc0L/JTMAKQnHQ4
LelNrNIbg2qpb66P/Wvr7GXeJs6E7XnSd1AmU/Pj4wZb+t3r3//63VJTWaOsvzvB6ORThdt1OCT/
kjtGV8ymWm7SqvFc2D6jTu7gdvYlHLJbrsnvn1ZAHfnvazcuIArIysAYWD2G2M34d4UqzFs1bUt9
OdNMwKG3m2qON6d6CwneiiPoEosbspuluTDLqMJfBCBhBtdeT5tmnbem2KQ+/WmvmOlkSPyfXt1K
3ASqW5rqhbaaZ1epwy3Yytj1GrMN7Fab9Zhuqn8zLsIl5789QVVo0ybU3Ulwu27NztN15JafPh6d
S68+OzAONIY5Aa5qp2RAXMwp6xc3Tl6atgDwFtTNjx+yMAXmzAyVmRr2i25wgDXOKtYPefr54x9e
evtZT5uya3XnM3UEwC3CmEKJOIuw5Flxo3kWxuncMle3QR6g6lkfS31Q9hVeOysP1NOP336hWYJZ
x/YD5cCkUXVse/VQZ8WL5vXTxz+9MAX+aG//WnRMmSKQU+K9VRuewqy9j0eBEPMgthlJD6qYnjuW
3oi8LByW5iiRIW0y+P45+pgiPos71Cpj/sqDfmGwGEy3iChLjTVbnvMU3HILK6Sj7tMvQV4cAlzq
b4zPpV6+PvOv1moawnvWuOhl27r7VCALLJBTXwc6yzYfd8hSI/3fUu0leZ62OFEGAJ0TGV4c4V5c
l5+7YdzqFtm1jx+01E70v9/ijpNClbSvj8L2+7wPkRZy7S3EzlJDzZZtVvIixk05OOiefmtM+Rpr
/V3w5IZGd+nnZ9N55MjsdoENDoANq+F7hhqqJnn+uF3+2PX+/9XJnXsROyRLFNVMH3EjknupxnCv
LA2zyJt0Dy0RG5GIn0wWIml/DeoOGbz303g8dyDEfiXKEUd415QOSrpy+jP0Q/KoQk9GE5XjfpyY
98iqKjmFhVP/8BszgbAeNFCpq86LoX5up55s6yS7YkMhPM9DjoA5UkcaaWNmIs+6cl+4FDlv7ebt
foTA/RdjGSIS0L281WkGinMvS4p871S5a0gOxd4Q3u6yWDNA33MjXtxiND8CMXmA3/bwkk9Dlx94
7Rc7JlyQSpqsHV+rhNm15F2wGcKmfh4bd7qAwlBtxNg4a55UOiqCsYi8prUQDajuS5LmIy4LcQis
R3mteNJt88obmq5Z67ZRF7jw4XY5u7GeLIwCfzaCvWbQjCjbHO3o7yYUIkR9b6GyKW4WgCysjnPH
aNdUyqmRtznWXltEVYZcHPQMd7Y1n8B+/WIHe65yfeOQtjDz5/bRcViVMYX5xzEbWYv6JeehrOCS
4rjqXAX+fdZUtzy+lp503SX/WsYg3CFWNl1wqEpkI1fxwDMY4Nd0P3LNH2Et0z7C1By1C34zPVZV
AGlFOE0UQFMGD94aCd2oi4Nim48gjQ6F5mfZSVQYAuB84xUXFqc5I4Yh8luWsKA/9jHFmE0I2Tcg
guw/nuJL3z9bxvG7uOU2HgjcBkE1Gg/hpUKqBghloqDcdLuK7CvG1e7fHjdb0mHkgbqkCfKsGqmo
DWZm+UIlnOJMyu1TRwL5mA6TvlW0tPRxs1lBhqZMEITNjyHgRgief00zkLSHNn2aMiugeAlvRSWW
Omm2yHd2kFXMiurIE6Cg0rifztQvbg2Bpe+YrfGKovjDSNYcVULYHn4r2Q7g9/p7U5ruraq7bjsI
aKM+7qKFT5nHsPXgsViWPiAuZeNtYgb9N8ulvVHsuLRQzc5vHmsL3zOZPIak2EDrcrBefmhx8f74
5Zd+/tqCf01nRO+6quz8/FgJwx8mQBt+D77bngIShP+S9vPcueVNkSLAT2paHuEgku2CjjowqIV6
A/qTIPq3r7h+3V9fkYmrpo1z1KtIqqETGml6AOAivA+xtdzYMZa6+fr3v55hWhY4AYcSMqxjuRl5
oDd54NwqUlj69dl8gBYTJnmQSB4CRVGiRB25aUZa3zjzLFxh/Nl86DGCBh+hh2PvgJIht1fN48jO
Lb8xSBd+f+66gsNHqWNoGo7EPyX6TIc2Qu0mUvU3bkhLvz+bBEiWjz2egLpZRxGUuBmrP3NMtB3O
BvLsDjIdNx+PpIWVY27B0jagOFkIHlHBBc2rX1xQ6/2KPOGh6KadG4Nk/PFzFubd3IEF8tw+7wD7
wYgNml1eGbYRQ+ZuvaxM/m3ezQ2Vu1F5wUjL7ujg2AZRUSvHjUgcd2VqTd8+/ow/hZvvHHjn5ivt
OFDIijlu3VW4nTIHbC51GqG3i63am/Ro0+micdzlwSu0y09jbLdZ/9yXt7y7lvprtj8GsMv3phG3
qrwuyu+1NN1D3Iz9GmiObp0KxT+FtZ/fqlpbGoez/XEqNPSL8RgcCmP2vIM2JPUe/Sbe8FFuP25R
geXkvQadLQQhoCzjAH3Z8SpS48htjFl3bFn7s8jDiy86HJyG3yphN2bWwrrDZisDgJNZRXpkB7hJ
5b3X8PSJ+zZ8+vhjFtpr7tJSTUjT9Fiaj0T3QECx4eDWyUnWLtJFaXJrD1tosrlhi0tA0osLXx59
MKE2A6SKG42q2NVY+tWdTzp1P8BYaZNAHBTAujW/ZYb+fi2q586dXAbSdy6DtumIWN/0YFtYKaxI
PjR85Q902pVeXD2Xqdvfj8r3V1U21HeQ+yQ/nRS8jaglPiRFeZKVj51Tj99wdEcZK5LB/Nam8n6R
BF7w2i9/7VluxtusgXPxcarp8Aabfvfs5wHy+El29dzoKMwOOBn4kbXteO8QyAEI68ItRoB8DB3X
PAeNHW9sEtfF+p2RPU8bxxL1a24co0BM9IfM4/dg8L14RXcuIcptRn6XGse5sbwuDbzZgaCqTCkg
ZE+OvjooePnrz/kASZj/9d/G9ewskGnSGMTRkqMIpg2zL8OUorz6Nbll47MwK+c+NSCtFEM+widi
Kr760PwMKAv/+M0X9h1vtoIpoNKpN0LWlWXxxmk05BZy71V0/fHPL734bPVCllgwm8bVsdEhucuH
HFDqRNwKzy0s9nOv7ybniWyFSo68/sltuHZEuSfhzsshlSwuH3/BQgPNzWkaroew6tG1LqZJkQYR
PLky8o9BwLnTNyqJAp5CFnXSY74dNarYUopV/kb4aendZ4d55VXQMaGo5mgT+7Us8gm1KWTnxDDX
/7fGma0njJspqFlAj5XHd1WOqgTLd722N0bPQv/OnWmApcucmlXqpIfIwBMCRVdwv94H/wancue2
NLGFXsxtpTqB6wQtK7zJHRIxZC4/bp2FwT+3pYFfI5ZVaLFPFkPH1vE6DdN//OnZtC1y+FFAIaVO
vlu6qyGxIwLf5sbtYOm9Z5M2lFCflhpKtJCxFaojNnC/3HzcJEs9Ojte9HaykPF4zSmoHxrPRjBs
DhAb/cZuWvguuLy7c7sYSWI1tiHyhogY6hz5aDfZTx6rIb0XU96gnVRw8UnYhatRZ8VdbaF7L0ZY
QhrGQ7vuTJBiGlbOiaWOhfqulz+Zm8DuPQimlew4gWgZZTAfN4i7MEfn1jPCh+6P8jI+GNdle7Bm
OGrKysp7Im5a3lvl0CMq+h1UkEh7cGo1RobyYVuXavqkNbLvGxCDhs8Z6e1rbKdbC/fSa82WjlR7
nt+mA4pIqEDZWooCjdGcSXILYvbnQPnO7j83rGk92SPk2gYHlC5MKL8cQPJJ4unswjj4UsB4/zGt
8ilctaLN9rKuyjWnmTkPrRrd7WBG9kACaKim1HGhta7dQ4FimRMKlKCS1vV0hvZ8epZJNd53aZ38
GhuYsKDCbqzuZUI6HcUNb+7g9DFuaejk62ZABDgaQ1GjIKYpwr0f5/0m6TqEuXPq57tJDhg7fZM8
1CxDQYiEMGDrlkNxECVYAXhPJ75xiVpo+7nSDeI/gpxED9dZlITBtX2VArrSFN6NIbcwB8n1sX8d
AglF7iGkOT3mgd2hRn5rUdLcyg6JUtAeuXdjFVn6iuvq8tdjCpJkHWtr/yhRWMsMHLngreeX/xji
IbOL3ljGTukyQY9lZhAHe8bEWRlgDD+elgvnxT+z9a+XdwVINO316qqV9Ndjow9+WJu1GRRKFjLv
1kcsdMXc/qjqO5Ibgg1Oxc9dkq9Z/KvOn5iTraXz9PGXLHTD3PjItkMiY55ip4DxLRctXIzyFx5O
/3Y8mtvvFEHSOjzP1clJnoZ2Wo0gaA/TjRvCUi/MNqKiC3gLwZ04wEeD7Bivs5eJamwV2FTpqzFe
d2PGLfXDbFtqkBKFtjijxwaBkTZ5mdrx5ECtneeo2qK3OHVL98O54Ne0xmSwcQ5x2ylkGWUQfm2d
MmmiKhhk5Bddc4KYc3rrJ4O6PBRC9T8zD3ZwjtEwsEvS+k4GPESpBOTBvU5qVAY5t5weF9p6LhRW
lDYC9tjuMYHM7aD9kawk4ZAJZ1N8DI1/y05h6Tn0v8sCq1zd8Nqjx7b9oek9DXbIIEVJ8uXj4b7Q
k3OVHgi9ExI+MT26YbexMLOV7CuUzmvd/0BJ+I3T18Kcmuv1kkKCMtHBUEBN2TaLs0PmoL5nrG+I
wlz3zx34/3dHVHX+t5V0j4quXsETtnAc+uYIhDCoI5xDPg3JLmlSrEmoCt7kmjZb0iH7ugqFjxVc
qmpLxtactCvMvSMY6uKyDptpoVFdOA6TPQ2+yC9V65Kt4xbdGmTubDPwJPjiwwvi3u+nCoWKDrlL
ISB7mijkfHzw6kgVdDzCJo9tdUeRUpTlQ+F17ppRGDog9YzIhYnTfYvQYoRCrmDD4dGQoyq9DOhK
Dcz9VYnC/OhtkG019vRVh8rvyGSdQgFi2KxlCOQonDMtaifRvsPLwAd6cVxdvMQkVC6OCLX5yqCe
fugq1HWtESeRsAUKgmM2KfOtq1gRIa1HvkuakRWl9bCNvSn4RagtdkhmlCSik2z2IuiSveDa3dKS
VgeC9DYqENMqYsg90xUs6Oz9mAq5MUhJPoedABbIMBXZNqhxAIPQuefOBBduG3xnxmgUa8HxVnm8
3aBitUeW21G4x8EpACWWWfbT4Wm+KfhY3AGZZb8AuK4PoSOhvWhlRs4dDWIXb9rlCfZ5Wu/qXqtL
qgKUvlHZ92swB+P71GQCDezmT6b0yLptWcZXKG/PH4K6Cb62quJ3AWyKvyqv0TBNKMa9uFrd4DzU
frdhOvygoqx2tNCw87FT+WIE/AdcYBNh18hRCAz3jMs1MxOh/audEKP3muIOsNGgELRrwN/qnT9a
eHhkBESJNWiRqGvrg3gzOaCeV3loozacYNvqimarEEiIgJMnr57x+GpUWXwfS7g5oHCab/zAFREh
lXzLucgiqp3gU4pBtZ4Mahxhz4FC16Krht0Ietix16y/Dwdv2g2Nx5DKCcgOVkoUBe+uWftx3cNj
n+p9OwmUXXnweY3XlWLpt54QEUlgQd8a7qWrrG3DnS8S7OStlhuV5Z+kIPTTJPG/hbLHzpJVFxbn
cO/vgm4V+saBZYTj3eEwCt5SPz0MGhWuYYbaV0cXqLlxYC56hoIneYSj6LS2nfg6svAiiv47WqE7
jpVOrmMHxUfUc7ajqpxPPu2mhzrAcUgLmOzB2SF9xQhMzxLlv/lqKBxU+AbZSOSaVtAJZC3ccxiv
/GcgKcR9huTiqU2K5MT4kG7g7YkoFmVi1Q4V9KlU03VN+nTT00pGOR7xKR8D7zShLl+BVOqMX2XY
V+dU0P5zrGDpCFFziGNHlm/D/3F2Zs1x6lwX/kWqAiEG3QI9uNt22+7EQ24o+yRhEINAgBC//lud
q7x8wV3lm5w6qUp3A0LD3ms9C1lTL71U/H50wGctqjw9KV23qGUPADakiCXlA9AhM4em3vIoizmS
qHYTsAlhPts6NG3tn0rhAEtCJlk921lKzj5hUMdZPJnLLZwo3kmPPgNwYJheyWUbDnq+cz919ngw
fQMcIYbXUXGEQk213WzZwICtbpAZHajJi8gEy9QICuKmHIdUhnYCx4HQRb4DwqPfmTYw8A9qekqz
qvrt1AkwMzxxD6nC9XU9lk49BfWWigkC+0Cr05wJGrI2SyNDarnzpG02gSs6hB7besecutxUvM23
losJTSSBhZycVkY18dwb47v9dp4sAOynlOwcSM1jX2uym+Y228+91X1gk40gPFqZN6X65k0HxfBk
pQzh0aqob7k1Tg+2FgIijQZq0dJ+wdm0f/C5mnYJYYkVstpYce+k+VHmaFowe0yihPZBNHdwZSVl
8LsTJni3c2TT+tLOthlDDQlB53xHp2IPIvqRWS5Ct5xuPk2XIo3vwo6cDS3cpawJdlmruh2Z/A6i
DAGRjVe/ZARGoSwd4QQjOPIEVYLISsx4PyHhSUP8DFB1ferfDg3QhhAmBub7zEz5jvAqKzYO+LtB
2zJQcXwFDrjMb7q5a2+wFKk9S9q0Dqc2aduwU17wxBMR/GocV0eByei71Qiyq0s9xy4Im9vUmesb
v3ZGEBc6eyfacgZqIrC+ia5pIWlSqtgzcjHH8uIyrTAXCiQ32euKUMyoJXsFv6HYDrJ33wZNGbzg
/fhdZEnyXI92c5NkuA1InXa2SBAm8FUOMMOxugfXRHkxouqLvZ07RUw11tKW2k0EyLANdRCQNNkF
HFBQlcaa5dCw1gZwT1HfJpes9jmzT0VR1fsU0ahY/DJn1ygbE1VhTJjV6X/USSDwZ1pujOooJlmO
8CoLHv55GHRoY6PwgPfGhI3rlhHSTapzOhgP72n10gXZKyUBbGqwZO/qPuuQOQ20SgeKKKiCc/mz
M5Xe9VaqwqL0f7Y6S8OgbEBQscHlhT6nvUVwuAgzWCMBTREumAYCU3gzIVEiy+0n2rD/sJV/SGW7
H2bQYgAHKGLLRWEC2hJIxQJDbxAen++I5Y5x12Dv6kmRbkBVqDe0AzgiQLjbTlkjds8DDtQGzdqn
Ar2yLUut4FLA0HEqphnrAVd4kdIhlrW3mzi17rwOs0LuKJhbpXMcfHHmRMz3Hc7Xm6JCMB8V4PS5
WCWihvSvuoJNsp/6hyy5NIIbHypKJ/iWJihb8cB552P1XDTdjrXso57ApsEchpXXSTW2CPMv7Kdx
OCXBCwKlMPtmkHx5/QjD+az6DchcHDGedXeDrsSH6LOf7gimhIYQZmvnlG7SxPktHP0IONyZFtzf
s9K/STW9C2yKVUhAf99V+EXYzzw3nRXsk7K1980FrQEJbh0NZWniloIYHogU3T2UI7+XlLy0AGeF
Jm3rqINKJRKemqNsHpsL4wxYmFn90L15RYPdiXoskhuv5z4IrPkpJR7gDt7bNAYvE5WvNpz4+8Qd
zSavDKZAM+cINGqtX62nsthzvG9Jg1mMY+q9l2zi78JDqr3dELn1R+8h1+AWAln05HnJq8gcCZCr
wHJEBnwdZqltwpiKOu1+cOBddsIPfsJ6k6PWibwQqtSJUwCO6mLUkCXyn8bBUMSMU4UJ5n5s6DSu
EqlnYS9sEwKhMIWJaH1YLHMXDn/3Ia/yX5e+R0h8ARhXO9kxypL3khZD7BAAaNwuQEnOgEeUZ3lz
gzdCnDIi7Z0t8iECgeV3aZLfQZF6Yc1tLGqjHnFymvvQcnwkUdT7QHqIQgDTgo3lGRICK5ws2oIz
gred2qLdYMi9S0AWY88f5w0kjU+ZrcpY24kfcTX0IbpXvy5+/ShLDXa6DQFNWHqAJUxAd41Ss3jq
AH3ImvFZMktv7EEVYHhgy0Iy0e4xX2AvXNDfLlygBwSNvVVTam3FJEG/CKYGJcHkubKCKvR1N20I
Sb8bMAQgT+wtJDT2eYT+BDTolqXj0UuK2KbjAKl+98MbKM5woGiE0JPfpeU0QF8XjBv8YB8/BxF2
qGS8T07ygF59H3bzdGaO/0G6wAXVym1AmcAmOQC+C1mNWFamEtphpJ2jl2OpqMx5H3qgoEWaUwEN
AThZhM8fZK6Gja3tPpSubLG9zn9DEq5hSkzfG+Qy4esp4NfjXETIhgNuw6hpAzh2E88eB/gocd8c
16oiYrD0Gcw3m0nhBJFbOCsndtv8ynKebgjEjbeYg/WeYuHYSrvwY17Qs3LHNs4BnIoHZPz+ajRU
cggc5CC5wrK4TatSfdN5d9tIOYRd1VkxFIgzrJPDS5DP90WZ9mHeoircDg45V8hjPGsiyBn4aBXl
JUvgcQrOPqPZvV/2IJOBc77NFGJHUpfeJo7zWIgm30odpOFQAjHsJF651bzHtQ8EwCbHAUpDfbRZ
0/0BmKGH5W2YXTwCcwSLedXfpRW2Oyhh05vUh24mGcfntrTtcCrGH/kIpj0ZlI1/m/Cj5Q+gWZnu
R8DkvW76B9GI01zMDo5doH8UbvpY12qIUfiuUOJOPhBW5WEdgOe+TQushzgpRUKR7wGFE19kWHAG
vH9IR21AjKvdECH3An+oD2xzyhvbn/yw1OWHlOp+qiAdShMr21ikq7d5n7C9g6iImATNWTXiOAFf
FaP9V0fAGxqU1RW2iB25zbMAncbC+uHkCdnKbjoZJYaIJPYF66HUnrd2ulXY6kE7ojHd1hOSdZAf
E7l9ddfBMbKtZ/s4OE524wrIR1M3HTZMVT/5LLOox34+akRBMSva9XZMEy/GcQa6ia5JQinFGNXa
VDFCrBmmICz7hFq3ktfVZgqqaYOMZnnjJ+BjY43O42zyMJEgVAaoPeeVzBjJ6ejiAoD/CUFumkKv
xfYFRhxoPbXAeZgl71NSP8x9IzcJDOZb6phTAaF3RFRvIkag5vY0yR/o6EJ85TvBPu1BbOLa/QGK
LrIHPWWifrDHnRzxg8BY9g8Z2AFbV1VtVFZDsDN+ARYrc8qYEB9S6daJ3KJ67ZuJh0NDMR3grDpk
DFJmt+3iCgXx0JY4gKmqCSIb7YydX9t9NLUBmE2NF85emYbAz6H5mGHSFLWzHXJZRoAeAnUEqg3o
Oqx7ZOCT+2OnTnUz5G9lXhU7N6lZBPpi9YCaxRglTlOem5HB9Yt9Xjg2pItpOzkbWZk5Lm0o/oz0
2c1YCGSPUj1sVJFMmyEAUtMzcCpY6lyJDnOrWyO+1TyUPbBt/QCfkMGe48a3xlc9N+dgcvhGg7f4
UMm+w4IOMlvXkS7MynLa1OrSaK7l+OQA3RlKRbBIBvAjlwm2fIKh7sHUTHamAUXdk0q/QRoMpbzO
sW5hN4+XDaxy5IZZQP7IfgcV4xSaxGx7o82RFunPetB6018eL1Bc4q6AMv6ZoSx0I3H+Cu0ilxtd
TF3MS+B9BNIqOfPy2C37ZzAkaQjZS/tItCzOlvYh/h+ss5l1EQNw6ISOgBYjR7xUmBMzAZ9UgKYH
GjXwSFgY63yuYs8WH8VUvHmOM4Sqt/3vY6cfum4A5QtK/A3etudqsBk2OShGJCVnYVk0+MAe7Wtt
3Jc5kHM8ZyA0WX5ebZHFS29tbYFkVrcZODZpnUY6T9JmXwYuYZCxlGhyyDwZkf2tgjRKZWDjrMns
cz71zoN2zHxbyomeCkv3d17WYJHFCbZucT71MeisvkFu9eRMYEoME5m+56Ofv1qeqfYFMErbarbz
e6uDWrOWm77Y5cR68S2J90vUw+0UlE5UT165C5AWh5IhuFbQm4sTT6m8rSekgBJ3bo427ctdidVk
W0zC2+WB2+x4ppudY1F3YwGVHo+F391zuElxbitZDfBXia4yWn9bxMc68eBpzHTYRGxBg8LChpZQ
EI555u8kPC6Purec2CtUjRqATMHdmGlxJICvnVSfqG0HmewhwQRxAxGLFeGYfFmLSR+PVS/2Pklx
tPRmHGOUqY4FQKUvpBQJ3v0cIsws97aJzwDmxJiPAaHL9lXlyJ1rhnk7zuW4YzxDYa1IAaELAjZG
NC2dGAvUEIvckk9B1mEJbfqgfp78OkcdJgdbzC6D+xlbo00qRxG1hcoO6CXypwDcrQPMdy2Ot2nz
gvVHR/CDT5gNuix7n2hpo9cVFKeEt3o3GZofxvrSxJFaeWGvKrpvnbwHXr81QLf5Y3s312X9CLRl
E9eII30CLRrp9O4kQnvwXI2NnSvuKaHACkLteBgHHI+Nm9q/itE0jwVBwcoLLsWWKWBbF6/lJrc4
4OU8J/nW64vgLckTs8NEDuqqQLGKySDDLmyuDwZCSQSDFky6UTX2Scwafi1f5t+QXsda+pwhkPL5
eIl39yt+n2TzwfLvCbZtQQGoq/6ZcgN++/hcF8+fF7H/XV/GJf5v9XccDLbg/gBdgu6xc2rNENsl
WtesKrPd51/x7zK8xS9//1eDaxTG42mZoOGQ+9saZcDEr2JMjKjivHz+DWsXcfn7v75B5UNpqUur
f86f0HFHzBkKhle6Tv9WKFh80Vt0NMf+aYBsps6sU0a7XQXa7ec/e+3GLPqKQ5tdODf46Kk7Oe4p
pwCuAu7dVdd8qWv3ZdEAEarDMXO25bGR98RzUNxDCWr89fmvX/vwRcfMb1lHco6Ralc4ZDQCgEP4
dsmVT/93c8XiizYZElRtF11RfiM6Xb90LSexQQbDWcHURcIKxQSc9nq//lIH2Vo6nNO6KdEDyKEf
Ji8FOG4M7LP8mkN+5U4tDc6zmbkcTDkfZlB+A0Do9Hju9NekP9YS3DXycuJ+m7YIPC/OOUiPLp2v
9CrXfvjizW1GVNwSh8gjyJrFZnYCO5S0E6fOQy3zS6NoCTpJWV5RnlB5JB5OEdiQ4T91/vPzD195
d5eYkzSQiWGBDZtf8l5pD7vLayLPtTuzeHX9maNUbWVImm9BImwp+kk4UD0mDfuSgt5aok18Smyl
WjMfSkzLLg7WRM9hDsjz53dm7fcvXt5cu3UlaUsPGka6gTyz9H1qyisfvnbbF+9ukNYXtjH0Ehyd
KhCt3ZMNmEn0+S9fmTSXjnWtULYEX2o6OMHHOIuYwiU9dx2KivzKtLxyb5a2dW5TaLpEqhEyqfYV
gr+8nt2Bi7/5/AL+5KH9o+G69K6LdkiI4B3yVn0GpjUOdU/OJKkMASFF177d5KgaHdlEGkxxbvk7
Saawc739YOYHNj61itt7z/a87+idWN98BvGALgFH7Q3oqHkFS0Ati/nKxPhHQfiPX+st5gDQVQEp
hXL8mFyKe1E6tyrbaLcwv4N2rsDuRGrd794EIBOnhS3eurm+rMCN/Dag/bD3MjsAhsm3UBowqNZj
08+6X3mfD/sA0r9HnXMNQGah3qip0NYMWvbf4Pnzfw14oWT/+S0PsA/4xzUsHfy6Bu2DYEt68GgD
eG7pH+tivi8HAnSr872AHxYE0eGLc8MfaOBfuxE0l+zW58WIfmIwhIlKfqSZeJVpcEWqsrI0+osd
iVfVGsadeTqQOrsds0CFM1iikDqWoT1Zv5Tsrzz7tRdhMcmlo5Q4AjXWoQico5Poc4bkRkarb197
KovdSV8NqJb1hXVg2mwlzs5aY2m0zy3zNsI6J9dYLM7KfLSkc1oNDsoFipMHjE0Rofnko4bUOmjj
+MkcFxmBzpL2w/RksP/dcFENMR9G8m0mChzq2UtwmkKhf2aFFWczyxDB3Ddo4rO5210UT89+0Nh3
TZ+xmwYv6m+vrcU+z5R9R6rU3FUdcJGhU5H+BEiz9+Ellv/dzpV5l+hAT2DpBvy7Dvxx19Cc/5fO
DjIOPr/FK5Ole3kh/hqKoKOXKbMmdvCrHwqgdmX/MlzBf/fFzYd7GaN/fUFZ+EE65PiC3pqyMGnF
vujNFX3N2o9fzDzIcXB8Y4OBBqNdKIs3ld8H/s/Bef/83qyN7sUqZQYwz4RL5oOTjVY8pYGLllGj
9ug2NLsvfcUSycCDYVBgmY+HBpFfkcdGdSSiFyiptNdSDVeuYmn1N3RuS1gqh0Pi802bpO0mqfxd
O5fXdgorc+fS3o+IN+mmRUCAO8v1j8BIvnO9QH9wpx8ehwkyETcjHMkYss9eP79tK+/r0kU/OV4F
YAmijsrZ9bZd7dcnG/mpX1vevcX0CVW1QGwJu2B662HTYGO+yTg5IO3gyhesWJ8sbzlvpoh2Nj5A
6pMp7tP8pC4wAAW+aJ1gjHVsw6DLsel8RzsEzQ3ww/J3S4orG6SV5cFbTKuqkijzoP1z0HOP1jw4
CV0Duv8FX17gKX3t7fEWG0iEiDdgSA/00FPsTrQXWvgv8a9J99aGwOLl9IeyciFQoAfftuOBoDCj
HPLzS8NraZovVNJrqbG1hiDh7LUoRsprItuVn+1e3tK/pkPdS6bIYF9iL62dtrL/wM+/NpevvOnu
YtwKzCY6H/HZdQk9kMmhlPhwgFT//KasTbaLMQupHDEVdynMx0m/FRmaubyi48ketbup8gQ16s+/
aO0yFsNzylCil4WiBxc0pbp+HJxfZX7NJLt2/xejkk8+BWempAfkfIQoSYZ9dv7az14MyKQmtMTK
AAch1H4borx3F7oF2PL9K2vFWuVvaWQfEeXSKej/Dw0aYWOSqh9QmKS3BIR9JM50af3EXQLkaFl0
7mWTkj1pD+qLzy/vjwfkH1tkttgpoMhdlgS5UocgVeKuNBUY6Z4Zva3J9PB7dNom7mndP9VCOq/J
7JkXt+gQ9sRGcRgqP9gPtjtuM9TPNqhBiMjP0HBNfSIgXK2cK2/uyiBdOuTzArqj0R+wj/fQUkSr
Ayud7c5I/Sl0lEGm//3zu/HPNY8iKfl/X2NMzcjsmqz2mIPIjfbLW+5ZbpinxashPJ4Q6hPqJr/C
jPnnfI0vW2xzKMINIVFz5yOCo6ADIVEP9HPVlYe2QQfGvrIorX3LYmZyzIBsksCaj37x3Ybm0J7+
c+YfwFyHXfalVxtXspihEmnXVtmTCp7X5mA89KWNQqd1cPsrt2rtuSwmKejhjBM0znyEyFMypAz3
sPP43y76UqTX7evhysFn7WYt5ii3hmKB08o6FlOKrCwfehNoNQGaRWZrAXJqfwXf8s+5EDdsMV1Z
OLC3xnJt9KpwihMseUZJ4JC6CFr42kBezFp1K7iYFHxdAKdOkpl3hsXjNdHzdGzBiESpP4PKypSi
ujLM/jkBU29ZnYEWhsxwxSF5tplfHLd5NtTefn4tKzdrWZbRuSgdZsFdYrDxgFqrru7GNpvPpu3t
/de+YvHez26Q5FgJg0NZDOO2K8sPb7502ljKrjyQtYtYvOx+XQxIhCXz0euw/GUVe4bi7VvmZteg
FCuvyLL4ELglQ1KU5yM0z30vrOG+RiexklDV9Q5ysPz+o5LelYd9cQj8vzUDD3vxvruB8Vg7IhwT
kE1I+9LqPuf1XVoM25n1+0qRxxaWoNBFiNTnz2ft4hbv/1i3CNiio3/gQRLqDL2BH4m1R75uSIGc
M9Y1EMbaU1q8/9QMLXrxQ3CYvTxE3Ba0HL9a88VpclmOqC6qlEY41iEv5zurgazRMqeE+FcG8crk
5S/eee4GSgZjaR1zimMtUxkeAAyoxLVQnUBak12M1wbbyn1anm+hEMzgB0YYKp1Aa0d+hbqp+gxu
Iw2HwuePfOVqludbeB9hrJy0Ogr5IFBlrxjZWPZtKqF4ce0vfsnivc+C3kLhplfHiXV79EEhPqF3
FPr9VGdvQwVB2ucXY18m9n+8MctialKagVtOSg+ZKh5EkezJ0MYeO+fQZbIKKWhS7k1Jt1aLdr8r
r4yItcd0+fu/TiX2BBuCFkl+FF1/q2rnBWLLOkJPdrwyNa89pMVEYAtGusYx0yHP7pw5OdU2Slld
WGVQQM7X2sj/BnNTsOf+9zKQVEUq8J+bI/3Rv05b77CdboadDRR/2H9439jZO6UP1m1ypPtzeZd9
zz8+f2p07fIW04GcOWp3qA0drUd5c2pkdIIvBtzJ6ASYKjK2jtWNN4ZqCIHGCyP719l7OYvzudgl
V8bnyry3PGxb0Nq56EJPh0aOx5rTd50aEYLi/+hJHSsRoA3S29aVUbr2bYsJRDrDTL2hQMcbRat5
/sWC2xYy9DI5Q+oXTXA6fH5fV27r8hwugGp0fIS3Hmv/P1V00GpDlOQW2wQz7UiufcvKjmRZAp3K
HlIUFLGOBhox2I8jsBJ3n1/Aynu1LH4SqKW4QkA9NiMmhqHjgMPRDWRGV3aHK89hCa8L6jod2ZhW
R+n+VMAOOxCjw+/jBbfI6toLml55e1eW8WXRQuT25GVoIB0HzNtbDbgJMFZhO40lsoSxho8+2Ykk
azYZ5o8rY2zt1i1mjKYtEAyZOdXRY85u6NtNMdLvgd9/bcZbZjQgFRyWxgSCEGuWT0i5PvUASyYB
e/r8wa+NqcWEUGvV5GDpy+OQpXtW021dmisPY+3GLI4EBHYlVuUGqgokZG0G7ODDjIgnapkv1ahA
4F683kwTjybwsmAfbbaAb4S0vgp9unzGP9a3ZQ2j1MLJ60wNxzIfHnnGDoljtSHvg7jU3U3lDDcw
zW6FUz0BNXbz+cNYGb7LykXaQKrHe8geezEidBWtYMuS2wywAV/ZNx3MfeADpnHvIq7m82+8bNb/
dZWXCe2v9VRBz+QBPDcecbEd4HbsddbJ+ziqDemqK+PgD1joX19y+fK/voTkkC/2NQbCbMOCIIpS
RBzS3KNX55AIDcS+7Rto0n0fyjq/9Z290AibDpCgc2NBfLhpeYcEiRaRqJVOyUc2WDRMuZvfMXjs
ohLRXWerpsPLSIpi79g+sn/9xLrpRVJuGs+U27aYrI2b+XI7p5ca75R7T+jj1o+f38SVge5c/v6v
69Pwa/FKyPqY9s4GdqG9P3k3cAlcKRWsffxigpmkWwGuYldHaqdwciT7LsnuJGmvPJ6VGWBJySJ5
R9oJod1HDTOKrqCiHi3burIwroyvJSgLsSp17468P45190jHPq6RUR5pVABLfg1FvnYBi3lGUqS3
5g5cQ8o4Oy39GOb77197sosJhsMmNUJiq48z+Ub5BXBzI6DD/NKHLxlZuZpIOpupwl62OANCfAvT
zrlziyujcuW2LMGVpiZl5/JsODrw2ZyZPYBHDjRK8rXC0hJZyahtvEbO5dG6SNl7yz0j+PWYUHEm
eXZfq3G4cpvWrmOxVw4ELG0IB8EQog+ITwdWabiy6Vn55CVGzCM6sDCxlkcyI+oQVkATtbl7jQK9
9umLqVVMZc2DOoNgOVVQ1fM3iACvTdvOn53lv+bUxbpNgCgTY2N3x64YqnPneN69TopWhi2YzU9z
dbFsIV/W2anWHkTYNRq+Ukr5G951eu5de5bIoO3GQ49jHATLiHXVvE1YbAvjvKcelAbxAOvqCIqR
JdifI9ZetwCIAOdq1VFgB+29ntsZ1pFuOkvFwIngY4qsZk5lryKprAwytWoc9qVsvSzklQtjAdKr
HyX3YbP2h9kgFtdYAdyy3FNxn9kcrQ7Q9LdSVtmWsFpGTs6sH2ieBj9yPlTPY+2qlxJX/jPhsnnu
Kgi+uhmOjq6fMOJg51bbWVpWrC09bWClrg6OS9rbYMK22TKFe+/Pkt3mja4CqPyHYoqrafQRRdm7
dVh3lPex63KHRUq7cI+1duf9bl1HHJTblFFtRnVre/DUhbC+IGo85/AQj1XnfA+SzHrKh8x8A7rB
jtEPzfc84K8OFN6wfYnxV21nEtIKxnedS6eHSsxnv/Re4AEYkSqW8HC6BCnXGWK9rdQhkIMNNxbP
BA6eCY0TrJZRghuB/4UXpu1A7um442wFz0t4bepxWxXNPZKAXhsXlmNsjuCOqruNB0aXlYHONVUW
Qo7TwrmzgfmMbd4Ak1zLuIVNOIZ+w4+y0Q5iTP5VFNDkB0jQNG4LO98kJXHCQMDuZmCF2cCo26Ft
J3GDZ+eF1H4TpqS/A0udYD8Ps0DPnPuZBWZXF3kSVlXXxikS2qMJYdeh6uBTwb8ZQysFYhapnHo7
tG21gZviJ3YJbjgN7p8LJL/mvs5Dm/gMdrkcxArmv3ZT5kJd6fYoZmdwJY0uesKmAxpDCze/p0hT
ufHy4KFsx36TIL9h5wUk2MCi+xOFqepH4WcATpZ5uZOwDOqo7abglBN7PlOFR4OoI5itMEzv55o1
+zpn486y0l9FxawdHEf3U8JOldQ5qFjkMesRYJrD3hkBWFDvaOp22J2lYpdCWhaCj+fvFAy9ICVg
3ATUBeXD5jpAJc71xgP8KyW8kRX4P6J6cpR3h8ehoiYwzd0M3sslniV9aWxy9oQz7U1F1IMvLHh1
s5QdSDOAFzFZyX+irdKt4Rcnb0DM+2hNr4pk8saUAf0O3wuiXhg6I3U18Y2N9he+3h9YVAy2xEas
7R6Ji+xtq+uHqPdGHquxBFNg4PM+Y2CJwgZjh3DFqNiwfr5R0+SGNPNeagELSAK2ArAd87PTgHJm
HJM+mconG4e3kKPApxI7aSV2HW/so9vOyOp0yxc1wvBP6xL+zhzGpwJTEOwHHv4Isj7imDpgmMt/
NW3yRDh0LFQi+2MoCzcEAkIBM5BCnu3KZ5O0b55ovX3SwSeOhEgEWFNFQ9eV/p0xSQ0L8pTi2bTT
putYjmabD5RjP8MRxoXrw/7lqtuptdkzFsl26zVDGdcTqR6bFFVAtytmCB18Ds2R6bY17IS1a9KH
3lNFG1YAsMA6zWAwBu+iOYh2zO+Cpis2nhOwDw13F2wB8I4w286QYNt0Gyz39d2AmPD3WiJ1vS5F
iSSeEarHkkFDgbCL4lGxaaBR5ZXeFPapPeCdp86uRrUtHhzQoNFE/Z1NBY0simvGHrmCI3T0I8pA
eAvGNrjpxo78ZwJenkpZi43pkuKgu6IvIja5nYgKk7tnhuCIGri2YLzPgfMHZXyW8qTLvjhPNpUo
yXDR7PI+SGJHztlzPxF/kzVlH5kRUx5mo34HypsdO95EfqmRwPk7zDpTYSup9a2aKQBMgKbtR9cn
78rLJjjiDHW+VZ0Lsu/IJjAqahX0e8ezS7mB9g8EDBg46ttGeRa0JS5HYY8xG3+k44PTe2kROr7n
p1FDC2RE4NgF5YAG9gI8jCJ1TvCs8R+WP13Dx67sXdliX8kzDFAfkTHHgH4z8tYSYj+iIgyq79c2
x38gf3+dGwaPlzZM4fIo229l8VYV9xmQBFbzpeRNROVcjpl/fX7iKiyciA3Ai2ftCRA6GxtzbzhC
935lb7Z2NLnUe/76hqweRzBd5uqYw3dNUcAzkECAsPX5BnmlarQEQ4OC5xcoGA7HRIDqkKXZtnVh
7WX6rXTt98FJEbE82vOVa1l53EvKc9FZWVCQSh/KwdWn0Z/TJzxyAzoECb4nPL/GiFzbF16+/697
xt1EAEl0OW+Z/jZL+m9BM/78/IatXMKS/JppkSLouUKwOtX/OYI9A8F38NEmnbMvFnWW8FejfYj5
gQE9oiPa3unJADSlRHIcpSeuVLwuG+R/bG2XANgCiC57VkIfddpH/gRqSNZBPfAjofC9s5fPb9XK
yP1Tmf/rKZAEy4mCVfw4ez/xEoZJVgKLdA00u1LI+aOX/+vTg6YgqAo6JSoC/ATIzlvppL+77LKu
MRanqbhRLblryuRrZz26OKfaQ1Ia02b6WGg4rS+4D+fKCXhltC65sAWOMdLpFWr1QCHx5KUnz58/
gLUPXkwdQwlUZFdyTB3lFHsIVZiwe/3aRy9OXspBypbJIQTQ7f0M/60FfMDnn7zygv1BFP71XNMZ
CSzYMugjT39MHYmYeQApJmq8a5GtK8NySdCkBHCCMdXVcbQYxNc2KBue/1P7w9PnF7AyMJfozJSz
pJ91ro+gEyT5bzo43zrGsTE3p06OcWAhBVrNV+bvtUe8OLlToUDPCDAqMwZD8tCGyrpyGWu3if7v
HEqTPpAIMx+PbX/rAkWSTEfvmph67Rkvln3bt7qgRu0V8iLaAINRI4Y5zCFDZTAtIeulkk23/fxp
rCxw/8fZeSw5jnNL+IkQAZKg25KUN+VdbxhVXV2ghSHon/6mZtVXf6kU0ZuJmJ5pSSRBmDwnv/yv
f+6v4ZR3lgEQB9LGaJkH2AeWOujvDZ9XMw5QxPK3gQvAzc/f9d8M/c20eo7RRFucVw5zY3aqDtuD
q8l0sIBvoXGPQ+zLmPsUdJS7keYK9uLeEyoqwqC54XCFlRHFmd2KieC42SWS/2AWIDhRosxiAwI8
lO855I6bnrbAwvXUk1lcODPODp728i2rTQ0+Te3KK/ftwsA6p26e8OaAwAwIb4eXjzrjTnLv9ufb
dOEFOY9XQN7BUGbcxkdnFE1f/bRi1lBhPs1v0HGAqiUyykyIvbnSTfVv+0B6Gol/DwOH6KHhRb/L
RsUBKnFubYb4M+P1icXdf3sZz/nFQW+Bu2dNPSbFP6P9ZvwrFp5Lz+L053/9eDNaCELAT925/OiL
bVZ8/vwgLn3u2eTBfB5Ckev6XTm+q/7TTObKi3Dpg8/mDt3wqRgdfLAiB3h94yyTV57jhVnpnKJq
85T7EJvCrQf0VwTqx0KW/sdsvCsbo0uff7bKA1YeAJrH253fPGbwURoUtRspkp9v+PfzHtJs//+D
1F2PPjp4vXZV73Z7gLoXRLAKtBsQo5zZ+adrcM+hAFmuNAvnpt+FXZg+offX300Ajax7WMavzA7f
7x/dcw6AAIB+wMmq30EM3Bo83R6dm9nwbio3AY/gn4aRe44CaFUG1kCOiaIadNJabzT9+Pk5uKeF
5n8najc8Pf6/3ih87pjLBvUM0IjyRxxy871Ka2ujUkXWAXQVHjkWXrgOvLRt3gn7frZM+GoKa4RC
0xSgSWvY2MFRO7E3AUwyroM9Z1qvKFH1upwpiRGL5C0tTUBIryf5mOWMrEDpyTdtxv2lygOz6puw
jeXsDlHlYSh3YR4sWwZpineijcRQ2hu7T4tV2VfikLO8vTMDnquCwTJONZPAyYz86Pja3RZWj7Ip
NOmj7xqyBHnMA3l3oItBS722aUDvcvhgF1SMJXTJ9lpT1/evuhueLeXg8jWlznm7beBtjisZ4BhM
56vA4e/XCvfc2J87ofD6BjOJBf/f+hR4ssprXS5mCo5XX3Nw+NEXABxHaaEnqmr0Uk09cDasVhvL
mqFx2kokM8rvQFZSRESmqiZxNhJwX3yPHQE+mjY/D6oLdyI4m01h2popTUe8dvbwiKC/vbT6x3/7
6LP51BJDrRgayneVSec1dQZ7W6r2GjT6wst8XsXystBgIcb5Q+ZQO4km724m7NhK91bmJaO0nv/p
Ks7LWWa2ZlDZkdw+ctYsWlrXt8LRzhUL/IWRws5u/4CjawlgIWbuYm8Xf3CKAOnzgYPwlwJXaNHX
Cfy/ny/k+0XCZWePY6Z23ne+BkPRG/M7Lnt/x0FJQ0eMuhbeemEw/Y8wlqcpIF8tZiDrRllPKaKV
fv7tlz74bIELmwYmZpAkd0yjEtrnC2pfi/a9cFvOtbAJU1PKIdHuTLvvULgRgAXg6Hblh1/69LPD
LAX9bIBQjdeLQCUEZB47RnfsNqlu/vx8ay6szudaWOXoMDWFAzN9aT+nFrh9I91YqEnY5TVYwIVX
7VwAyxwt+moWWHdCgEaLr7b/GtSdY5NIOfzKFunCi3DeKlE1SDgfTInRWXZAx7b9fVjkG8+z105J
JVh1Bt77Rt9WAskzP9+5S5d1Gmx/Ladd5aIsaeHOBfDGN/JOgDYuwWfPq0cgIP/xus5e8NlH+1wF
dWBn0/Y5c0JEU6TH0kJsc67lazaXTw4rPu0ePUo/X9WFV8U5W9pk2yGkVfWgS6u3Ee0D7svPn3tp
JJ+9gjIoByiueAWBx9o2nl6CGnVbmPHKOnRhGJ/3PAwpoxYKqZhmm3UAr1yD86IeXyp6ra/+wn05
r+nLpic5WLXtTgevE7DJJP36+cb8p/F8sy37r6X2r3FUoj7i5UKCSQfEYZzZ2FSWJMzWqGRumoGu
fCKfIel++l23EA35VcBf5QT8Jmcp8JbFAwunh0aq+59/zqXrPN3gv35NgAzpiReYz3oXZnUc1vPh
ykzzvXvPds9V5FZxOw1sYnZ92umNaLVZTYE3x0XRm5U1d2RpTXOW2Jh9jnM3o16Yd07y82VdGH7n
8nLXkjEDt5fvnKx5k3xal6OABhbqx58//9JtO3tPyZwDfwoY/a6c0new824Y3Go/f/SloW3//ydC
xikPUhs74DKkr3JU9ygzIv5KhHWCKNXXn7/k0v05e+1t256Qo1S3Ozt48MhxAEN4uvv5oy/dmrM3
Hz7+QfUGb46qadSe6HPXjvIXfvS5hjxkMwEBAQuLsGWipzs1+jH51w8/W3pzz3OrsMqw9Ko3PWzQ
CGqCK/mU/6mi37zy1mlJ+esla5AxVLTS7XY42Y9xTboBk1bY7oVjzAbRSX3s6wL5DDkqUY3tqxvq
dECAhlQngHf3yBiT7qMOWX1llbkwxM7lZw9ge0Cs0g6+PTjtwbdk+W/tWrE39lfevwuD4Fx/9qe+
5I6dobzT2uu6aQ70uoPve5iA7Z6Lz37pAHXsYM0aABz9RAv4xOPyj3nL7ag6lm+IS0mBKvv4p+F8
nuBkmNaB6nEluhuKdaYpWNSVuuZMunSfzl52j5LwlN4Qbiv7NvCfU0Crf/7Zl96Vsxd8EmGoCo2u
vRk9NjAJJ2Xlxj0I7D9//KURdPaS+xNMjPUIbcEDKIYhF8FqnMQW/lLTbvnzV1wQmt1zodkuKw59
Dd8BVWc5xemKLrK4XjhrBAoNB/gFkzneD3t1bI/VWtzZL+UNX17TUi37wiWei8MllipMBxlqb3jo
DkweJ/Y7+Avolei7HtKJFTxmwNre2kDtmqhHA8EYydolx8Ib9GvYg9QRwxw73VgQmfe1BKoMbcTE
RmhGOw4ZLAVk2vb49+2AjAHwLAeAsu2apJ+uhfJbh1AW8Hhq5N7lwKOWXgueMMSPJAfiIKl9AEbq
QtPFjBBG7EkDsxU6pMfaSoMY/TbidvSNjxiODHFECG95nYKsWAJazG458zMEkqFfquDouqmmMLuj
NkNLJG/YENVBGqwbNpInodpuoz0A93WJIDYSVNWNZ4nsax57tHqc+AirrHBBt53K/NE4smPRTNvy
M2xEltRWk20A6azRYGbc4bZErMR7Shp/b+veijha+BIsRO3zbIB/HgKv+MwFI/Dmif4J9u/+WIxA
1heGIVvOGcK49nX5EBjg3EvRtwhegCJT9hPHwugha9IHL39tBSxcg4Df7gm48moBoTNdVToHJAw9
XAtbS++mw207wAZRgBCb2fdscJud001oy7fGvHqdAOxF++BULhvbIqvCVGSX1RRZmVVr7+ho05O2
Em5yQqxYoxuR4xTYscVMpEEPU92kL1nHkZOmWyTiphPUeBi+QXmNwA4cAaORwwEU1vJRhQEympyq
qnaO0S9pAaubUm34QUMOQG1WMTit+7lPEDBKhmuv1WmL8s1idF6ZqO2mSscRrdTZ3rkBiGzjLtVy
OKCJihzzg9qZZb3ht8O+2CFOYpdt00X4KK/sbS6coc4rFFoWwBUX2HbQZv7ww+Cx0+2Axqb8vZ+a
u9wi7z/PHRem1fMihQ8zWJgBarLzYSK3zatuH37+4AvTKj194V8ruYS9IR1M42xZKKpdIRho32Yu
Jgcwc6de/fwlpy3Hd0/obHPZBIgMIx1BpzKyuBaVSvwDeppakcjiygbg0mWcLTsuH2XQDNLZaoR6
gKJcfpgc55AcgaA/X8KlLzhbfnxVzyKbccgp8Fjzh0qhi0ve//zZ3w8idq7LZ/jJvot40p0NMjVS
bG2QxXlN1oj7QUjXNbfJ91fAznX5QlLagv8YbjMQtgDZv2M9fZpC9+Pni/h+hLJzcb4NCi3R7Nru
EIF8zBHRA07I4t8++myMDsptdS9Mu5tRKp/IXT1emTq+J6LYLDwbmNhOoDE1xJ1HuP0pTwB2S5C7
WhezWI4w8AdDXWgjQ5s57qKns/teO+G2bXQToX3ipe7gqgG36AMB3pZB4/P0aBii0rrKNjECA8cr
e5MLT+6clWVVlePNLdE7i+0ncl/TYzB8/tOtPTfRFVipinL2wEny6hvklN0HpLzy1C6MavfslewQ
2mJEWPGtzTjg6HR46cYOpohmLYNsqapOXbk93+9r2H/lor+msBqRZr09jfnWeM3Gy/6Mwls6SB9y
QG39+S59L86xcztdmGN0uB3Jtn5jutijs7cnYz5tgT7BSda2/PzN5b33hKMOZh+gvLG1uvLN/xED
/nfuRALt/5+gsbL7qKIMfHfK2csQOi3FtFJwTrtwC5VZt5F93WModnUYwfaAXYxfpuLVmYb2tpBe
f+BIZtgR7RT3MrPdlazbaWO7M32esYZ/5QaLlgpV9YwIAZTwPeTViMi1svCZuAgDW7UdLe9EEJp4
tKzyKH2GeJiMy7cRoIlukSrJVpUp0b6bPhL27tpyr3qx6GWY5OOvumZA+89bNhcbCwB2x2kiaCix
qJ5aHx3UHtDu/Z+R65Xk2ya04pMBtpmAAmucQ6Dwdci5ADZS4M0XAYx44W+09idl9+o3Y4KHACI1
Niqn7ADsu5QuphUv2QNX8ncpEP9Sf4DhHk2AzhebtH+z5y5SAI3BFLHEfiwZUaabT2dSuvEUEnok
8ozyAhmiQbMJR4R0IyQa6CHPWRZtcGMPb9QhsNtY8exnm4aHCz9rnowzrfwhf/JsZwMO5NYvxC4l
Q4Qke+wECXLthg+NiL9DX775RYre6jf0IG/dyQc3p5p/z9K58+cBsVMDHCHu1s+r21Db9y3rCiTC
mYU21qJWL8h5SkiH1up8bJACxiOPFism3mmFYyKCEawUSCZyBAtEGxFp/GkLen2AVm05Hkr2zkcg
022EGqr1aO9s4J3LDKAxAujzsZlETMfbDi3xjfdGQ42QCSRCIsOtH5FjcUTPWBasRh1GgfY3c0Xh
UmZxdbr4culD9BrKBzn6SZqFmKHnvfb1uultRGzxBDFzaARLl4pyhAtBIRzyVe4hF7vJYHI8MXdy
smimbeN85Q6FaPes1bsq9god6m2GeNqdkDd2iYQc6zB9dGiGfhmHMKI0yo9Is2Zb+2CtlfOMJA0A
nEAKRgJ33KOL2vq0huILYTy7dH6UaG9PCUJyZeLCtFFtwxydy6ssXxCNVpkXMaMyEafPTX50i4VK
1/omEytL7ccQZ5pYPXpiXd/nxa5RSGuL8fG4PMuO/A3TxxGb9SxW5KHNtp5eFUg1a+P5gWSLUdzB
HADLSoSQJamPKNHp4Q4avjKIwqKLDkEvKa02cygi8+y/+CFZY8znokzA3VyyVcHHZ2Q2coaIIATt
WK8d/pm5N9ltLlH0frbhf9i6LCk6F6JxXLGX6Yvw8ZWa8VfrYmRUCIOp9bhxcniWfIsty3oryF2O
WMLpRA5EQgg8IyKAA8aLLPFMwYCdD+mNhSizWSD7oywWRTWsPHgU34yHotwUW78Bs6lKtZ6zbOmA
kqClv8DrYWZ0+0e1v6nlvY8MGqivJEuQxYKZAbmbI0JQgqOgt9240Rze1P3MlqGv4sp+TJ0jalr5
8ODX607etEGOMR+TOjLVsdWJNJh3V1X9OlZ7CZNBk9/NsL2OdoQRV5AbjKdsjMMwqngy5SjoL+c1
+vdAp9D2Cny+clq0952MKrlHEafaCmuJtrJCd4gr/Oj7lYWL/CxU4jy4sDiVa/qezevGWggws1Hz
iRsvYu/NV4rZrUkAnYNRC5cS+p/4beW4nNqoJrdtt6XeKyfHji4C7w5rEOoo/XMWLES/b7p9OyLV
a1kEMSAqxHvxTrlv6Ndn93B4pOww90HkzYemW8t5M6C31+tu+bzo1ZbWCVy6kY8X30OWWYA/0AuW
x4MfiUcHyZWtAMMmxbQKKEcZ+cg9RWyug6S+dn/Cz/YeDnNIkbWTkix8VN5tTMVdnCMYJpteVPFL
e3cpaPWpr7Z+eYoWkhEC+m4URTQfddZZDVMSHDgCZiwc5Kb6D2kepXo3Pova9L4acUy0/9D6kHWf
dES4VJbH2nLiECqA6bMb4hTbyn9RQ4WuCLz5BbrI/gySIg6lSXr7bXTWAnJ9bb/ArrqAwzyiDcxM
HG08dZsEw60LS1yQPbUSFe4ZSUE6CdRBIESrsp784LlFDyLIQfuO3Q+I0UrZcyOec71pYU2CaFHo
MXblsUFTk+5TKEiw9yCAIZxuWONHBXNxYuBRhbYED0mGJy9WSD4qviHVJ4QFC6my1CAJx18D/oA8
lCzmSPpy88cOzqKWBGvpAuyNH87IPnUx9iiQGjnweAPMNW3idfd+v69puUBpL0EoUIIoF6gfCLJC
H8l4A6BaMuEtDMm7B2I4MAzLVKycFsO0XmrYR04GD7e4hyaRyGqNPAbkYPGFUaD+ZGIhTnnLU9T1
JmIjPVgtwhst594pijhob8dsSAZYBeOsUDEs37FKVwKdLLnLQT7CY56nJqJMr0z4wNJpN9kyZv6D
Dty4AeKrMvaq5f1d63kxaBHgN5d7vx8OsgROuaZJCN9B64YrVmsnagpUK/EY+6l/8DIznNwn91U6
JcR8+RMC4KD1CPaaI57LwyTizEXUOohRRpKuB7kBWxjcEpS+6OtM9WbCEEYSZSzprwCNIG7wlQev
WcVXFJ03Go7J/s4NPwokRXTgJsCasOjIUzugtaTni9Yq8BdLTLr+wvh3FEsTBzaG1ntHip1Tu+vR
wya9QeIitRBlg1jKzjwjARqyRtIE/fM8kruUpVU8qptK7EPIMRzzGxCrDcp+2PJgXwBhOx5hy0ES
IIyCafCM4EZohxOLS2txcvkxmBLb0KHRPNobVmCfBBZs/4astB5BociwbKcHWigkgjGeRa1vwy9M
gn2FHOTZdKu0hM2wY3c+cjBFww6AgsuorNWda70QvAKZ5UBU++rK4BakjdiCK5SXBzPcIWlw0UAJ
92eNF6j7NcAf3/bZNsya23SUt6ViryKATN60+W3u1/vWbuHBandT336WRr12bZN4QXMM4MZo6LiY
K/uzBH3Pk8jrcVNM+E1mvfK8PxQC2V++ToRJv7qxR9Zm0GwBvidA0YZrN0NEd9XhbolbR1tHC2AZ
BO4WmEiqnc+CDa1bJykqGChdzlQEqC0Uz2B+g78JeqLwvriLPIQZG/xlkOHuWqjDL5Xn/8ZfzFYj
Je6yUMKsgnnqjlVaAPIe4hVWMK1FbSCnqKB61ddODV2Nt+sSuY7R8OV0C1eemr24RU/tSVgeLAD4
Lau/rRz/0wsbvEv4KUku8kTAU4M9bBrGoHJ+NnYfbEG0IYsSmXcxomMlnoE3LFHJ+WKYvUsXqTfC
yHXO0GFX1ubgOApYLkr+jAOHO62cqojnbhpTXqpdho1lQqXLFrUxDjg/5JlawmDqD+7sFD+UeSFS
o2aMXOTJCrAwa4HFLNsFSBNIpIM+AWX5iyBM+5Xj+c4Bo+hZMskXSteACVnOn4wPCgTIzDw1DaJR
S1nBXFpiI8i9Kn2te8eOeoTtIiyz96Ny7H87Fj+Oo0EZohywOWhgm3BHZDSiamCSsMJvDYoae+AC
/mm3AFELPXgFw8I/+QCE68ndw3d541b52nHgb65rvcumni0n3LEk6Kwciih8ysG8KDAxaT0n0BV3
3HVwnK7B3dSWhTBTbZb5oONa9HJTWPUdLIP3vZ0uO7faIwttPXYVWbMu9HewRfoa6bl+F88S015p
u3x5osE4PkzCaBlmi3A4rf6p2qDtTccGJeskb3CcSkMPe7DSLu8GFQ5xr93mFi7ue6dJl5wgLTcv
A2wFzdStQ9Jne9dSGEHZ5Fbrxi2DpJu52bC59l/cFjjdhphg34yNWmmbB5u2qTn4kgoHl9arIf0y
5Td3yJE13QKhktmOVAHbqiDMVhXiud7QH8Efy4E6TzoAByuSJ99ShKwab9nCHyMQIF7CZ8cya+kQ
4R0Q4NuaSOoas4/IyAdUUPWbkFMrosfao9tSktRD0WH5qvokI+7wPrVGgKqW27FvFe6H0iY/5Nqm
a12Z8S1r3OoGK9R8G4T1KRnLNke74/Kow8B/qFAFvR/LMa3fe2lUgaPGOFexVJ798vNx94LSEZyO
+H8d5TmdOfXRKbLDrOkjWxd5DamPcxpT+RUh9YIq8T9ZNBY4IZBS2h0PgxvFq02JEwpieG+wut1W
xn/4tws5k6wYr/iQa+jCQ4HDbD0jHE+bnZddaZu7dJ/OdCtZweOpPNTwmlytc+PCMTusZvFvLfEs
ONMcnLKoZR9gPeC5OmaEbHOfX/nlF8SacxwqKxj2mHxEs8h0ZHhrB9waVZ7yZ5//7c6fFfIKYsZw
Ih0KtVhsBXlsJXBg3hVc1wUh6Bx9arsS4x69uduxVnxbcaI2be7SVSiQoZoVOBIzLpyY9lJuPWe+
5tu6cNPO23URqK3DoXLyXTt7D5VxvpC1vs4alDZK68qAvfQVZ7dtxCYX2ZpCb3PsRbAWtbAX9439
CB3Zfpp9S/+TK4Kdh3CpARyywTjFDtczLcpqdnCO6f914J71PAy1nsrMw+jq8zQ2zKCoeUX/vzRv
nP78r5nJQTIC0r3Qn8fJ0CyDNjzF4DZqKysukCQGJbiYsNf/pzF8jsF1gRlA73iIJIkZKFx9zy29
a/WVktV/TRrfKIr+2aWk9dhO0KaANOQVWwPR53wIRKxGEPTA0xoH/8myXX/hcz07MLUbn6xVZUK0
u6PU+VjB8fTOc4mQ7KoXSBGcxiJ0YvTxDiLup4Bea+S7QMdi54k+mUedhjeC7wKesgyylZr+BLWX
PaY4NchIyDrfZcb0S6tIsyOhxgULHi1XCxdY2u0cCH9VapwBcCH1bzqm4LAYLwzffTBc0JzWQvEB
NQTiiTPnLy0c2++oWqu3CkgKDrB8nR9cB49ZEklibAv7J1O0OFmjuKo3rLHyK51LpyXhu8dxmuP/
GlnZWAcVlQHop+DgxF53UjKsa5bhC6+1f7YOIbjGKfTk2FudvgTDvV8YeA0f8vLu54F6aT48W4ew
C5gDPo1mx4cJhBaNs3XZ7G2qHqwi3CrIsFEI5Y9z9x/fjLOVqXdSMrk+vjBz/2icdLERHorHny/m
wqL6nwL/14NwEIatkPWNB4Fm1B6l6sz61Q7XgF8XJpBzZO8EUIn0ZNrsKiRjhsiVL097ggpxPR/M
T6/cnguP+xzWOxl0sIxCpNusGVeWnH+houXFoux+p1XTxT/fp9PY+WbAnuN6pcQGjfUhZiYXYreX
HViolj9/9IVHcB5Ew5FEhlcs1bvR3g/kGTFnqrvSs3bpV59u2V9PF+YnWdgzPjrLbi3vVZD7n3+y
/98q/N39OH3jX58MU3WNhaFGYbXKrSAC0i98kCcXZgS5St92ACjtQFtFaDBixy1oAROJptbuUhx0
bL6r89Z+C6h2ugMreg8ZLsiJQSgdaC8i4rwXUwRqav1JXQ90Jc8DdK2GJ+woLepWCJUW09bkSA2J
+q4R61IW4L1BLIz9ModiKEqd1HPrPFgkl+DpnDJREO1DVqj54BxWz90m0B09Oiljm6FOwTthwiwn
r5niwnLQadK4dzXAwnHd2eOLQ91wOQ2OOCIauH0sOTSZVHMOXclVaA7xa5CDSs+VCehB44uPWO7E
UAvFm8y58Vh23wNwEk/ddI+ZAwG7uUOgz2TZApdJlqMCSq6S0HB0KqcEnV7pGncBB6GxBvMkq81S
c/j7ph7YC5058yoobbqkBPm+M0HHNHEhudeiDhNXBsGaAGwoJqBkuqq6z4Puj+uA7Ovy6dgSZ4jo
hAl39Cw/noV4GVjxTIbRJA2q1/GAo9zKrrJf2P+AQx52rzn6kHBaSMfYGk4VqROGyGk6GVfae7Aq
e5+NDAflTI571AHhI4bADjRUF/ldwJcqtTY9cniT3mnqRdbSp0DQX6TAzwDCpoaGUq4GG1UFKnGB
OSJAFzXzSJQhs2hpG/2ImILPTpVfYSP3tus90sISqyCje9jin+phWtUsJ8AnwZPtsBELMqTfInU9
GGkgVraAm8WIRl/OrRLboqo8E3XICHikObS1wU3RuomNq5VBaQ/rRdibMaJh92gX3iIokTuekQ2S
YD9dO7+rBeQr2JoNZAxOks4E6rSQxiGFntm7cOpqli2HVK1r7qdxJpxtOxVw9ITDLUIE6xXI1A96
Rj3A7jtI5CQE7JJ2b2Ehi3WAIAYsyFtCi2ApSpTgsEGZll3rrSse/hr88uCUMoiMqV7DVuywP/2V
z/kbr1S51DPO+9LhSIzAMTfpVFolqV0d69F6wTn+mdbFtoVQKHECXxQhCFgMVX8DK/7SrcSMeM+O
J8AUe4lv137c5nqJFp4U+qWCImNbKvKGwk7c3nkvx/AL+UVv7gCGgsj4RzV7NyoES74vmkPbyn2q
80OTZzdTLryorsaNEuOu7517k4c7ZHf9GZvqww443zhKK5RCUXzXdF+x4sZm1edYNW9w1u1xDxEt
xhTkZOYmCu7xTZd2D2GJRjdUKKFviHTvKvkObe7ozB5PUMT8XQyBtfaZwdMLQhSuHJBt+ip9kR4G
pJwB7qZ268elD0FThewtF/YWjQDoAqwcJHKf4EnQKtZ2Thcpsj0WhNsftPYemnJcZWF2MJ13tENn
nxap+A3/IjIuFQ7SMLn9bnKhUFipochQeihAmsPoQdkX/Hh8l0VRZJqDx1qQJhF58aYqDCSZo1I1
p2i5zFuDjWUOG0/v/Mqs4THs1Co14zItgl1O/SoOAjdE8YIMG6jD+SKEaQkju5WJ06kx4bW7yJE8
3poizv3gxTAiX2pyktcbN43QTPfkzghfgcBTvHc5/PiIXKervi8wtyKb764EiHthhYDvOYWFo6PN
QSKzdtI9md2twsaIMOUqTPlzxzqOCpn3B+ek26FCAyT0GOjyp2R7l3s3UMMYhLb6BY0Qh26sQcm0
YQFV2GC7GftdW6euxzS0Y+SB+0uL1XY8+SFLhr76TJ1h42ZNv5jTjsbMc9fgEj62RDYxBIzw1iJq
Wgyc3hTT8E7rUiTwiDlRW6Io0M4zSazU37asvsEU+OAXhbVw3FNNZ2CwlXQAr7W8WpR12SFzFu1/
aOo8jAptfcKQMnLmEIWyvn0lpHlGquJ9iUKUsuHLFCG8hkUNjW2ssUn2C/0IfAVKHr7zW43TM/fb
AqOy8iM7DxLitr+KukokU2CGucqKmiZ4aJ1miTaKZof0xL3DusMINFop5D4I0VGYDh4425K9sW58
ERNgY4NyttpF3TiEmRguvioqNP5HZF88Tmn4S+jhV+q3G5ZSkIEJmhdAJHrLU6JW4zT8mrmFFIGh
MIsRsBZgz1AeBKsCNCDEnPYLhNduG6hjAJKfajkzLkq63o105A33pI69DLh3ONdv2hofT91yo2YE
utGgrIF0QnVysoHS7X3A7jhQLcE4/glC5BbY2Bqjc3ScEzfgW0A6f/muRgvsmH9hwRHR1A27PlQM
KImexmMIwRTx78o9TKpLEwMSPaoQ9rzSaJmZyiB2cxwGsdjGgUQ1jZTe0g9An+A2cjjS8svNCgj+
YMoJ7a9l3eWAcYVxKgy6YumjN/n4MaO9xcKwF03DotqRr9M8Z0uPdWXcp75YeI0r13RCSIFrI3+h
xcZhldWiiAlhJ9sD1nDZCFS1CfloK9ovjEG9Bg1TbsS0pyKElcLenLVq6bj0TnDg82uJ6hqswHep
KGyUdYAAlDZf1W3tYFwb1JPrMP/F0AuKasgwJmjYeajQKghgXT3i68rTwMCh+zgObXcLFZ3tSIu7
L/2xvCk8VJ96gyzHwhxnwA8xLPLxceynA1FAcNQu6uRzZ3+1Jr1nvNsxWOwPdJA3iLSFZi/RJxoA
OJh5bRCb1PsQALahMcZSB/x3C2PBQcGe+x42RBOozxBhkgbm5Ci3TbcMB2bfKRMUN2hFL1FOpWms
PClfuqb+bwHjie63AzApELQTQfJ6jwTFPmmnzMb78KTbr7quFr5GMUC0qIhitey94q5DHtQJvQqv
X0q2kH9X2gxYzB35q0SFLw6hIrqtncyluauc9NFAov4/zs5suXEdzdav0lH3rAZBAiROdPWFSIka
PA9pO28YdqaTMzgAnPD0ZymrTh9vlmV1ZERd1E7blEgQ04+1vlXAgqFj/bP3HcgfpivZtOuWTBGF
p3BVIeYEx8RO0PT6KiuyUAM5zpr8IekuRixRSzLiwFJC2B27B0TBRhIHjm1jvxlXbktjR0rnN44q
9oWka7Aw93MKdUtnQfowXpS6i3JXgyMUBwa+Mlc3F+PcfS+c9tiZ5sD3QI6lXhJCDI+bTGYoPrgV
Cc/4WMQll9RqNomfBKgsPMkRau462WKBArhmfFMfD72zaV3X/AXQ+tvK/6EwhHl2dlPOFvhXDVlB
lHw5JP2FoQBj1tC/sJ7f1jl0MDOmZaefsI/jj31PxZoRHnLEAO/KMguxM70sGhHOlvPdzvGtrExB
mjzhrCSXAYP+cqYIV8ka4AkFtAIqbB3MXrkm32FhDSpMTYqus4ZqBBe29zTjmySrtm4bt6GL+uaK
wYA2NvPeKnDIICA/SdUUjkoFbi8PGosr5ji3uZPGONesMSOhVBVbVYd8KEy/A5Qd7vDEuic6kAt3
SMMaJwNrXUJ2U9EZfvgyLoFcYXYdkZaB4t2Wm6YVXui3dDf1DYt4S/yoV8qOhLIuelmkv+LELy8r
7pT7eoDQS+TVZZ97yYbZvdkM8bDllGKYGCDcKWOIU8zgJis4sYsgti17jY2lQuh0+dh5w2bIKfpF
LV8LMe4G1YIAlPuXJkZqtIuTJEfjyenB3vcY75uEgJE6lS8jCORhXNFXpwSlcs66sAYyLUhcp8Vw
gwcGxb69meEpEEMAgmu3Y16S3Y5kdrCwqMogRcY0JnUMwq0DLzpVdR2SVLurpqmxrGrc5MWvR/XQ
OjgQ5izxEbHW6FdpyeKaEOq/4b2sd42PWzKtlezSvjLXDnRiF7nlkIsMWQ8RjgUAyo0NjrOLVDtZ
oICeOWLu0w10/2rD8hTN2/EmcbY28xhQugWyY5JRYNZ3JGviXT+p5rVoJuFCqS3zK2XPEiBXWjJQ
8u3soiiJ0TeFhj9yPUI3LrZf70RP7HDdY5Hmwz4UiNGymWrt7QRcDmtb+uqK2U518/XVT+TauP/G
4Fd06sAyTg9N028rDOilQvGv4gidwuoi967ySkTlvCuTXwnVZ+7p5KcuipWz7grUMlDmkVg4UsN3
2OxhAQl4rlfuE5IGfoPTX4gclHftu+zczZ6o1riLagHpsXuriyI9TJ4UVoBkWjuGHnu2Cfqi1T5l
PWvDsapIFhaZAdpUl9x9SYQ9/kxUDlT8KFDW3mbEGve1tq0X8F+B3W0HPl752TT9+LpRTtVLFvW3
RFSE5Pkc73M1mNCeiiSYefLuVdQNv/6EY+X8s+LGouCWta2Xycn190OaPcKFsJtqeqNaqPB6n25r
FA3cyv8jPJ27jMCZla5H10WJRnXfoK4Zp19f38Opp7Q42/COQwbgobDXIX1RWQo46/eqOXOgceJN
WSbcpID+9qPg7UHaoW5a6MZvrOyJVA8McOCvv/+Jjr2MtzFGuWKyingP0MEFji+ffGKdKT7bx3b8
pH2X+Ta9xQurG3qcL6BLrccIGFwYnR75C7a/K4eFfD5z8HeiEZZJN3M91LNKqdgjTR0CCEwm3uRc
lo450xWOPfOzGzl+7ofRj7GKzWMBJHHeHk8tsjBp2tDxCLby9183w6mWXtb5ROLBHN27e2Fjt8rL
9jto8g+IJjkAMA+xBMHq+Pcn/eeP6f8k7/XNP7+2+u//wn//qJsZdthUL/7zvx/qCv/7r+Pf/M/v
/PUv/jt6r69eq3e1/KW//A2u+6/PDV/161/+Yy11pufb/r2b795VX+rf18c3PP7m//aH//H++yoA
/r7/428/aqCOjlfDQZD8279+tPv5j7/Zx5Luf368/r9+eLyBf/zt8rV8ndXxLP+fV/ufP3l/VRp/
bYu/U892XI9AOiX8I4xmfD/+RIi/c5dwj3geh8zF9jF+gYSh03/8zfu749nMPk7wviNs+2h4VSA1
4Efk7z5jFFkbnFCb4o9hUvh/3+0vrfP/W+s/ZF/d1JnU6h9/++zV9qm3BCCg3phVAvvrSLTOrWkM
FM/VNyHYHxw9Hi+/mIuQ9KeNrFMdTRzVLWweO+QK2uIBQ/9GxNWZceyzQeb4KYv+UxPkpUPQpSOT
YfmIgkRaijOz6WdzyPHSi45T6E6649jrSEHm29trVbyX/Q1vpoPxrgiKKB9emX81y/+mGdDOH0cA
z50TlfJWR8cNdgyBbGpQKgbo/+vLfzbAHO9iMROCB+8gzQqXjyHZ9nOIE8klZEUrpz4jTTn1Gtl/
/f6CQ+KDgEAdCVgSEEUNtiLHh/Thn33/xSw4p1Be+BqrJYFa10Y1EEXbLirTmYAiCuVna/v153xq
c8aDWlINBuO5tIGELkJe8w7l0mOh76d8KdbZGjyvsFxNQX8R/wDYqTlGyq/8DUjGq3HlhfxMU514
kr/tXh/mgqqJXZp1SkVt6j5BEfLi1XzliSn6+g5PvAm/D9Y/XD4VyL+yoZyKmKtxUpgn1y3vTQji
43Nf9Gc6zakPWfT6dOzLua61igh2Qwn2HLHBfpd+8+PiD2/j+PQ+3IZKIAwchh5Au5SsAUmOFE+2
oyTrykrONcTx5VrOysd3YdH1rQrqcyQtq6hBaQ7xU3OSbJnJ/XrlTB7g2DgB+1WkuXttqzbfqtaU
4WBjUY1TLrNXgC70AFwn7Ln3J/8F0P8+GE1BkIRQEax5QZILiqzxXudxFvdC1wQyTJ4/ElUjLSFT
yNfE8Re0LcPOONoKITFkm64tyggHF4jNUAhCDwarpLteDW0EXrtZ+2zSu6LXWThZpgoMkew2QyX2
GkEd6T4Zp+lnVjJfQrquejiMkLL0gGOn+sLB6uwS0UVIc2uBavmm29jctJUrv/3ZW7cY3shQzB0k
OQp6bAa/9vuk3x33toQf4M+uvxjf6pJJaETRabr4DWdpkYyvUgJLPs/+uar5y6Lm4/h8Yob5vcX7
+L5VNuJgYrxvsInfgRiE8kN+5j071VkWY1urYLE3kKxGUGgh68MP9PiY1x5M72dEMye++xLd0KOi
UHi0VFFvowSPEwBEec/VmX3PZyoKdJIlmMGg5KsqCRUz5LI/kbf7nkpzWXfZe2F5ryhxPsa2inDI
/vh1Qx/79yd9cumXV9z4YhowEZjeCTgs/8KG74z82TSzdMQjVcGXfYoe79vJ2vOOCR7uykMup7Kq
M619qjGON/bhRZoU4kf6IcfQiHobEMdxtrFmMOW/fjyflhyOzXH82A+Xp5Zs+rJN0BzG8HUtOdtg
1RmHvdcmq7GvwU0VZN7zrs0O9tA5kQub+R1QTH+Csz1+gUVPh/Oum/K4Vqi/s8sUgZktaM6mFn+2
ziCLjp71yAOSFdq/YvFGmfqpS+MfJCVn8s9Otc5iGZOrRkJcNqsIByjr4Xeh4BzD5LMd2PHBLLq5
79nG4PwWnQFZefDT+WbFYPKiSoXGG8+Mg59/fwjC/tr8lZo6mxUYS6YBLkh+0eVnHszngxRfEn7j
ihR9ebwwlxRBli/VNEVJDi3IOYTw54+HLzkCzeS41exUKrKMfSGZhjUYem1jfe/hYHFT70wHOfWA
FisTTmyEpwCJHOGMd0BRH8zlGsaUr3vf54MTX2IE7MTCbO0VKiqQ+kSMvJ86jV1PK8+MHacaYdG5
y6SluTvjGbVJe+FRWEO7NA+Gar4eu+L+z+5h0X/LOi/7VGCyiOs3hHPi6O0FO4czD+jUDSx7L2SQ
MM5hsrCFv84TGmWpvJmxThKFOlOqOdXAix4M+7aMVY9uhgUNJ4gSs89BCE+17qIDz35OW6/C5ECz
Y/wTrHXH9PD8zKM58b2X2mLXJRAvcDyabi6xRdMy4or//LpNf2/z/n3W5McCw8dZISn6DnFf+Ooa
mWQpjoLnORzqCbbSlIG/O9H01lFl+RbDDL8tuopsdY7cH0sQsXWNGe592yavsz8kB41qLfxYCd+b
BHqNrIImJoltRK64Cb1QLDdQYefqzLLrxAvjH0eLD9PZnKWF5gzDvYKZF0uwdU4k6DR5uqJa/9nQ
tvRt9N3Y0Xg2GnFcTxZ/TW2Dkw2xqrT/Z912adso6ESN5486slA8LLornnRhMecwIs1nHtOJV9Nf
DAxyGn0X4hps70do2iSidvaaS3E3tTL59fU7dOr9XIwLiC8jdgwxXqTTwcC86bbi1RFjFX59+VMN
vRgZEKpZunZRIBHYOww2BHI9LFsoUIDwsfn6E07dwGJgUHzs7HLKdeRRdV81LMzJcObSp778YmTo
8rkuUoMiF7faVVtd8VgGBrbFDG7Kr7/8iQZeejfc3ob9DiEBkYXj9TmNQ8wsKzvNzjz9E5PvUrPv
SyQ1DzLTUdu92eMEheeLA+ACHHaj9/Bnd7DoyapEXsgAnlakJgJXsVoj1/LGuO3915f/vEzHl3p7
Y2UDbA6VjopinJ/iqrARH1iIb6SV+bYB5WqlSWxfJKIezkw0JxrdOzbVh6Epp0M2+HWMlXaSvvEk
MSseQ8VZJCRsW5hbv76vUy1zfJs/fIrdp84sPK4i2dlQVvZwtr8imDrM2YTT3TO3cqJreIu+HYsE
FlQqsK6gHeCmWn4X3SjP3MGp57To2Y3MSnD68Zyy+tvgfhtUDPcjpE3dma5x6vqLfj3VjuMyHPpH
Vmp0QI6BnZ26jsts19rjmbLgqVZYdPAW+yYXhl60gn6mmJ7n3Fv15EaZX5Keg2ifaISl/J2XSawb
gs9AEb5Zsax/Sz0Sff0WnRg+lqp3ByoljkBzFeX1dcpFkMwzFK/PX1/8xMNZ6t5TOfLKFRiblEd2
DaSLo/3Nz8YwA7wgcR7/7EOOrf+hH5T5YHNEGeuIeU3kyCbyK/PWTd0AKY58HQ0ELl9/0KlHtejW
KbJFYTKmoCOPcejDL9tBh0uhkfv68qdaedGfPS0nAzDXsSXYhQsBSk3jMy/pqW++6MUoh6Yzjuux
yLPiFVJHEcrarZvq3GH6idIC6O1/bQJrEEPrEIK9caHz52EoW5jfOy8srZbewzQasg7B5yCZ5JB4
IodvX+VoHofE7Zme/nmpCWaBxRcAGL2B1hcjrgDPxJvDIlmbKnJBFlJhOZ75lFMttOjrSJ1vrC7H
SsT1an9Pe0TnQmxOw6/b/0QjLU/c2cjh/E7R/tMoD1XOfxXSum/PJsGd+PLL03ZBp5jr2aC6n9Cr
EZv2sG1mfua7n+joy+P2rBrZLDiKI35+lDo9Y95Y1Sk2b7SHRupcktOJ8Xx51m6PELzNjd9GUM/E
a46t9LqsPHerR0v/bJPBOnM3xyPUT0qJnC16uhlLOucmg1KUtTsk/q6oNW/FTA5zYm3yia0Rwf3k
dQYyRAjjkS5h+u5ZtI9fvwjOqaY6/vuHEa1wR4i3C9NGQLS2Zgv0TX4kxwzpWtQiQUK7W0Oe2lcJ
u3SAo0hXkppq3bJmOPgu8Z9LaGhfCiiKfiEbHmJWX9ObHmTUa/hIq/UMYOIerzK2klWJ5WKR6FXv
Dt9hDWt3eZZZv+a8s0AKzCEvtCBB/ebC2r8a+EA2w5jwbwllYwAIrgGYjKYRmav4XIDPibXaktsn
O5YBvTS1EQ6G8Q3q7nGGDyiup62cixszTpdNWv/Z5m4J8mtYZbVznnRRlmm+ptz6BX/obenZkNYm
Z9xZp/rFYlyKKdSirU67aGIZ6C4NRiMXSEz4Jui2tAAFG23vXDbvpwZYn/J/w/nhvXH9jMjISt5y
SgGkA3QNFIyEuPsUe3sKqvSMpqvUGE7AFQE8EowTChbAV1gl2ygGfhBSv79+i08MZ0vZnoNzWdlk
o4wSv4Pg0tEF9MIIdRtpeXbeOfF4l9o96DxTeKBgGKoqba3h3bG3s6DIcPS5c6OmMdtMfdKtVWcB
JJZDvs98YrZDU3pr4F+KjTNKFhVlWYQKtIAnSvH/xMi96OtHcGoccY/f+0NHTt2uccB+xrmcyXmk
ACL5GU9j943zeDqiLfJtTaYmgM0NUFf8ZrcDciqPeM1USNHVJcwaTn6mQU6Mnkvtn3E7H9Cobows
N1vFdbuGigjFKjiR6OuZ+z3O958Uk5bhTRlxhgJGgjKChW/kAWKipho2gySGcUfyawuiXQfuQGL/
tPBksJ+07XglnNmRW0JciDsH1Z3ZuJx6NRZjaEpgdJODb+Owob6eR3src7kbm/SCV/aDxJD39S2f
+pjFyiruxpjzxlBU/jwHtUuruswtjWB1HzYk3CkhK2GDD/5nn7ZYZ1XIaVdzTmiUN86EYHkrvRqm
sbmobM4uPOkNyD8ZvenM+d3xUX3WmovBiwnY6avap+AREbUlXvXiI1PqzOj7+6j8s6svFlNdqcFV
J7kTAanpbVNIArY9TFUAvrWOHbgWSbY9ig/3LRJFo8mhiJq0+hqLo9Fal7EEIhzsohVK6fG5OuuJ
yWcZGaUNPMaz6uEVwBcQyQWh1q8Yti0+j4GdlzCEnjlpOPVBx3//MCw4ikgIq0sHJ3H5Fa/vHQOF
P8BQfFD5CpVVkByLM0vWE+/nMkaKQaPtCJ040VjIDQSj66pmG4SRh77QV1P9Z51tmSSlqrgrnZTT
KE4RHimBpA8Ak61XYIi/OGn/Nto6PtMFTryUy0AphxrWlcqlkdvAE5YJkgCIRTdf969TF18MGjpD
aTvVKciKbZ7dlYnJDwJn8H/4lBZjRerbSlsVjja8TEwbA6nSTaoE2L5tLG6HqfUenUnJp69v5VTD
L4YKFJzaagDbA+fVtAHjIm4AP4V9JHu0GR+2rmTdGPY9s8OvP++EPIo7i9GinG3bErIZI2CRXxLa
3PXzsOLOA2o8Oz6UUdfKa2ecd16jNrJ2183gBibrN7DR/EJnCJA7tq5JvIJFYZ0Rgm7nYTVaBH3F
MKiVEYzHZ4Ye5zjEfDL0/P73D/0PcCpQyYHAjlwfzwEmrQb5lGPtdkGv42Q7OFZ9gJQgNMBkSM9E
o3CweZUtZEStNTzXrv6pM4cDgNRk9srhgGvruEJKQdVhmYXlVLvB2kNtYU3pQo+JIqxQMljHFq8A
a6X5RSua9huij+J7ZOWwa6fJs2RF4dxpz7SGfeIW/y13S82VSWOFmZg41gbEvRlLXJGDezZVSQcf
HfjIl6x3x3tk1shhnWLL84MhR/1cWfrE+7fM5XIYT0pu12WEHGIS5qOqDxMRPl1ZZfzTyH5+hHVK
nJOSn1jbLKWqsTtCY+VNMkr1tM8susGy8NFKAbHV8gwj6eQjPX72h7cmd7NsggdQo8Y0RIhAfrTL
ZpPlMO6pSoWEwoneZ0O9AgnvBtFBP7/uVyfmiqV+tbWoyztN+qhyZBwKmKB3lpkZWEzEisClI4Cy
JuUdaeF3//oTj4PdJ73jdwf/cJ9IAyYSsM4+KhL26niz9wwOw7li3YldAV2MgZalnEZzS0dNxsCs
br2mW5UtIVeJzNq7r2/g1MuwGPrKsUasrBX/Po+CZx375suM1QmBXEeIS1ZNxTmWz6lPWox5dU5w
qpZij9Nj+xA5s5o3bgoONkNF4g48BvvMLH7qqS3WStJiiL2SA+rXHheRNAQWP0AZV32O0v/XD+1U
DW+ZNaVsZF6pHkLpblDA0br5usRhORxs2YSEsNQK/LnKN1iSbbGf3fvNU2rac/gbdP0T7/lSXetZ
ANzGUDhHkE2274nm5rqyE9Ru68yeN03Oi13SsPSB+o23hkyjDVkup42uLeABZIGzar+NiyP8Fu8V
5WvLtu+nRG6mGCbo8UdhYCWUScgJwKqlqt6AEEKa7BzwsVkjhe6gEGTeq/miQGyyk3ebWroBm/WG
Jdluthq58mWyzxMGWzEqMLa48TKwhhsgdnX6zh1sqZomDmJsobVTrDowTux52jTNFGST2Tc2iO6p
vMSMgLz353yC9pXHoKXaoDzXdJfE8Kfn7CWFs9ZjJc5z1CMXTWga72fVkwtZQC3SgD5KpnI1Qrpo
gckxxdbGncl7zh8tgDFrB9ia2QbJctiWR63gsZRYVmum70oDkDNRSCkGUGClW8RWGvPgj+OmMvQa
2vtN7O7L+K1y7BvBxhdXNT+m+nrArEQk4NwlOAC/3PhnZmAW5cW0qrB17cGiFXYHOfcYuqoLEuxh
aeFuAbe6SLz+XVpH3FQDZ7XYs3jL7XYNTr+mRTCLByU91CfAcClui+zZOgZTVdelzh8KcPcVMnli
+uCAGJIA8FCDJDvbLxlEdw1AT63im7YF0lb0M3goIDU34PdiIrZqGMrHq2Qanrvqvut/VvAAs6TA
JkEj+iedro3wr6DPB2a7nPZt16MePu5GwL6AfADvCf51EMarxipXc6YfU/EsBUwDIBpR872kxY2T
vlfj9wqwe7+8TjMNmkQGFGUSzRppRphNLzXHsQPbOTYQ5JnbgwMIg6enTTD2t10JB3D8jpoQfM3s
gtqolzLqhRVCY2iycfzLsnxmYx6SpMcRrkjX4A8gj/PB7e8kyW9jjJXYTOPzmhVJ3a0lYFj0phtO
9a3JputO1BetHwfYW8PF2qPCY+l8wwjgLKrdWeKtxg8nd7hwx/RG+L807PNspFFKrdDnAHKiAQFq
ACHDhrgdlZAsC60cBHC3h9s5Qvloo6gfNT0qjlzMe8PiF2iFscMHJdBSwK367x1WSkAsYrQg/YMN
CYzKkxC0M6yjGDih1k/T+BusmNZGo/jV3LUeg/mbbOuOuShEoETTMFC0kTBsWmBx4xRYDgWshXuT
9mLDjAyS9EF7tgUTl7yQLs6R6vodhZ+VNX/vPf+aNLd1caN9iTXvfN14JuxH0HN1c5iACJmgvorL
eNWnCA7ES6a91Zgguke96Mm9kLXZFE6/BelibUb4CJoJYrCnzumuJ2Ne7PHCziCMh4BrvuHtlS6K
YCrg6dV4T0okZsECbY1rCKr3Hs33eQdwzwDai2HrtrbXoOeECeDMlZPsGWdvdoNlV4tSTIeU9LdS
5GuLQdo9vKXIxqktZ5MVNoaiCp2segB0+5b2MB1YqNsXyCUAKc4aXOSOsR8AZAKFDxgrQd2hrAD7
RkSC89jESUDQNXr2xrOfE31JkYHkIieAN/jjNkYqAFrUFMBjsCm+ZUh8Caa53YCthpjDejOIl2EY
wITIn2Bp7wyU4BPuFz7uOQYOGmB/LvgW2RtbwCvCgrRbVj/7doZEbT9i1UtJkXRtd++9qbZ8zvaj
j1okcu0D7ccg5zy3gNSXaQSmzCGZrokZHrr2EkGqK6u5tMb4+0BwZptiAmB0Lz0RNLW8JIB60MoJ
XBej05wjP5AhmT4FURzJgiBspLTbONjoALdybc3IXGuuhI89hvsyVeWqBpIldt8b0HcI1m5WDRrN
jQJdxfbkt6R4dhNEK9Z6JXyG/fIcxjC5p3gf5qw5cEDwU+JsBsCxR0SUTqxcz+m7D5M091/rXH5r
Sno5eUhASMaLuUWTtJ7eN6kMSgTEFiX4ND0Fn4WEGCeiFuOGdMprUIxebVlsaIq3u9cjBvfp0iox
ZlD/wMdiF6MO4hSeQZYADdISPXTi2wSRaKmIv8/5Q4XoApJxAPgNvPIA8TNslTz97pbuDir9AE6I
CJq9gHdYLmYCAO5plTtPZIRP3KnDntY3A6IS4RhY++UB/oC1H8MeYF9UPRqnLfOgdShwWa+0f63A
bEpnwOYLFdRgTGDPg/SLDKPdZVLho4vsR5FiP0UeaMPAHYGTC54i4ovuKRN91q84kePB9h0gf0cG
jA7Q6jo+eNBV+eBj1fFVA1rMVSN9EjYmAciLDIxhr5pW72QcyD1VEyj4VDZ3ML6CqN3hDqBxzE3Q
I1DkgNoqkqYsxZwQhvXxDmji/LJPZ3tXWAXMU4CBdvsCG54azAKa7jObA5c/e0k5BO6cJQfTMSCy
M4XISg4oxnrqfRB7ZJFtcXjqTQGOTd1f4HyLHRLmKvRMlKQAtsiz0Q8Qv8d3YEV9S7QHWHJq1HUD
KDlfsdKrH9JJAsuD7CugkPhU7brEAoLcmTsDarNsb2bk16xw6ARkDxYw6wRS9rXr+QTZdJiWmwmJ
Vulx2oO3vkm6XQu45YBS8YE7aIcazAq7zo7cCEiTVf6LCH7ldjFYyPXWeOpQKwA+ykxtBquuH3Mg
4wdWrTscCkPrxy9wCjKujcyek7jErlYVo74krtnobKyuumm8pnPbrCeG/N/c5PfTUcMCW8gFLfpN
Qfv8UHsgpLOWHi3sVMN6BQV27pAXCALXddn2ISn1bSF8JPvW3AU4onpkiBgOi3wcDwhwvCwFAk6k
jQGuFMPjmKZPWSfITtrSClrAvSufx8hzhC2pyYo70wxPNrV3Wanve9+9YILvnNqzkH5onjO/Xk+m
9rZ+zItA5ziha6eJw2PU4mAECfB2DmQgvh0u2OR3I1VhofW2tt0br5ZXbSG2oLeFTU+ehlZmwYzV
rg29BZKv5oMw8xNyh4owS/1n7Q1il6bk3vMRm5zaFSw59roFaKG12Qq04U0GlLGv2EHC2O+XnTy0
iiDnpZ2/Z3oCGKbFQRxoRqs0j/dKFmQLHtUKRZHH2AjQQxj7CV9ODLaJFhinGnBPQA2HemwgE8OC
tMuRUVO7P+psNgFCjrNtKgfkk2QiSYt17sQFpkckmIEwAHjPMRvbYO0zgM8BVkrfZ9UGB85U3vUK
8MYAtDnsJpQNdZdVO82G8BEwdSdV84NwEvlUGoBhD3Y8zDzq56mK8ddu/u6BPVeuSuQ3bUph2bfE
n52D6zdYnDlNB+TcgFREd9XbrfPmxU4B/TmCThD+YMoW3XbgTuiUlr/Ji4pc+E2JfazIc++Sj46+
9G2DBaXykRqkIU4ZKBOBjQsE6C8FqK6xPzbbsTPjq02Ppdohn/UMPMbIQ+q31oYXhXmEEoGXgTWO
ApAnY0SkOoWxxSeKZBuRkmJvu7Akjs4xJprGHMdVmV14GGaTrjvAsFY26xZ2chRo8dSGH8hCy9PI
t1wIDGbHL45kf+TJONpcsLZEGtDEdIfAybRd44GAdLhiw4S0mhblAfwuB8GrGCtgqqb0Mu+Bk/fT
vr8bQWPD6D7yhu9d6VVY0QjIfgHn4kDQj6z07ZVwWwdcM0DuHGEpTO8FgIIgFYim3vcOLfRumOBS
CJw5bWMM1WlTb7JkMjICIVXqdRqTdw9UVsBLcOAXilnn2aahcYsjbscqgf1KWA7aEraa2XYe4ikN
Zc68a2w44dvMsILBQqNyEJI6IpVmZBxol3pOTLUacEJur/wCW8aVl7bWt0Q29EqlTXs7aNd+1X0L
2c9sQf6rbFLdMcDw2n1ViRLZXK6LR16mrr7hsa23wJ/NkcDe6sASL8OaRbhkP3iuwaLY7sUhxZkq
Ajm6/NFvYv+6Ror1Oqnm6a5BQ0yrxnWnW+gseyvgVVxfA7Qjrlmf2pHmhKwb0autr20sf9jsXLnK
ay/hqQTNaJqG+6yz02B0DbkdE2w4AoKZfINI2C6ak7nb48QxO1ScQuZK2tLa+H7H38fczu+kdLwr
GOGrt8mqqnWNsy/cE+UyoMflpDO4XRqJBmlT3D2yBCXVauPhDCMCnJJh1M/mq5i53cGkjt4gpKLZ
dMQTEJQBuDBhGkgPAmt/4LZqsxJeASJR7sKtL9ddkSO91UeYipS2vzZtMezrtJX3fTHEF8B3IZqn
4uVBZcn4kCBtc9Mdl6mMFNguWyORv7C+KcO+Um/zMb0uRsLaBB4XlvWQaTGrB6qLO/tOZhgo9G2C
LciKpxMFPBgZKDbYblh4Zr/sGewhZtLvOXD8xouxpyQ4yki7+I5SxJwR1b5AppUEfWqSzcj1IymQ
JOEXpbpq8QZv9AByoeZ6AHMLCVIEv4cRunvKLesYAiK/AV1cbRW4fTgd4lifEHtXK+5EfYecbpqa
7MgJKjYVXGaxw6ZDHPdx0Pokuay9LEVajnHgOs3e2xijUs7TJ9pxOKrHvL5kmRigAM3GTRtX1XWR
gWfja8TddXGDpCJBEXo/At1ZWfMUgswEEF2Hlbhu5vtRsO6n8Cr/0fJRv51m179CJ5zDDKEJASg8
SPuSXn+PuIRsJyT2ibUBmsskiMFCDi1feySP72LopQ6uQvxUPuKpOKUssRTlT3XfIeArlXGQl037
EifUChJGzcZpVLahEqZ2ia1gAWFSUM++G/pYafcudqFAR/krkjGz8mJ4+7zGkg9DmsaXOp9pBEOK
POZBg+KEYNx9NlRI44jhagLwNb6YaJntaaPGO9DToTQBywo1jYphO5ewBo/CvM8NFyuYcJ506YBG
KXN1X+MYclfRykSmLseQOcrCYA+zKWdZdWlpjtSLEYS1yhrK3f/l7LyW49a5bvtEqGIOt52DstSS
rRuWLWuTIAkGkATD0/+j99X+fByqzq1LVre6QWBhrrnmGCP9Qtg8X0uePeVKAssolNw2vZzoyMvh
3ctI6isnK2SmqL3Pr/vHUI/Nmn6r2QRZaNaqbL4sogzXYP/aTZu16W2y6GBfFlWMG4YPmWuYe+eO
TX5raSJq+wreZcoV6d7ScXbTF5N746ZkY9KTh//CTxP46QWELzXplTakxCafOnBUwfhWOlDd28oA
46pg8kY40kFwjQThtVz7q1QRm2m9DO7wONnkhdJie5DD8GERBYu+ND4yLhxgYsmWdWZDUcYeIS+g
RFE/MSSvgty9lFFYPXtMCW07OzSbeigfe8LvNsoBWOubUMAy6oimDSWBnmgh/CGYrOao3c6NOul+
iIBrWclWTOYbqAt7Q+YMjy59WyKf9HerHZb7xfYOcZLQDlRO/WoXCSzpbrHpvlv2YTTppwyGau3W
mb6fe9t6MnldrWWOdz23o6PEy7JVjNVtLR2mmPiI54Px8toH5XCbeVN9qHoYVITceYfQbogVtcZX
WCHIG1NOqRk43D3MAiQrv5vgPXGKBcPBDDGHbyLiuzLVKci15egFjTjLeCw3jcMQZ1J/phHfQ6SM
uvH7XNORadsD43gO0Wp2tK8qUjS1uB7ckT1t6kV6Kzvt76nDjjw2N1POXuKSWbnSTvRDdkI/8OYf
6rC/JQRNFQfT1hRdeVBG2xDI9f2cD06xbYppSddRMj0aRmSIZguaR9dfxh9cJhwWSN2FcLvSwXxL
sQHPqzGT3TFEZ9i2c5Ms2ykAKEOik3q0ahLjXLKAPzty49bSLb2nRapkQ7ogeuSQNXCvJkitphqP
ROHGG1eR+VoxmrNyMibMk9bOHiY8glDOTf/cWst84YpY4fo2A36eqnftHwEMyB0lQbdqSlk8ZPUn
KO/2oMjdXxW9XEiOtNDulO2t4cJ/mSC3b+zM4u4cUzydVVVGGWW8Fb9OnA0vgiLu4nWV3uX26K2Z
LY9Xsi3Hx9mZyp2TZ2kCpavt/umLudp0VZJNm3mqC3815qM6j7rjdhVXDr+fhNr8q5caUhG6xuFF
3I7TJAMhlZhMvGuvUEem5210oMR+yhqlLgSmhk99F9Y7e3KCo+4Em2slIF1ngb8hwZ7daJSzRYcw
JM+T6isG4KOjhBl8e5rfTWZmMGDxFNJcnwPkG9skTDVBdF9VRU7HT3bc50g69fStN5sRM44ZfHYP
AiNJ4gJ3MXnWLQkswaOd8tVtAeHGewIg+gNcunaV2Xzm19vYsHeWOT014eRswypnFQZsJedG2OFl
8WpamdKSibOykr79QsS/9yNY/ABgpGL0iuoG+UsUabFNwMLfCBoKF+UxokZcXvItd7qAlDUiucjE
UxJNr80mTi2vidSrLWXbrJuooYbmMc6KNWNoQ7AOK8aKoLJphkeXJp7aRzIEpL6tyxrMZ7aMIVNk
kFxWMkNKxA+KhaIxIt8XSjEaPEZLqG6DIrEJW7T4dNeiCpM70xJNZrdG/ghy7hmrKK3zsyJN70Ma
Aw4uL+qvRcWA4KaBAVqshEgMwZTSnDhnbO7BtZBkyblFu5YMYGyMwzgB6sAc2NuCFiugyFDUPNad
dMN7pm3T13mp8mOPFvvRZ6V9SRfP/zEZN9wIq87ukjStd2nWjg98mu1zmTucc2Xscq0oVA79huz+
ntiX6+DNkuxTEbqbLCqZOS6D4I7cP+clEF75qslQ3PYmqG4cYbtvqq+SL0Hgu58mVFm1yQu3bKC6
RQuhzp0MbgJRo80mxGx+OHYb7sE0FQ/V4vZrn1SBrSwILs6r5fsYW9bZJW6acKtQkhQ76q2Rks28
jaf4kPZd+VHJoSQPOYp4B+m4DLt0RMpALRapfuhzz1LrPOwFEALW7H5scypPM4FmDpXctKKSOzJt
HGCe7bi1TAcpQpl/JDIFJwbhNCszXkfXlI+sxkb8FM3sKsZfjqKtsk3vq3YdT5NG68vf6gRwyZC8
jUzhEFwcHEzN/8iCcNhW4bRR3MG3YnDMKr0GNvJdbvImNbh9aepHVsgLmOgmaIeHaijOoiE71ZBa
uIKcsBtnKauNGTlbam4jG1VzQvdJZM75YhH+WrSXakj20SAOdhkj25nwMWzbJ7qtNs4qULiDt3DO
TTHqKHVXJlsQBnnxeJ0KhtZ0w91h29fGUM01P0DVfXU8+7meeVNOSyFdk9MbFTfJ6N1Ywux1ST5G
OAcnK+ciXMhPmFGHyGikIKRiWviG4PvjmJJjG1ZqOBuVP6B8H5wwL2/mGFhilhTUsA4pgaLjsZuT
lhZFZbzbUryT+Ghq8aqybINCQyON9DrmKCXhys07oNxt2nk3kqDW1WQH8bm31Mlt4z2dgv3AxGRg
5j1bUrR3puiCXLhzS8n1U3EMu/ei7ARsPqp0Oi0BT/Gyn+cMMyOplx1woFQ4dCzQUs0X3w+WdveX
5qAb/qYr/HP2TDT1TjtARTjE8JTBwrre8JYygbQNR51c/EgVd7YFCOCauzU8tVkUKLKDpf6o83p5
1m0nDnFIMXhN/3HJb006F4wJEXwr2WQOydKU0TeETQtnMxRzqHc2pR05arHl7RiQJPZ8zsWkV1z2
uzNBBj18RHLW/0nyeg7WXuXC5MA9nz/4XWV9NqEmlz4h1HKN4sXVKCMwmw7aYqb3mqi/Z6euilfi
rYKIuZQp5hjtlvHoVcO0nQlDZ77V9Z8S5VmP7Jk8wKKN1nlD3KiM+hoM4zSCpQ1TcT+YwdbEcict
mamd275PTq8KyiJLAPLNbQ4f37Je2qafvVW1DGSp2JG5NI1ObkWYuy9d5C838yD1fVNYhJ+3kYf8
KxdXeGvUYXNuwqClrNbZLW8CcmqDoMocGQjTtrj+aI0z5gtRxe714VLTP7NPg3Y1FW0Tkr4+m0Ne
kn9CiZoktzZ5sJ8LEbUaab0fbgPkuvvJrt03kKfpIW25sVOOxBBiNdHAH0Ll9rnCsvIl1mnzFs5V
/ej2rruPg6aDbqUn/8b3ZrGadGe/Owb+qu+53p7A8OgOdJ6reQbc7iZxQ/pX+Ov+IW8K4biMTl5a
p5+AEQVtqsaED9nc95fed+dXa/ZeqVHhlNLWRdQMi+KjcRghlm48Pzn96N6ERBkHqzYNx6MddeCI
U9d7r+mJ16tMN8nLOJOTunagSz7HpYoe4laWYH8REPmAscKddDeij6exW/JT1hVdOBXdbTnPNdyI
wr1PfADQCiDhtM18iHLkxdgiB+rN9YY47qYkTDX1Tokzh9vEYyLyEI0Wl4Eg6en+Z/lbH7sxu7GD
hXLlUbNe7+lx95oMTv8tm7skPynZuIQ+RwO92VD0QC+4+ofVbm4stqA8YMho7OMoO+Sp599AGGes
ZRis5BKMSB67xJbJreOWxaMipXRcBf6cdWsx992wcbwJmTUhZzyjQ+lwKNWl0qfetoNp5Zqovw2H
JSKDwFHWyp+5RGxYT9Fr1EULb7prWN2ynJtDKkEErNN8Ss6yS+TXEAbGcWnHhLYvSf5rXVA3rfQU
xzep7JNng+B9ddum55b21jlrCbV18srtN6PX9x7cYx0NhyFLRvLaq7SE/Tx4xzwZmm++WWgIKBbE
Djylvn4j7vzD4SbwymhJQ+YKwdehP0GJJm77BxqGRUzR5BbuumiVe6Er3n1TuLjSjS3S5pGclvyD
oNjkzLKT+Sbow+VY9F54a2YGcfXSwDrsKMudYo4+GOPxvjWS/NNVCtZurynhDj5SI8jtoovu1TCV
L6TcLq+eRIUOF9l9AcgWfllSt3t1lgqid8dZS80+cYSh3eUVzA/NrZ07ieNvDJ3Vg1ik7WwHBC+g
9mWVfVcksu5m2293vUptyLiFbfk8TM7y5ozZ8DnECzhM3xRtCc9Bj/+IPMqOXBUWzmRZf6nRc8AX
E/J+Uotnvtckb7/5PCJv0krEvcqa4VZkXvxG9hoR7gj3O1IxLWKxYYTehVEU0oWdF2s/Dk36ORBw
S9QUbYH3bqojnJV94W3DKYkvVVh2By0t9RAPfQngsY7eFiPV/VgH/rMsTd5uQjrDz5GJSZGMwda/
Vx6tt2vBfST72roGstHWjaYcPvySpULzUwnhwakfyzNQW7s8chUmsMdxUojRoTVP51jFM/StfOlW
pABfwbfzUuzrImouviKOtsW1cisKXV7ySYZ648y9fIXAST+mSZLqMIp5OVujm7Vrx4kXf920V5mz
JHuXjDYxdGIVAgGbdpkHV2s1topQZ0SHDrKl7Rkg1q2q37okNemhJC2JGC+wKBcdTw6M8LD+BNrQ
A129qm9dP6KpAATuHgIQBG9OVi4fcRIiQkUVe0FTZpB26zj+yBZiolcCNuslI5Tstpu7+sdCn/PJ
kUN1G5eovQjxg263BpztXdIoeeOMATceVPQx3NjRqMaN9mNDT25CTUzchrfP5wR7gTlCvtWerxLm
TqGCWycwyw4kRHJiQqv6Hg60BWyrsvQ56okup1nKibyBTJPuK4d3uVK2pjOfDHobVaJ/VoGuK95+
h2oTxNOyjpfafSg8OkScEd59hVrNNbtjnKWoJTV+aeaG0AdfkZCfWN/IgPIOXVHWm2UpoFMyOHUX
RS1DKamyHyoJA70TlgJCQ6B0wGDlTWDn1nGpURsAV5e7CGPkefKEc59XprjTBrEi65umWHEuqzWy
kPhStlhP7XGGr05NDvjcYVZpjfXVq1cqB++M2AjEoYkcJPGhVps+iKqtDDoWo+dE61F4cMIDPziV
scOpEqjmEoPcm3cd/opsReT7CM3RSev7BGIJQak6SUEdWSa4NNx/kg3GGHbEQNP3sm1OyhWtgeUd
YAQ3Uj+bME0sSBdQQMAIg0ZI8vtGimBTLjTtCG7nltzYjQvAuKnu6kRgtaFaweGCRcJb10gliJaW
yJ7U4Fn3fFnym9unuC+Csu/uXGPJaBU5VXxsc3pTyo/Zw+uSsOyoNsweDQlJousy0cGT7MFsW4u9
PBJci0XSbaC108dv9dpYXnJJo7l6GXHX42X1I4kZK68uurGrrT0LzePWdE+mHeVDLqLxNAclTVk7
7eb7wRbiVc8qXou0E/BzrRnKexJ+g7Ln9SsSP+19yxO4s8qEZjD8u5VTRhIhnjARnXj8AbOd7qaW
LCpOgHYtlsZaN1T8+FLCHmeVP+6GuZUkFJbx21CM3rMGMfccA4tZhY7lfKkav9hZndPsg6krtjB+
vtnR4L+Ps4McmiEGbZhF9pBTSYZ6Crw5u0tnD3TukNqHNLBAtHexQ4nSlt5Qb3K6sSteP75ffFs8
6MBpU/CxnT/h7pmgwPsB3wx6Ve/cs3aU2uS1Oyw3dViYiwzyfniZDfL0FozHAvpIq/xrHabue9I6
wYvA0OasMqtPvRWnK1Bwx4cPxInMYt6Q2GdfSVfDdJROhf/LxJNiMnjs9bc69AQAlCmU+ww0w4ei
nYm2UieyXnOaMmam8DtdJwVttnEzG/E8pFZP2z5Ff7iIZpmig/Gs2F3NM7PkCAnDtvPJV4/sxHuu
s0xvVGYGtPh4tG4LYDs7E9HDBzfTkEVHdjOV0TTjugKom70ZyuVd4hiBT0Rwd8NjuZ5pTGy7qJ22
fei4B6tMFSCHwPX/GcIUbw/v6iAVTTs6ZP4xn/ppbXAEf8tlFEJXqtRTPcvxotmB92HXOQCn2zDa
DpZXfAEaWt3T6mxfE90sbwS8ZscptYuTH2p5LOsCCT2v7Kvvzq5XNmfLyZta861t3fIxzcPXFhPT
G1ukOqJuwkGsOZRqv67eh6le7oCvzDuO7eSl7VPrZPWyPo9dUBysBR9WKKMFh00XxYcEgvfR0056
wZoQX2wOOvaL2eUD1eUum4axXM8+2iGafXpM+YC289AiKgTko0gEeDU/pp7EAFaoennyI7ZaXFvZ
4mI7mMJP0H0ubsG0/hwH8tBX0zz4NZQgG3U38MfzYJUFxG6Htm6oND65OrHZLbJI9w/X0H4uG1r6
27qPm0c4nlF0bQu0oGGq7CAsi3ZDwoG44TYk5WkRjnOavWy4g11dHzAp4sniRgFkSEe45RdTTi8m
Bg5C+zQ5K/LBU0It7OipnkYeAt80G+K5lsuS+cUXkU3WS9nY8Z5mcA99gnDjp14ye5pYg3sDlbU9
DcI29EGDfj02nXeKBAoqu3WCJ42j4RiPun+keUDkbbnkJNBrzrhsFBCs0LcMDAvSHBkrmKYZNZ6m
sbq1PV/sEV+nLSxhzkt2h/6mUT0srmyOmzt/KsudTLyFlKNBkynTM1OU9VFzr2kEWSBauuBM4PKI
t7FuxG0n7Owp6F3v7I70d0t6dWe/zBwoSIinMXtorSNzjAgJepa+rOjgZnRcAWpV40O6GGufVwOe
Co+bzlGFWfOZjZ6Nr3POfwjVFG+c2E1KXscVokIb+uCMXEFGJ41OUZ5Or/0QjocxdrJzDvH6aRoG
hp4qBoIx0uPTKNakc4OURtIOaZbbzYYOT/V1lCI6iLLyqZXxBqyWLpgaFLqqsdBmjYDWlzrxuzuJ
4DYNl4bUpqk7VMnUDPSf2tpaBZ0FJ9sk8mXSbrsbfO2+6kCUe67/87bDw3hAQmq/QTJS1LJZw+w9
C5Rucq8Y7V/SNrzncDU3NM7j720q3EOMRUmc6LdPGsksz35kYWZw6hReegrLqbjJCdg9RtMgP+JQ
iu9xms9bmlv12rMWelTUVxUZlehDt2NTOJhDdHwI3cbZEQ6UPEdOVl9aCjtOFuxrOMwahkwEDhS3
W/IN55c8EMLPE57a9o9JNO6PPOeOvZjCWyMXpaAFwzrZecxMv9Dir+6TOptz7Hn0X9fM49vrqhfh
FlWhAG3m6FtHh9aJxRBhpIv0Ko2wE0cOzUrWVH+cSIagF4NvLkqjFr8vUjCzt2U8XVpbFA8tgtNG
FkF7S7ucaA8abztGQIGLcLM8h2nAs9h58XvoTH2zKQMl41XQZngzhxylZQUEpYJBxUGfcoG28b1J
d7zTIyyuXeQ09Y0plnncqlTxDGkbjmI1ZWA9/PgJRme/awKVPiRdtZxL6sZbPUTjTWtxvRu9WH6R
Szmv68JlHsd18rVP4OFeZ5kN0sZPtnBDqjUWg5kOZrPsnXlM9y46MvLuOLM0K+Kqj7qgvbru7bTA
2Wk5HZaJMAZwOIox31tFII6mTTHUBiN3UKbYT2meN5vcltOTinGIZRNmpzRBc3erMToEhZxu53CE
2kR+rtxDVonPQ5dlyPlByH+cdHYmmYsbb5Ak+7lO/AcxyNlBccJ+wyWvvKuKwnpM+8Q+tQIOS1VM
8toqdu59P9c/iNo36tYzkXMfz0FProCrg9diUP1Xz7ad76POu90o4+rM7o3h27PHpl9lhm7pjmzQ
Ra41W+qHmjsrxZ7a5udinvx9q2V7LDxOzcntnK9lcI06SrHzhw9RKfji/MaZPw3Qxjt7kNURvZ4n
qIz9OFgRlx09WQU1a1dNAO8Islk2MlfmidsHhhC/SKdt4cULxCtvxGa9hCft1WKbqDk+eaEavzaL
SB+pdvrdksdi04+ld7v0OvsS4iyAW2THeisTv+CMzaLL5CcM/XeV/NRF78xrz/W9Oy9W5bAejPbO
TC7Wb55rqoPb0/RLbeXgbWNy4Aouc2gHLc2DPQbVvJVaO3eVPXJoho64MVnY7oPAGo49VdeITBP3
9wwNLvfMNAAZT8fpIpmnitegFOMbGlXDis3X2xZhHeG2aAQ4S1kX97VY0gEWXkDUR0+aPg2QCRcN
ba0a8/xk9WZYufSv12O4VFjn3PqNPdC6H1HQjt1QRQ8+FcTX3NY9NJ5ueYxiY2+9PAmfey3FuLHb
CDJVbwWXuM4RWVMVFOe6LUYNt2nw0Jn9CpVRu9gWGmtbLIv/yAnjP3WAWHmnZTq/eXQShs3CdW6N
UxGuHGKXvRsK5OzRVe6hEFN1LrWlHuUgXbxbGMZyDF3ncqrstc8meW2isIkspf2En6R8oislf6SV
8s5tK5cPqFncif1p8Z/RwRM81GbeJtVor7J2Xj6oJq99gnjc0oPwth5y60ZaIB/DoI42ynQk5bCG
oZ/QQqVz66xHuuzbqsU/a+nOKcj5cpe7gqGHV8E+mME2rfO9dCezE1oP90z1TQ+EHy1bnU/1uIra
hrqrQA8OMhNthUWLjLcyyH0Rjj1gYFXeaRGkbPJR8TSRmZyv0gA0aR9N6OVZj1xPm7zfiCSYqcki
+SKVGu9KYo/Qpgw+UlC341dayEhBVbpss6lQ0SGvEecYRyiLlzgVw4fDcM9Ngnc021gjK/YWuT6h
6lQj4I/GRSocC2+4bxOq7rXi3OD5DeWut1HxgaRmbC6Bpc5hHg/RWbhO6G2a2rPpiXtsZkZH5YM7
0MHtfTu4ZHBiD31ghmGl8dUw4NePOzepxEFZ/XjoRoGZbUDPu8mRPcV6rOPpdSwsWmRl7dg3tg79
OzTe5JmSyH4qnb7cklVGDRQPrEkwpCl51UWHN7IJZPGO0JixXnVOu20M8nhvOZzTG5r+pY30M7br
xtfzHvHPiDOh1HG4rcog/D5du2U4xtKjM2j3kZGXOb7vhbA2tmFO8cU1gYh3mS0trGmu4/Y3NGDA
Vq5s1wnSZ8NEyzcpl2nPDZpLtzN5zFENkxX1iHtd+WaLwJvAb8o6vZAEFDQbUwgfNbdIzC2GahRC
T1zzNnk0aSqSny+Jp+hjwlUm+gDnxoC8hGznM03j4KYQ2s/WTCcE/tZKrcTcBFYyq0OqOTy5wsRO
mKSAEbGRCCz8ANAsX6ANjQlYz6Joo5x5ATu9bX1cSE+2K+tL0qJrbEKdxfTzZnxLa7DJaIzxkLU/
VN4N1qbK9Kz5gJAVTu1ER2flzmIetngtXH5cjxnjIVkAoq3IFGHobryMcuXkKrmg+8lx3YZU5PvA
mqrxRI8EB0k6jkq816rJDtrB1M9RbH7gkPfCr1VOw5oEjgbW4qCkn+/dQGdEhNimWY7GjPazpBKz
dkR/FSOTEXW5oGlozmOdDd4GOJNzv6RdkK2QXGWFEmacp8kvgm+OT2VAk2+W97CI+OKXOSbVvaqY
WJE5jEoWbUcH7hX7RrFxETk34TjMJydJuNvQqNpFxJm7axwnaOaTB3V55eU5g0de6dQH5YlkG1KL
MRkQlFwQsbXT5l+KYtfpJX2iY50zYMNCO+GbS/cTze5n3czlbrD9JcUUOvV3bZh1wQExJcWwjsN2
qzzTfu3Cuf9EaO0gAyceYfZIiyal47PuRQGyTDgFBk0nn1dBiuO1Ef6y0UNa4m0OkMzuSghU/7Te
tbc6pKPFQ1rJu6WmCpLWUherzkmzPbsbgAsi+vYmX7z3bMwZZaJB+V5lRTHja46d2zyBz913fXHv
8ng+ZVHeIfxF7Sd8QpK5B7nscLTIXebm4iubYJOtSfIft3jUCxjl0ch1jLbMu5cTs7GMffPpLCl9
A1vSQMf+wHQ5pVKQOzdeK+ZPF4XHX7t6ai4YMrOdaSfmInAuP2kPATdMq+iEemM+OA1G9FFXs6/w
JRUnI4L2m4kBehUB6NPVqILaWXkAZr/EZehlnISkfOV1N+C50DMy3sAc82fDHXBxfKI6cbvrVUZM
GzqT3ZyRFeITHplB7Sqlree+GtiskqgxGz+RUEQzK8MgsCTNFhNPiDYcLE9dObY3M2k6H34SprxJ
1TL4ZEQP7xqq5KnqJ5fJId0gxSQ0zyoxnDNuoP84lF1bJN7rUTgjifdpBA/Vi8r6QwCf/RbkdXZq
BDw+2DjFB9EF3aE1kzlYSRJAaC6v40h/7nD+ZsLyZ/ZFU6e1qJt52E+eFlfcd3kYvH99h1jy//wS
v+ugXl/6P3O1iR/bSRxqtbfkZB39pfe2Vj4tf2nR/u4PuL7qf357NAzMEoxeuc87MfBouDS6ugmX
Rby4f5lC/Xfm+BeTwf/G3PznNahYuYcXiXsU2EkOJDOF6AdCqKfwyn3tGb2UnNKOeMPD4B1Sy3Of
/KYtjksa2Y94BeuTG/b6Bjp4dGTN+PlauWqiNndzuUfVrL86s1M8JkseBhs3GGakXBLRBY3sYuWN
GNyPY4jJ6M/fx7/JBL/6c36aE45VF/ueR/8pilWCuOu4IdP8YxFhLVRL+kOMDBswLZX0QHHHND+4
cTNtlWKGgSgnsK+LNtSrUzY0n+je0euiAlb+0E5oeDmTLbh88U3fMqTkfB1FFN3Bmy+fw56tCKZI
uc+kC6GUDVF9ixY6Shtazdl9NQ3F96Iv1eNgGG7A1hP+hYX0uzXy07jy5Fd9O0b461x3EQ+4qu2v
bdwlX8ieaMVf5oh/MxL97/T8f9YIfOLJDzCI8qW70wdHZ/VdasGMxOzjYK7JaPrLavzNC/2MriBt
gu+n8vqjm4Rmi5ovNv7cqV0WutN945bp/19qx88UCzdVtZkEMR2VY5X7Fof/kwXp88lzOVc8E8DR
rh39/Oc1+ZvUhJ8ZFjBfxqj15+FYYxYiZ/oa1T8PMAFiivaKAiTAxvrnl/rNYvgZaJEqx6KSyrtj
pmvNnFtqhke6wtZr5Mny8ufX+M2WZ11f+z+Lgagzv/Wn5gqnzZoX4zv+ejaBPvz5t/87G/6LB/hn
okU7xyr3aKAf25h7WVRyfJtBfJ0jK97Zs8f4R1tiiOTSf3Ynz8blDcm1rikYPXLQjr7tlY8mQF40
7sQdhbvGKpN2tmU2PD/MOSlAf3mj1wfsV2/U/d/PYcS/goSV+8cCe1y48qKl/3C8SllrLaroopJ8
3sRRzfU76K4SnN9FyLd1fKIdTmv/L+/iNyGZPwMyqjx0ZU7K3zGqRWn2HRN+1Vo7cjo1+eAqZuNH
8Sgs330t1NWq5+vUuuBpty4U7tH3EUflAXMEsTtR78X5WjfOwASB1c1bz7P6NyNSXOSkUcwvf37H
v1uiP+1X+VLpxvgZ503VO9yssSI+e9QZ+OC65G+fym+CB36GbyBiZ9Gss5omNQD1AkrfdZK+OjlK
5zcQ6IsvMY7tBQNtE78xVZncl4aOiUirZdvivHwhOBoPepr7GJOmGiPakvjI/p6S7SEPMJf8ZRX9
+tPwfwZ45E1NoFnA3hCQdHIiuPe2l5qdb2Yw8c+f96+3VFyH/7tMM6usSUwzPE8jt9M8d8JbfDX9
e+Nd47ac4m9xD7/7S66733+2BdwwFKRTORwZTOixDFfLW+IusmTFzflfqq3f/S3Xf//Pa+DmxBuR
82mZOD2EmGo3ke0yJ2o61FHzNyLbrxcPHrX/fZXRKZy4Hjr2a1s4M+PljEj2jS4esxkXZ1m711lE
LAwqY4TyLyv214+xH/9U6RF977ZpNQzH3J7ES4jcx0WSyAqYXorp89x23n3bINDaxWjfRWJAxP7z
+vjdX/vTNhYrxSRlmg1H0jrQul0vx0IQ9ggwei7YN8lN8l6YyaKnV+S4u7d/flnb4dP8f7dPP77+
+3++yxijqEtDAUsm2VBz7BbnQc20zunGI0fozisPgZb6nJgcjW7EK+gzlLgvq4pKy7T93/J//y1i
fvVGftqQygJjVIfX9BhJ456DLg/RGkPbzleBDAF5z5XaFPS215WDN5ZaUmEwxyNh/a3o+U1qnh//
lATDnRSxuJLmyLCO8xYldGI29HlwuttCM/9Okvc51p73I0qJYEJ9V9MrApVdbvO4xuSRj9yebPK2
mIftuB/8ZWX8um5Bdf3fb8hzLSs2JMIeS47Ot6Qbi83CYMxa1sbaeInUTELG+i+P9m8egJ+RJVYt
s0aW9nLMC+Gdm9hx1zZu7pMv0ystD5tXn2TFrmphLGS4wP6yO/6bmfeLb/9n4kg+dHi5TcCvZ/px
23Rdf8sVQv0feWe2HDeSbdkvQhkmx/AaAGIeOZMvMImSMM+TA1/fK6i6fbNklpXWz/0SlgxGimQE
4H78nL3XftST2PAiuxGjV6HaC4p6tLdGMoB+qBfnQ+COOCKpKzdhqoU+m2q5V+kkPeS4rgIVzf17
NJUa8R8y3xc9kJeFLqcdoIvJX2QSy5eZnsTLva7miGyL6lIq1XKVi10FuDXDDZK57DT3UYnYug1D
EO7WhFYCc7eFtXxvTIM4pXnorv/hdvybZeDPVJRKwUZqjuOya8aw/AwjZj2FqusEuCqLUFcmsKAP
gYg2qLUCZVky6D9NI0tw9DIk1Xsb8WlvCGfjoqakswPCQZZweTy3VtX3Qev7fzjg/c0W8Ge4Sljo
OIfYf3eEZN9S6TzDqVjXhun3iJH+4cL/m63sz3iVbgw7yQwU44rM7e3Sd9oZNVSxs++tr//+fv/d
j/hj1Y0WO7Zqp9O2CBX7tWOrzRoPBx6ooR//4Z36ux/xxwLLYg3FqGrBsGSD3LhdMgZQWd11GxX/
jjL8/zr7mR3477OfL8W3P6Kiefnv3Gfh/ssxbKaeGicS1dFVPtrfuc9C/xeWO7LU0HJT6Vn30+2/
c59161+GI3TLhemqIn+/w/b/nfusWf+ybAMzqq6Zpm0LCKb/D7HP5teB4H8XOpu2o22RSe1CVVFV
B1Hbf67qbYd7Sk9wW+mo0dGF0pjFtBFEcVTuMRdxApBq6dcadr+uwfzUd8mzkwh5KRI60IPSqBdV
MX+0SmN8G8oJpkq+LRBWPywMjbiS43Of6sVBSXKamuPdo1Ymtylvh1vaAaB4LxVL/V6ZTcH4o9mZ
jIZ3UT8/IKJvb+ipYKInrrnWRxpJIbHUFT/RVxuJ4lMfXtEMInrshtPSuIGoRb9dtPQwds541DL9
Z1TF0wlbl8/7vwTKDBG4KJ3kG2RIr+j1vRKZ4xnxdo+I12U4YYTqaegKuVKNOvJrlAsefpbcT8zE
K6N42mOmuxdjw6rpMwUPpFP6rQsIqV5Qk+MYujSYrqWpbzt0yZwT5J1tdZIcmZ7nOB/wtt1HS+l3
wCQ/6rwNzCb8NGeJb6hv4vv8p0ZQKHdxWV979iHADhKSTvKQzl3r1w9tOZXIMcWNkXcEzolpdGgl
7bZUe3cVDRIUEBriFiWLP9bDa25mnI6ni4IvwhNRqXsL7FsKWFxhYJB8O3ufY7049qQhuU7P5LT/
Uc+atgmteqCHb/4aajP1JS4BT52cvauN0ZrG/+CD+9FX8i0Upeql7XFOGJdb8b5MtXG94PZGSwTI
sLRR9hkVu5VbNr4TJo0P8wSxlETlL1M/WprkqtgoABTcoYubNYcuGppDlOoful4U65CLYNO7FggG
LToCE2lWCja4zOzdg2CmiHfCfiKqxqMvrvn2sJ/LGA1b454yhiOFecetMeylh7RGFRBk0rrRsGzQ
0GEV77pMQ6kCJyQap2tCo8SbsuEHKVGpx0fqDn3ku9Fg+HUXuj4jLIcwvPihtepxo7slO7hWvzOc
cy/cQ9v+bi7viuTgqoZ5U0N5cdTC9kiScPeTARqDXWTP1B85maofdKmZFxF2T05KFCifQe4BoPKd
xLmVTWtc2V3SVTa634eqjrAFaJ+JwmxmoGu6Gvu+WTP3a46jaoVebMbkUoey3c753bjDyCRvOddP
AeVHxpC2OgGcWxvgeUzDBOUzbSJDVbxyoEqcK2Twph5DFyHSxuid/VyXqZcVhgOFSkFLob2YeZXs
RzqoBnCnldkr6ZvAZcI0zyTwag1iBKx5XtH8rGvfQOCMOE4PccRwvQ1ahoEcLcZqcagaFt2K12kY
peuyZbLcMe8h2LqaZtvT3Mh47u2jwiQWneRoPDvEGxOH64fwBNBA9Kc2a8QmilEcruJenX3VQX+D
NMvI9w4LJXCwJtxkNVSTxcFbJPlpAXNYtmkqyKWo1kLlV+2HTDmWPTCx0LC0c9Ud2RXX/J7P/Whc
ehpFxsScuG9dbTXatc7wLFkPhXO3xAHNyp5Q6CdeP6qMg3KSjDFN5qxap1xoh0Q67nHJRoodSBcB
bpGnqFKx0OQ4xSxz3Uxj6StJ+5BMPNuO7S+ljn7pjTy0kMw3VqconPLE1TWmZZ0Odyitq4KUwqur
g8dYJprLxrxB5HOnJuB9B5/iYdssj6i+aO/NmfAGYrdlbyN+rcIA75mxd5H5MKZ004096LmXEkTq
aUa1bKNF+NbcZCS6PDNnRd/tpLWXm3q1i21xiSuD2KyhNB4yxAdJ1L6XA0ev+mM0UMqDnylQ6vcY
s3sMx1oUlTss/i1MHJkG6TTslEGtj+kELQeh0aE0mdBp1bQZnP5cW5O1jq0FAtzkFKeRwvlUZLI4
FsiADUWsDWAOaxu9AWC0nGmuY5xRGBrXsthqwHHQ2zgfiprrrLz8tBbv76MokscwqsaT/QLRaTjC
dH4UsWKtCz0xcQFaul9JmNupxCrc9UzNUUQjaRBbvVqKfRe1ziFr7J+ohlghnMw+cKj7ZsX/gJb9
op/+dcPFCKILgMwaZhbD0P+sJlGb5CbYRAGeiqyGCtjwXR637GVkNRerxEwOOlwgKLNgp3Z2f5Dd
r2aWEx8XY+ksZWiFuMrLWeZXv79s9coHDwuCKnmamqCmqeWndlqcMYHF/zBW+GOQYpu6ZaqmpVqO
zq/OtOTPSpVkC2Lb7Niv70C+JEEkX5oM2UFlwqhyb07V/2QMsLPt/I36AVKAcb887gS6Jv/uZst7
PV1sDBYe4qkRv3x4KjCS4SReYXGpGWJDPcCi4FX6iG/ZiN/7GOsIoJc+GslMhEOZ3syMtL2/FGzX
3x/AfyR7/2dd/PWHacRYqrSIDHxbf0J4qdQGg9l3AnZP24J2+G7UbhB3peJPVRzBiUuBADd3Kx63
joE7FlmNHggTwpJmzA8MyDU/t7FxGo6GR8xRt2UuTxycYGkYSo9xEZog1t5tmYSgqADaObJCeILe
DkkJpuawY2RU4Xm0wEIyL8uO6PCsUztFrywHOQohrl31F/QaOxikKQgA5J8dZiyleLfWQteeshkD
Ym5x5Dfs4L+/PwQ0/EdnxjYNzbRNU1cF1SzlrPlHWwLCfKvMeYT/30iS64zi/kWmRy36hsh2jleh
dWhtNDarSq02U5DSII2g0KHotyo8XjG+ZS21P52+7Y8R9Nlrgdd9hbiMj9xmuavNfkulzFo/yebV
7vQfadVD4IzImHKQRNPWu8fZZPvQGdwPMThQMHTH2Gl9FT8VxfyCD8D5RtvRWE0U1xclYXwcYqyl
PICQqk4ZalXAL34PvmUvJ1yKqeKrSjWuTb3VvKSsM5R/DRbC2GnWFe2uHXHB6xSZzNGxkwJN3igC
qQ3ogvsZu2MdqNYEqjONxdpcMIQtCqaDUY32XQoKKqMxdDawd9/ILwhSbvkVBmh903TAZZWud455
CZFPHad2J+rO2Q2APpn+tOo+RwEbMBNHZRmbwIN61mbdmgIYCvOKVXZCyAPa3UFEczJlgjBv7qKr
JRyFPyPjWrJ1fdvkNCWNQVFe3T780aFRXufMt3w0x4gAYrOOdyLU4clG+7IpIOOW08//fs3o+lco
119WO1w1jm3Zjuu6jqm5rv3n8cIsskUs0vQcUDX4tYrzGJdiX2ctOsWMvPWVSVW1/f11a35aLUKr
LBczaalNhfdG5tU2jgFvDIUir7Jt5rv3fA7aSa3bIx6aJ0hRB/QmyZWtwnpaIL8BkBvlIdJLX8WE
9Qqix27a+IP9WoP0mmIua/QZzQ5nHnXc17WO7qQhNdDAJXuJd22dvKZhW+wWtJ7oL9FVnrMqK3dw
IJ4JV+/POYMDf0HEjnnENa5GZc5rpVtmkDBwJ/FKqeDfl/w4ZEhI1Uh5qIZCO/SR7Vy7vtUPfDI3
u7IWBTkEz/Ex0dK6qmyDe4minvufxrmT1dAe3XoHS806FF1EylkJMg4kMCbwtB4OzVIf4Ue2204J
o2NfwMtZHLL9ymbp9hjxBhX5W7j4jgFyrmpU4yiM8dqq1bCNymg4Wq2XgWs7R7Hm+vCdWNQRql+a
HPeZuZBeJKSywUdcruHB+JhjlYB6YPHLppnXGuKtg96k1hY44x7XAyZVxXpWhJ5sLZmnRwo1fxZV
tv/6ym0hkzpIiHZfH9PoXhKaaxszcl3ok2r4MOKp8au2HNcEZ2Rsz3q6tRuOHjAFl6M7phP1hf1d
78fZa+dEvFTsHyurrz7nsVmOMlrkFu9m4yvx9NDoFEW5VvmNFVnenFpk4/Ke1KBUt+hgYbpy7PBC
hHB4s5RmZ6dj6AtzKJ8qRSI4cwf3Bu1ul7ogHk18b5fC1FMCASvSNUpxoOITm0pRngo1i3aV0ww7
LY+Ehx1n0ubwaSTWjWW+OGhzVvgFxDhIbcqwS+qKk07WQYV2DOtIWDtud316oQVTdAp806kat2Pr
HsqI1Iaq1uQlc6pvdT9OP7quUx5lSM9ZdHZy0pi/22njHrt0cdmNtewGCOIQKwpWNANZne10OF8G
ItQpIx+aFGGVHYfCh5YNVGyOq33eNQjA03JfD+AiGj3fLNMUH9DHcS1iKcqc9tGd4g4Vp9E+ZXC/
amXKWIPzeDczy1zNDhdzj5drnyf94IH2rl7YOVrgKQIj89KXL0AfdU4dYFkKuFQSo/zewhuMXyEt
+m3bhO8gKpXT7+dgSoJdiKcdSdi2uo1G19z76ljPB0Wb50Ncqe9KjX3VMQ9tVtsPtlHGT6FuvBrk
Ap7cudGDsAKUmml2BUO3tdStVRpHiU/qRN0oT1//5QyZujHz7D3Oqj5Z42NaoY7NT9Sb5lkOZbee
ExKgO7VbTnFb3mITBm9fmmcwTs66HUt7bdy5VX1nfWpa/1jVVfWS4c4E9tBdfr/S6bPdjPccmO4H
4czqNysry4AUCnWfJnPxmJTTR5lk6UesKnCA1I2LtfVWyKK7TaJ3T6o7b6Ioj/BcMn+tB7U6t/eH
RmruEWkstj/7yKunM56C9lErMmVdqrLzLTuvt4qGXm7JHfUIdI3U2IF+qzZYVNILETQZBL71MLsy
21Yae0lWLjIYozQ7I2ixtqYEK1uwcRwxsFXrkKS0h36C6ZvrtvsaspfYagvlom/8JRqvDqb+B0ix
ydWu+1+GNetvWlFYQdlRqk4oRN6yrN41th09DYm7nMlFAW14f1lJgmCgmVylomDRDmdd7BJwSCfs
rkGCseGqIWC+Uq5N13aUMQrTZNp9fSPTGdB0jfrWILRqABDxXWYdsM+LVqx6w5lhgM/zWURGQzia
BZU01wxW//uT4/3bCEEXXNvwgym+zINQcHca9+NWVyzqIbXAEy4LkXoFB7mkMrjpuHcZP/AwDwkH
SQxZ//OfX89+fd1qtR6wDX5WM62RucrFtgcFfNFHDoVKgpGTNeaQGTgeIRHuzKRRfMUw9SByx8OQ
RwPv2EqELdyXMO+9mDgP6CZ6xGYGnU209qmf++UEdOlAark4zeQGrlvgleoK0o6Gn9bqn9OR4YNR
Dn6iq8umUZf0UsC2PXf54euLQabyIAZ0ikVTEk8Db7PmwMc5jbOYnU0ByAfYnGrunKLY+YUNgnMy
n8JGn4pig8BgeS/Nb7IOxwsArg8E4dHJnZzoVM5Oue2q5iElTPAQ3x9EszBJc4p9OpnWCxTkaKVZ
jNXc2GdmF20Jw7H9Wgk/uyQsN6ZVMPjX0v6gjb2XDPXRFelaz+dwP1eNuYGhFa3pml7CVm8+3JCN
e7DD4rGvAVIhaaFInCzO0HMG06uKFm1nzfML5iaIY1P1iP2yfJx19SedB/vw9VUxEcKqgRdZySYt
jwk2E+hpgGamYcBow4NB12atakg6vr78+oZo4wsyMGdD5om9/XpwO9ZJPXOV0xDktAKfncnWnjrM
8tiQbkmDibejf7OqpX23YAPcqp0eoAQ4GzepvsM+CorFXhUZnJIcKqVfNfl1GMrxmYsyDuifkhyP
rnPXpkXMtp7Gq87O0kfNduJ9hbcLJZFC+5VWxbZxGTotufpgt+iJsrGfD18P44CetY34lfPmFLmW
+YxQ2PEj9MdeN3OYMDp1PExfZNsGOGECDwRcpwOurCxBRMxRtYGCM4EPHz+A03Swne8IWBpdqLdv
Wd5bp4adZe00CUxpGF4HMe4k/fEXR8kCPRLtBzJYKFucYMw6PExjmx/pRnbZQHlNfsxJCMzxjBUH
2q/QqDPw9fREG6GcI1Wuh9FcXgegqPeBLA0g+KZY3E9NbLO1QHAkg0aFPLUokCZljYGv037Snhjf
JvTCKCfbo45Rx5+X+oA+RrJPDjHJXK7jofSlrUfxedNQoRidm4Lbt6mQwUINpCkFbnZMqsrmY1e6
1Wgs0Td91Abu6dqT6jSdpiwbzp1jDmdbavQlqsLDPqszM1T0oyjcYr20wFpckt1uNdvA7u7Tw/1E
fSjjHAoWBHQ7bQsGzLSLQBXE0PxraCTofPEKthL78uDuwUigqKhBmurhFQ5ZeK0SpTmWrjyREs95
NYw+I1fuRjyR3wGC3Dvetf2MeXTwqzm8U6BMzUNv3uLCh2+vthOJwWJymDdxLJFurvgjJoxv8/CA
78g31OSKsslct9PEnh+u3XhMAwtYLE3XMTyreWpvXBuPXWkC6l8sM772XAfb0C4x8CPuuQpnMjw0
n+WH6nY4703pZZErLiC2Xsw6n97MHuMGKRPiuhhtEmTRuINuVcLXDo1tV6vdIcnacden2rw3O1nu
w7GydiretkNRgCYvLcM6TPiTtgghpiC3y9GbcxDKlMHlN2FzkM5K+Wwa7bSLoRoG7LXlt5QA79rq
VwtOrL0QsngYLStbNzKcfLWgSMTcTAeiFNxfjhsDkpoB21aRI2G1z4/3WQYHs/KbPrdzkCO/54Cv
BHVT9Q/KcC9F625baIbwSvRm71SgsDDq/BFxWHzUQz4i9nn8drJzbrrrwraOtwAU9XM2ahv8w+Nj
d3ftYvFvNhWycU/j4vrVL8p8m6pf0LHbt6rUbrxFHyFL/4fCjQBYvjVfORAmHo1LUcbLcex047kK
3W1KQOEAbh1uATviAtyNuTM1cKbgJ0KoLLYCEFNQMWzeJrb5adiu6ilEwwLwjV66SsQ4uTrI8Xqr
+Au72ZKL+i0E6bFXq/qZvIrvaqiWb5gIDKQR0OaMdo6OsCFoDy/j4HcFK61SEp9ToyL26BG/Ucc4
T3ePC0OqTZ1O+WvXaFeO9ru5SObr1wNg6WVvTvKhXRaQ6/eH+c6irtmwIimmVYRJ5Fjamq+L1r1E
GFGcqCcg3CnZ0Zb9HMLfmmX/VIhEvwGdqLYKAlYPIjtSCvxjiKlJ4swaglTLNoSxbfTdgQ7AtnPm
/pDqU3epa7oG+bIdQAzuwmG2z4OSYjKRJiyxsl8OTjSJaxunTI5ojm7dTm2PVhQ98XkwGSln/np4
GR+Y/i5pNeFIRgwQ6DZGKzyC+iEjZuVYCPuQtKHuY5ssj1OtpfuoTPVtXTh1gBSIcJfUaS5YXYi4
GELr/S7h9+y5ELSBcRsyixlw9oT1d8VYgsVdqz36gzuP8rm7B9S8t7YtX6tpBOo5AO2tJ/uniUlh
T0BwdtFlh+bB3Mke6jhdL/fRjKQa2AINYKRrqd9po/uML8XLuyV5imks6hqkBpGwYxBnKI81hk2S
diCs9SVu/lgUzouFuNqTC/DYAv/MZop1Dj4L9XoKk8M3nYn0D1jaCD3kOhud7FaBD2Dy5awmoOhB
l9SvsnQrP5wdkjNGmP5YqvprX9btxmZ5PLQprhqFf9Ir2vwQz1F6HWYtuZI1EOYFfsYcjRCEMHcN
+spadaPU9st45zRay0KmhaR7sDAUaKzlrZz40+/27hfgAeD55nEjLK6POEx0/Ng9QdqlgtGMTuGT
kQ/a56g+KOVo7Mdajf3KMZFy3h/SvlyrBhEKqgJXbhpgsyq2TmyZiEc/74yI7iDozLAdzZWqmXCk
ndCFJ5/M9rEoFE53dXcbBRknRppem8bZCjtJz1XWXVIjx9kXjVhYHD09R1qXnpkBTHskJCz5+Qg9
m8i1YMI/AwZdmDvcihlDQkM+EQvdXfRQO9UtuKo5Y3CVjrETNNwDuyidqoOtkwmlp4GB9fix02b3
cTDIkldj6DZDzlHFxaOSZ7q9T5VK9aPKTM37eUMC9cMpFNrxXjQjfgHLXDagxvsAA7bq55CbXuIF
n2JIc3iTLw9RFhsPpJw5YOBh+brwdjySSNtNOUa7ZFS6XVuN4UEWTBkzdq2gLTMyf8yooI2G5wdw
43i+R1kTLlYaaCXb5uRU3XPJWPGxqNL5sajtV5kUYHfAeAWOYTYBrQp5tXZTV2vX4f7w9V+LhElZ
g5r4yzdQn8brZoRF//USMavatYpkd5ShONg51xEpu9l2Ct32hhEyPQvXWNfT3N4GgxG0aTKcHUVD
99rWpwdlFnSOCITZDFxq9wSRW2fL5rOtCctRB2d+tCf2ix6MYhRmjOOytDpjS5HBIrPysQrLymtF
pLzJCb5pnkw/9Yrh4yLKVwr/cdVVntUs9mdJXhZbVpdfS5P0GeQGFsdUN36ei/KTQXn7Q6rNfqpr
6y02YVsyL5FH6tHSna/ZnX5jVbHxLrF6AHHM08PCLvsC2ypo6lo80EOg229GZxmJ5LU0nP7Qa2Hm
5YmBGtLUQSZ3yto1mvhbV4PC0gmh2mS2eZknI6EyFIwO677/FFoYSDXp3vMh7ANgqaPHYcFFRqcX
zxBbnVVrcEuVqZs/m1CP/GzWFlo2dfEs44iIqCzxMQRgHMvr8iXpaKdEopl3TZlWLxxVIT713XKI
hNrullqrvKomNXoxy9qnRTrF3hQ/4ubtfWlTp8ZtHj6gWjMfkBCYmcGxQ9lYPRkCZZV78GE/jZgR
JBwrhniIO3mHtkk/3mQXhn6NU8moMP8y5GXobyorIjbW5Sig2TcDyn7F+OirXzR6T8NCb9CV6DVn
cziS9LJZVMClyAAKEiDM77Hi7lDk9t0reVhsafP0aZoEDk64u8y6fclUHJrgc3FiQciWg0s7NXov
YowWht5jBtMe47E5Ii24WBEUHs5an2X2CLSfseVsBtLgfCAzbfRRamE1IESR8qxjOE//CZoKjbld
PkSwTeZ3RR9tr2sHTjNUwnOjvmiRDgLReSu7l0IlZSHJlNiLFXIe76+Au3Zs2XmRcGAUjECWamJY
gfHE7YZ5A4NevWLRu6fpEJZUFsS9zYyPioT8GvdnBSXZc/GMA34mQaKBYtynhi8Lh5HS4mdi3gr8
dmYWILXOPE47lh+5+aXDPsrwEIk4aIegAQm1Mmr9ChWMYfhE9Bh+RSvSfgrd9UTorE2NnxMOeOCi
PjmKBHYtQ1KdfsFbWpQ0KkGL+USNwJTknP2KMoEZuqO+CLs5WzSqnHDABn1PTlnYuXSNU1qPq3s9
yeJXKPJtSkOHtDq/blkKFzslIWGuV73enMze+F4XNyt7MVuG7BOYjk0+kZAkJmQaExT3bJEPPVQi
Mkryj34pzjQVZWA1FfbpTjtoi33qbEcEcTE6XttV7aaOGP7hA07gC0ckRiblB0DCVSphIGkEebnN
s6bR86hTZeBP47cmMSYFAkZCKPB4YstS8WJUV3QVBfgtO/O1sofMqZKQkJAT4Y6JlySd48MuX2pM
wvaE6zuNbmDN+3Vh2D9Ivvgpiqkh+6u99S0HpC7BvS+tdRfb+7yk7y1R+a10JefKs5aTTKzS17l/
mdPz0cURhAEFrJ1V/6JFfdCdjBEM2IaVWjzh9zW9OiMxmYXpVFngD4q4JQSqIa8p/J60FIBGa2T0
bsMPrVseLc0sN1LNziKRhO1lLqWdyoFVyA8tY4OtYL2p6gLqVXXfElEeXCNZqwLRNAjvxSvswjfM
BZuWapzD0r5pHfKecshf+zHH7tZx8day8qgIAZ4m5gEBLD1NXEFW/i5VcRGtE/sAlGHRNLQBRGKt
Un1+qWC4Wi1x6HDedP8+mIHcsV+SRaOpLQpqb0ombLhD0GryheZBgiPzIMcoCjBfkHRyjnFZ8W8u
Lb0vuAN2QzpYfidJUf14Q9N7mDmjLQTAXcoIaaUVUeSJ7CyVpvVR7EyTIb3QZBl0dStdiSEiri+C
az0pVhATFbMao+bJnpYfzdRiCmqPPRAjBGAMYUzOZyuvqLsnOH9gQ7tEJygCCadp2eOKI9szbvMP
c+AEi+YCUm5Lvg13VJnQqUIdwPbXQ6yG9s7aOPrqnVRnZsTotUm0cgZtV1AiehYnaZSiCfk4MZW7
VSNC6JBCTUwLlHYLSujTbBG/691grqXdvioENa5s+84BXFzOAeEyQDkaKAehMtnmLZ92tOd4p3PA
5IVhwNuaCczI4nNikDg0GJCp9nY8JL4t3dMCS22wnR5mPPoftTA6b+4QUiU2xvuhKYNM5HxoNgoY
qd6x9SwSLV7tnt6pYgyA3ubJ72vu6xyKD50C41fWlV6XaN8TR+r8okCIXg0TmoLiQBK34vltsZfH
UUvss7w/mP2YHrMo5vhlJRTlDJch8jQ+CVQxFmdGTB33Eh000sDC5VEijFpFdQ0Ro+HtE3EZNOTR
9vxCR9XIyPSELMB+zHAD0jkDi9ojACb0Cd6iSZOVm9bmtjJnIudA4W/lLOagBmfugWpNDroKkreq
tnXSB7VTpwHJELz3ff8BVjzepLqRrCaCwaIi34uRnXGkieS1kbxpltzhxEAaBtwoSEV0a5z4pehs
d+uU8lvU0pp37tuRHK2HCai3b+qcrobxMdXHX02TW4Gp3IyqZFqrNAnYMa5ji4MSg7aJFMBsssJg
CjvSWoBuIQ7D3wXIYJ57HOZFH1R6c+wow8hIzNZVA//dIEhghYk5CkoBWZnxvZ+ixyCDkiNGgdzv
bsiinv6ly9pcF+NwEpNKiJuZ7UnrIKQvZYOLRfnD2qrZe9thHIOihDo7Z0iQFQ8d1xWqLUJDGwJB
FZnuQvtuHox0cx0/THAzmeYs09EaxojLS9Dxigm2iyKxmXN1gxu63S6uYD2ME0YP/Tazh3ov4z5I
rXbeGm27WQZJMkOVcJsXMqBoQ49TsehLh1mysSxsZpzPgaRKL1L1HzlhUv7Q5JpPzuWa4dbElIn4
Iw5P3d7pAnscvDEKU9SJutwkLjFNRCQJt9A9AmCbYOiLd2VYXBI9yem2YQsFwhF8IHZIZh0tUFbW
iUyqIVEuBGW4gzazVdFQ1YszkWjkMLEsSPWOwPKaotSCzmKqpov4yFiROct9JiZSglooHLDK+VEJ
2GxclJ+4KYZVpKJGGsbJD5PJWRlVfgsndqCxo71CeorHyOAQGol7AtxFgqgGc0aL51Wf5a+LpTrb
Ph3Ntf1LUemWMeXqaesEqdFcYJrcphHyoga7wottSpAGSrM+pvTHq60R9j9t4ZC22VUZpU31q6Az
T7SIlq4Xc/lhjGipjNz9bouQhAoimwajeSE36dWWKRFpTfZLc4Mxq0IiA5H41ePPhkyyhtapB3F9
XinChME5X++cx6KyoAHPEcgBqAhJpSY+qIXvNgsEwM3oSTRkMBCqVHgVM7uV3XPRiSQ5z47dbKdK
e1cyOFUNreCanELu+gQa1IqZeBJw6Gi8ibOKp8eDWMsSwpKTZY9xL6NTH4WNZ2a98m6xK0NbrkYs
yEt7NUdoZolNK7TU3ejC3obk1aFj5vCapwiWeuNM4fvSUZDkwBB3mqlob2YHznGj93X0MRUZQTPc
neuvLyPDRbhjJa/Q2tJ9xqCP2NhFhyEEs4nAIeCnWv7YRKpynPSl/f073UOtVhhLpss0k5hn1AC5
QwdNkdO78OAtY8sup3pUMO2xTJNLTgfhnLTFKSkc+z0BlxS4Mkp2OkzAd2dcA0X9ptJ9vkEvdjZ9
W+lrd+rSjwHRkWsO+YmA41/Ofd4GaXkz0es7fX0l1PH3U0uiCoZQzOK+nur+51VfX309z1z+9//4
v0/RGdwwCbX+8m/dX6XSNDp9vUofwwLcHQrceNI2mZq6p5kDMRcnNvFFjwZkG4CilLag4szaW+5m
HIEU9eC6XVDN6sL8UYy0sLKJDjIEVu1Duot6VjWluklUNzeJkjiDB/qXp7o430zS7vFNL0Ro/t+/
aRD6Zohs+/ev9vX8/2HtvHocV7b2/FcM3/OAoZgAf75Qzt3qPHNDTE9gzpm/3g9Lc3bPzLH3tgGj
AYJVlCg1RVatWusNc5dt9/a59NSOAJ8v2c+v+OXa8IosoSwk/x/Zb1G6lF0fp/7rjYHHE4nPo7aE
BThf7gh7Q8aS8CLfb8+X22cpQoxNAVj+yz04XtVuiH45b1x2ztkNPHQtxL+bt++mUR2VR+V3kOdW
VZCk8zW9vYJcL5Uvmrf3z0dl8+OfmV8xzKXW2xv8qLs1P07pURJAo9w9h8iCLKs2rbZgippr4SN+
pLTNRbZU3/X3qQYGZaTE3WPiHvB8uOgo36fFE0461RXwSboheIxWshnPfWRiik2vm+CH5maC2NSV
dCHRtRl4y1pHfHNpTsWwqWMWn/I1hauV19LKNeortWDhyFtuJ8QCajNWJPY/ztXqLqseNSG6nc8v
P5NnwocSrCJRN/fJDQujhJyMglLSX32hHhfbuMHvWX6G/FzPi0FroO3xy2fkfTpsPXVMf+lDkp78
NYW+pXybPOkYY7bKCoa61V+f4UyBty0H4G4VjkP8whVyE16H0KB8n/zgSDHSXYZvxuLjfb2SV7uk
FeKXPsOtup3nCf32Xvlio8nU3RTV6uLjOpm6KnYMe7N74L+vuVPYFMzsrv/lvWVE5cem3vLLZzQV
OqL9vCz+5btoXrkvDAj8H58RTVaHjACKpB+foaERuddcFmS33zUGb7EnoKaC8Nf1MKrW2+tpHf3S
R3YrwjwSzeXbNWoGQBu17/34ODV0p+ZAteT7x5l4wMZD1rtfP7oEZfgDseX7x/eEnOAgQ2h8/ugy
hiLAmq759HH6oq/SY255rx/nyii0HFvSAh9d1ZgMR8XKn+W55O9HWkg/osH7+HH62rPto5WKh4/T
I3AHvN1Tb7eifKMeB9nJcOv7j9PjWFCf0iq/+zhXFnfDKbLyi8EosiQoZpUOi4NH+QnsnPKk9dpB
cecJrhiVJ9TZ4kUsOrQ954N5jOVxkyX1Xh71CLXWoO60jTxaQBzYokLVreRRgXLdgfnKYrzlvVPj
xhcMLF7lwQ4dqgeNJQCMNhf5R2CQAuG1R/lSvDTukWHO7uRLqc+0C60e1KM8iAYWUMHcGHbyKD7j
CuiQFL/b+VMyIxuoQofKUh6F8DcdyVlQGZ6PhmGe3bmZei9brlVWj2SKcd+cv0PMqkttlfhBn/9z
Mx1fK29ILvI8fdFjGo706gwwVJ4gxHerwo3MrTzaJcjXJR1SgfKoBspjbwWiW8om+bLxNBVgVGXT
YH1636coac9ncnQxPWFke/sKlN93k5Mqt++XedGPRs/is/yQqMHCInAwkZNvLHWcTVxWfFvZxG6h
glRAWVc21SLJDgRHFB3mT+F3m86YiH2RrSgo+2sdlhv5j8ouuzg1gA6I9CaUcSwlxE0utz8Dhrqz
dIzjh5Tl64BO3bLLcFo2K/3U92mwN/QKg9xEhyrCQ3KgQq+RIK/9o2pb1pOAbr2KzBTdoLy1nuQe
4jjaSjbl6+Q7ZLMZ8vpOayiMaoH1VKpq/1RigDQ35MlQx0Q42nLu5KvhLnXgC832OMlTT0j4NdqI
u8v8hoGKI9lIfAllUyus8VBB57qdDpsB+6Jo/oM8E0JvQA0Ai8/nMbvmhlr//83oO4dfEcbOfzT/
Yz7zV8SUWMwHjSSofbS23/PLl/R7/eeLfntP/T/lYf97vvrSfPmtMdvLNOO1/V6ND99raIv/JsDN
r/y/PfjfKPxzlqex+P5f//1r3mbNfDafRwfmnjy0//Zf/13TQEH/n3l/++xbnn2vw+//+aYb+08T
2r9UoP4w/EwVsc4ZVX5j/7nmv5htdBXwA6Q8Qxgwb3+y/8x/gQ4Ha+S4wkYO2DR500/2n6Kp/3JV
U1AC06AA2rqw/l/of+bvmG7HcmzDIO/guLoOLUF3/0DzW/Piz0iC7BDFZF06kb70ei5+CEYIEgaY
nDn5uVX1+AuKeSYtr3wCHJ6u664csDKlxJ97qCiTr2DycFYIpI1vKaoZi2oqnPMYuemd5cFRztLh
7ACFy5I02FWZ05+FpiR7q7AS9OErU9mPoUA7rc3f+tQH+dd2Oc6p5O/mfmqEODa4o7FrKu+7ZAcB
LzDOLV49darrz3+1FC8mzZH19aHqJ+eI7u/sDF2Zj3KDTMAGzFN3/OU3/99QBzTxO0t9voz8iLYK
rcMBAweC4g8S5SzWi11Gth/qZmIoTmsTaOBfgMNiKCzy1HG1DqYocfZKED+NEwuPRS5U6AW9/WgC
WkE+GIy/1mgZ/KhOu6MQApo+MMa33iid9RADsSwn/yXttXLXtuZ7HmoVdmdAOS+yzw2dd7tQfmiM
vuCrUOGv1tmYGqR68p7a4jYRrg9ziw189QA0pkf5SLMfWq98E4OtYTHQlYcmAKvg59WArYj5ZCjK
uJO4SfyYKBsFDmaXmeNttKCwt42e4mLlde0aUOUVhXX7mxrmFyVT0rdAS4O1j7D+Chlr5AKNMHhM
obqsNZPaoC604sG14c97DLdtfed2cXPuDe/FpWa3m1LEwnXodyjf+mfStP55LNpsh++LKXatxfRo
cyk9T3m3bGRbY288wTBHXTFEmPZWCw3EVGEbxgZroggko9PhmOyFFgALrAMAEVTxiVryz00AeYZL
G65vt+VUKl9AhFug8MAA+JatnJLBB4Nt9OeQ9e240CnWLOEZqdRIVbN7KHPVvc+6dzDd2tUrquCx
8jAbaODVdbmSXuKyRoKTYXwRovoAxpdCp90Zrzh+1QeVHP+ymJvwLbuV20A6qfwgvNYOauhIWUYn
c4qeewR/gcVTUMGMRvNfuryrtjq66yRQguxebhKtzu4xEj36df2oW+a0dUc9vR0DckRiafTdhQYU
4ByqwS8HEbM/UhSOTvI0Zgsw6u8fFTHj/T/4AI4FBdqG0KzBIuJp0fQ/JFvaQrdUw/LKAwmK13H0
rX7VG0KsGBg25K8QaK196xHVROWaFN1CtTPzUYlUFHBL9UtoX/VosDeUR8CmYGJwSbuZ+uKXXnTM
qPCfYy0MznLPKSOTul8VbllVhSsQf9knVoAXLHe877is7JBLdD/3zM8T8hFnxfTrKypB7iF2h8+y
FbSfXZ6Qils+29ku1s7VDOLQGJhwl/oHVr5mzfSZ364M1CquDLRuW8Ds/nMMgXUItin1xEFxxn6v
DpQZcFPACA7sMrlk1l0lKfBOTZqHSbHiGdT/s6mGoXLwYW4ulHZhR039rFeZ8UwjBez3nL7otVKf
I3nLtuRVu+jNFm25rRoBENgJnM0gmvLBiPN7x07VK9qT6WObA0CLh/hJA92N45xAGa8zLxDDoGR2
Qf+sQplYVJnXf3V7d+VCXn6E5VDxtDjTbkoi75gjCrKZinZAejuAV5XV2qMx7w1KViwri2pW2Vsv
RW5Y3xpq0zUl3U84s5qLGZc+iFY9zTMr4EOkJRuhntp546ne6wgFYrZmra/xOPn33fSN1Kd114c5
UiwauICKcgck5/mWIE25KeCanSSUR/GAMABbPgovqe96OAx3cq8dvINudGD18zKvP+lWc9b7aFjh
qGbAPCpJ5PXzL8GwOZzlEBDjSrGA43SIrTRZi0Cv70Cd/tz44fwPB1SSsoTc6V9vur29J/U8Dx7a
IkuCYNMrAXnDuDpjfxM9xA7i7p4GGQKf+hZruYZ1KEg+FGOR5h8Mv3+03ThZDvWYnDBcSN4oyep+
lB6nIc1OI2K6cJ8b85yCfERcNH+y3EJ88gclXBdhb+xz3OW2NjKqSwpv3lFuJtXLMQAQeD381dfG
U4v1AKSfbRWPyhaebnUd3VHbkNITS9Fa5qbSm3ClQLB9HHrz3IN8vMiZlsyvuVRweOoRBydPB6lc
6a34rIgViicJKLsiftZQgs3nHz8DkxfCOV/8/WDzh4gLg43QXdtFLUMFrGZiH/P7tDxClaNXFYcS
T2ENa+Jn0+gVasFpu5aPSIvz2EYh9XZr+jG2kxoFH6Oxj7nr7HpN6VCT/ncTZ5Edmv0qKWS9gmLZ
2Odg3si9UY/sc11CMgAcJ7sxNPjRIl6+sKYkfgiEhxO1iK4FmOYHuYF1YGzMgJFcNhXKtee/vwQy
wPxlWLEdB1UW27X4Rx1bs4n0fr8GWddoBfD/YZMzSm7VEcyhipP8eebC/txLA8ylamUC7BZn9wLH
iEPTTw+ylVaTsUsq/DzhtlFBKV2MWWGh3WP/Md4r7mAdIxAgrqngzjNpX6CZkNjXx/GB5G+3ZICp
3jTXfI846zdE7oGJOJimKb67Gvy6/Na67Q8DtsgrYJJ3XB2vcTZ2VyP2+V3aajhieTQdEX90N3Vq
DFdQ8OpSjcCwmH7wkthNvB6tnDFa99ThmFhauqoMauajkWqPTdw9xFM/fo5FT6lE0bTj1FvqI3yu
B9KhWBTKgKAoEgAtfb4Km8iHJE5WUuYAZV+R6z9cIyAJi4tQINTgcQSp+eizHqXsOU/CWRwAz6a0
hIq3CM5yD5+p8Lb30Xfb8wHClEUzLAezHcG8uePnLPoacSO/QZPLd7K71v3TBATGOvg1JkQ4QJ55
xlR42uyNivFzT/aN2Mkt3LB1T4l570Zd/FgbbfqExTLQD8wXjrJJ0q/ahI3I15oLCAUq7UsWYmTX
a7kPD4U9Hk/l0y978fBiN59CGfrMG2MeLxv0LZbMyfban/sSJ/8HAU5NSlJ+TIPcr45QhaNDJ7B4
ZNU/lc8Eeuh5M1Vwv9LWWzV2VZ/GvqVGwXNmKIZ91uaN3JN9A2WxJQTkui+Y8jzzU5ca3aWcW3Vn
fKpgiUG3i3YyroBzlKwcuCRbGViUYGCOmJ1lAGZKEJETtgU7AD+YmDVIoPRIV6Ne4Kyjts98vAqB
x9YQ5257TgohCXHYbZYWIFHz9lOHLMca47PwSFLgOpmwlHLTJGWBbZvkkPWqx3Qzs8nqBApP7KTX
TPXaddGk5lax6vy1naxqobfeeK6GrHiFN7awmiB97nJ7hp7NJUFo/6Pn+JcMAudZt0EJTUnT7YSh
TWvqU88qVJP3eQeRW0DvXiG2JZTremq7hwLR/PuomL6mTaKcYrWJlio/7M5KTHUTzY+Kq76hpR1+
ihIj2QFb2NQJgnPeqIpHRwDdQWva/gaLa9FFpvMEAJZg1GXuwZsm2/ZVXy9xoTGOFfCArjSCR3M0
AFVqVrOX8TB2RYsxD/VXbxIweWzM8fSoPKAV768TY3D+YQbQ9P+MqkyCKta3Lso7xJx/LHD7Rku4
DoR1ZtKlOKa2ZXhSGvub7QhupaBhbRJrFGxHNN9xySDDPz/jgaadKrMuY5DuYPmYnLfViB42GFvj
uYTSdmvKOWQ0MGiPM9wRl6oPeZ1rwuQ+y1kkqqXtUFJHZX0Ir9BLqCdHU/rV6kLsMSHYFPmXLBFg
BzxLv6sVxTmRbw1XSOyPD+nQzN5ufozHSq8+1YH/pBKsv08WGAujzYe7yXsaFXCxzbwCxhkA+KSL
1QkUmk+KEaKfN0dLVWrZq7DwKBrP8ZQLkg3gUy/is24mmy5y0vs2HFgbDLPNsxe1ywmV9Z2LoS/Q
97nAELMixEThh+/r5Z2Ho0Jr2u1j5RQzzS63t7LZjeF46lLr863lZd2jEYwvSM1Sp+qDfCuo/T+J
FImQsYXSbM3NKNLyXWWm3lIe1VU88/QsAZTTK1Bprca6a3zD3pdIDWyDyvd2tRoHi9awOgDfAIKk
aEjrNv0JkGh5axaNseuqdDykc/BXYH0AUGrIN2lQ6gcrVTbmzPmAsCnOvTVS8bTQ3JfrZU3LH3A1
HZ4JKfYy1IeH6q91wykPkDj2fz8zC5I4v0zMBCcoOzm6BbRdUwVZnj+CE4MKF6IrRn8MAEXkmXds
g9F5dWarmGJ8U+2u3sUjOCd7xpvYTRCcc3FgAqhPttu5Sz/WQAbxSK6G0okfwRMCjq7z5NEfmp97
eWzjjZVl58rUEWufWhRz7SrHsAUJFQqiPQRYqnINavUHu4WfL+e+qndS2Hdw4wmE62vVF6CF6/hR
L4WyU13Pv3Ya0TczcfiOz+en0h61x9SwBBWN2t8Uz39/nVip/nah5gjGVg3SU4LrzrxgzRfyF2VI
tQqrxnaAVrroMEGpQNrF8vxP2Ewa68rA47MtfOMI5v85VuvxKDmUal4lKytFYKHCKA9Kk14fm3mv
mHRENJHJpZ5H08nECEAQJAhIXJ7grk7f0zis3qjcgeN984ei3KodAnyhGSvnzDXaFXOm9qmvLAj2
FekGHCKv4Qh6lwV3+IBiY7HOhQvGGde4CXDXAZjTzz3ZN8x9JJH1vT8gfmCgZrSy8Hu5wCI2V1UZ
V69j2rz2Zux9VuzytGdpgjcyIJZVW/n9eUAX8+zBjoZfa6VfH/44rHZNusb7ErsScLv4fTk1LObQ
vzB3l+ummHoqJGJaaAgNvZe5gTEaIkwiGT+1trkdJlcgyS88oFiG+wAQsWMGGMxdm7drDcDeA5C1
dpWlQY3qBU25mQ3g6ghyjhxjY0tzSFU0+jPiIOGA81jkdx4Q6Kg7jEHoroT9fhuCwNqMTKmiePKi
zwivB8iEBfq9EX3VI3DOodC+t1mcvg4DuE0gdul9EVOt8IFDw5quVXjvKl6I87w1aTOC2e2KKzLC
ydqsjW8UCe07Rzg/uqQf3wBG+xtuL/B7vbOHZt3tR13zKJQZ3V4RNXt6aCx0E0cDqvLmo+Uqb+p8
k6spKGucn9z7wRLdznISQJFgx/yZGw6jldhontIJG5TD3C9bsj8v9tlkJyu7K4iO/ZhojArQkz+H
znmZNneKgm5GgjmF3fXmWn5PNVBCeKkqvmImlBMvKa+NVxqvuijSveFk6ko28Rtbel0JnqsFbtcx
wwdrtQ078oJQRuVXi9y6XzdKqy+jxk4vI/6k++SQA2wBEoefJFT/VTHG6lPlemSkWoeVTu/hhTQn
zOQmKdzqZA699U9ZoHls+y3II/OjIs4xi0IY4pZP/eWRbiYn17ROGTbQijHS8VD1SFP3EXWy/igC
64eDGlLvpdY3LwvftSlTn3tfScHY9+OhrtcyBNc0dzd0enAno3Ko7D8mmVKFPXOthBU8eqhNXB0X
nz7J8mPpqbeRdTFQakUDYxYPnec3Ilz9Hv2G4V4PK/2e7G5936hHD6TPyS3SHORFBvILeCi5lcxV
T0nbHj2ZF2paPYeWSNbN/lYIS7m77SfA0P5+DNR/zy8zBJJVEYbK6o0Qhq/wh/QKgzMiWEWlb1EK
HBZCL15jFHjf47a97cw9WCFhsViSl//reBXWr0NlDYvI9jEvRvoKwYQ5FT/1OelLHBRtMHH1jGnr
vzcYI38FivKsR2r9PCJJWvWa1VHeHJ7kbBhbM0zQrMU/KO+Y+u8j/DwVmiZlCFMIpJFQt5mP/3I7
lBUZ58kIymMaYFQz6X1zVFIN1UC1t3FbrrTq6nqgRhnVNyb6ZE1rZYdy0rRni+i5r746RkmAkrhb
VBOpxbYsy1ht3zd+DdiQFAm4tPmfA4jXYh0+nCqEGp/bvBufnYNcKiB3+GKKxjwGMeo6SaHnp3aI
/ZNLSZeMsVtf1DZ3Fy6uiFV+DVWrWCidoaJM1ztFDExyiPdD0eUXMWXlKdbHtQ/Ua+Viq3WYI4HX
EKiaYUbWJ73OYfY30YvhV8OiRmfqrqnbq5XHKjFKLx7QpbuURaTtkLgvV/LeLfPNEHTtQyLqekEo
Uu6SpPHWcV11x5CH6VzEYQ9SDmm7QhjuTidqRWMOwJmknWmKd6ZWnu5xtiIGBqkO1cDJLjag352f
9++mnuYXe97I/sTqfmhyOgwxl/o9rYrhdry7Rbu4aLAewF561bqZ+5la5hrVHuvb/AAHm8wrnKMk
xUieTBVa11pAZ8jHxjr5VJ7XAf4a93Ivmvdyr3jDQzLYc/tB0+SpSuc0tmtj+qPXIIWRuFgSz2lr
DNvbYC1084eowDKnvWkvFPm8QtLjKVU1gmIZ48IAGZE7iJDvKMsajQUE0kKfiHsKEJDDuQpTs9gU
j7FKWgg/qAEKQGI+VkIBrmmAk4doGiwjkmtfydrzf07tsVBgrjCzx/7qtqjDZnunKBAeRRCHGlIS
WrEENJc/2D4/iBIFw6k0+J6janXnSPc2uj/i5htRUMMy4TO6iMPGLgUopyj9Yc80KNSDNAj+WeIs
kk6zIBnMfIK0ADbqtE9w/Ch1yByiVwDttyzfrDdD1QBRmGsTZWjiBgtjdSEywCG23u0+fuAQDvYa
liFV/Vn5xZKSF4pakjTPFrJLswoYGU6Da/V8tgifqmVZuuZKqzBl1godsuToiX3Xj+ohSPWfe3Wi
KJta4PU5J1CI2HkgIhXJlznE7IvgTnFTsZ9Mqz93VjucrS745I35iSRpe1/NMBNnIi8tr4NsDkE/
1yn2rMLHzyH0hhXJOw8jy7R4LLv+ye4qYl1/3AXKWAdXRPg/dSY3dBirLCUd/5E7uHioyO14Dj5b
rLu6gkQXNLD8sa6XZc3kj0N3fd+pPdJNYeFC9p7XiJ4yfvuo3RmoRJ3MGmezb/GMnhM47q0bCO6o
utg8MFrIVwziF9DeL3Fdb2LFbp7bRxwgURvxLYflChJ40ByGs5l2b07SDxfUpJCrRJMVRSFoSx3S
js1ABQxfU/LH8+2KKZK+dcuuXTiAXM2FCxMROo1WIxRBwBGnEAbDqD6SioG06FmA2csswDBOC09S
SURudM/ap0Rui5hh7Y5KQrxJKsDg5pQap9ZF29Mawp0cAIu8bKHZzoMZwLTZqA08za3wMhdkel1Z
xGWuX80czz83qkowmZwuGjvniIFFc1IhDa8Lw1QeeltFLrUeqiclCskC93W/wWYZQeg6d1cBiH+g
eIy/3dxsANquE7NduUqcXzwy6Z02CbJtZrDxmIC2yHJR/B2LkMxsNZ4UsmEXszDB4NTFqtIBoS8m
gphlauALw9zMoogB8hwH4bAKyyA4kb3T77WkHRZ2oQXvHVZzMEnRmxuML9QaPssdJfc+Z2pnXFGz
5v+b53lLQ+IJzuChB64xa1JFytEPkRySiWSKjMkpU6mxCATpF8nQxc+4uddzSnIB+CuKkIhd4Bib
yJ2/DvUYICT1Exno9gmw78zY7+s9s7P/mmvlOuJfwXE4Sg5oryhbB6LdWlaAs65kYeg+G3nbH2SO
ggSBdRyrTSXuG4Va+7yyk6Vg5sUC5tgssDrfK3WVp+syck5zzQTQDMRNux5PRqz1l05DfS5qyjvU
X4Jt33aBtsBPoKgpOL/jVelcmpnkCDXbvE/yjdJnUFZTK4XZx+CBWl5AdbNjbKMsN5AIMx9uhcl2
9PWNYRrmY5s47qLyam0v6wJDip+ehbPH1gT7vjQ1k4rLPMPIjXCPt1vQTJBJgwIKN5D/QA6zwbzX
orKzdqrhudLLRUCG9E5uRJE5O4cE/C99kV0n51v1QumyFx7FadklZrhW5wslr1YqK88fR6Bm5tiz
pvrRz9Mz+qfRNmsz9+ceeM4p8q2DQFL2TNLZP2MkjDOwRrXKjh99EQBn9t3ocJMybVwQ13OzNfEj
TCZT22hDiitl9+JO5nDvzUl0uQfFsMJLukRLHQ5r0HXiYWIupnSzIsESQCczqx49i6GDr+4jZ4dr
4wFjRNhB82vjJOk3mNZvlMEvVzJSs5zgWmiW81hbE+zsv/oDVC0++ssGR12eTlzUq4GSa5JtPKWM
N/L7i7npYrm9YUVkPHuqhsV7f/Wc+XdutPxz9F1+lJ4aGfhvE/Btms29uIEj1Yhv9ykJXawaUWw7
CCqFfx8Ri/9YQaDyIhzktC1WEqb5pwUVX72OCfEQ4WqgEyhgNc8+BTFgKFP41V8b8wKnyCD2iSFG
L6cW7dmjYrkcKVkA0NAbxTjLNWrQ5N/EGIy7W9H/Vl7PEJDGWkBdKb5RPMg9SPzlAw8AJpLzHpLL
X26VB7tqzUWoZ+YynTrK2Ub0PdDTYaWySrkayXigAINCr9kTf2Vx9JZaxdHIOo9ozlbuc93ASr0I
32pK8tuQVcAavA3ezH06LpKY9N7fXzjrP5YSNqghlo/CpCIk3D+zKVHq+mSkKItrequgeEKh2Owy
ZyFUdCBSDZKFfNxYoFUrNYrsW5CjTCUVIFaQ67wxivuifpITTJm2w77QJ/RIxWDam6rlIe2GaYuJ
CAswxT62TultqEmqzxSIV+O8Em9i40dUAahEAaa/c3OjXw3hWL8kIUYfvT+M31Qdpi96OsQ2vn/Q
93LNIlFDchP11ls2iXaTRhCOytYu4bpZ48Vt+/Fid16B2J2qnpU0q5ANGuMzpNWFOwxmv3J13Fuz
aZx58jZF2NZAZTsBbXNMp68Exu4P0PX3o26kX3IdYRokhcKXvGD2yeKivwpTpBsjqruzUfnuzo6b
cPf3v48zJ6R/WxoTnrq2ZligsSxLt/9ICzbKGEYaLOftLRjJAnSnWQ63z1qBLJWL/GFhmi22xURB
Q5XeVYhqXQnUyA2gC6QnUJhglvZnxJ+Hs9yr3J5iuTpEh6F9I5FfPXWzKIjjvym+Um7TSDFBHkGk
tv14QjUieVOnKd+nkwmOp06Tk6ETs0F4louJ2BqNNfrAg44bOCNDb+hEH2BeB/xXP2H5fmxFTbQX
mdY+6tphK2ZBKF9RbMZJgWsxa4AsShLi+axbOUUOSXCGVXSTdVcIN37qBaapKGbqx3403WuOlWZj
1uGTFZvhU2mXX9uggsXVTAS95ugZ8wDVbpXCR5xwTpQUIgYhGfX6qctDggPMYve2W2ebSA8JeObF
JHoTCMVZVY5drU2EXJL4kWUyZXCqByLeRRDb6VOAvsI/rOSd37O+rOQBrSGsI0wUihxd/9NeUes0
FViBH29DrS5PaYYWum3Zw20vSyPuWFOsProKlKJQWQIIEvt+dc6Dol7K6zUJ/0eChiD4um9ytWS2
hr/r9XBcyKYLt25fie6LJXL77GW+de4WlTuiIDZvZO/kZGCHfJiZ/QyEIN3iWvENDyHBEqZ1Rd/I
3Nd+0RxGy0W2TO6mRQ4ZjNruylD1U4KGwpeZXtgnk/vNi8lfjQn+YIENP9phqDuUyKVfUBZSlqiR
Wp9Zga0bPXK/TcH4zdZLKFltNK0SUMHHgRt1W2fJA0oY1hGPMlRlRVwxQRaiR6ZsXmTGybhzVFNb
SERCN0coTuUOtz61uQ+QDPqSFY7PC5zgLfRgLDYItz0GU4mnKRqad2GOhEBa4icUsMA9TGPu/kNW
w/7PX9pgqMXYwRCWa4s/H2TiVEX34g6x0ULTV+WsL5pT8NhHrf0lmoEiciP7o3qtDC+O4z4ojTBe
28H3Uc3qxApcnvGacxstSpjY8ncPu3RZWgairj7pXUSxmLBtnxUS/WAukdeLITAGlXYBKqhd7FhX
L2lJ7gKhymojD8g+edTMBv2cjA9VN6l7Wy2eah89MCGQ66cKVJATGOZcIbp3cOoe8lL/lkHkejcs
dFuTodeubaQ9oeySrVNPO1jJmN1P6BzeNv2U7bC205/isXOpTU1oJ85POkLpvWjjVV8Nzladk8jC
NpWlkykeuik0I2Hi54IDEuFcu28hwL0XLdzFEtGdS1nrxaWKaxTLWn/8hx9NVpd/H33JQxkSlGvY
81P6eyaqygcGF+zGtykis5d2rmC6lW9sEhUa+22ii9Tws58h6S+hBZVbfG27p49ER4kb/TIGurkx
mpj6uRBnxsP+4CFPt1TMyF9BkqaWq+WID9RVeMX1heIoYgEI2ooVIh/5a+zm9UrNxgIniLZ4BS7w
uUcy7M7s0WkdCmBgITbeD24ZDFQe/WYvm3IzNtDG87S7t1P0A3P8aNcSO3kDUJKBPm9zp4eQGIcX
meuYkINaleiCbhSzTR56RnxYYKW+9Qc7ea6a+sUbBpBlVJrvEHIvNtaE4bvJ7f2qJxUOICKvL9ac
O+oogl9KQ72vslzby5bsjyA7LlHcb7dZ7Vr3luOv5VpAwob6PPscZnkKu3F0tU1tIJtGZeshLq0v
TFnZRUajhWF8mXMvXuCbb+o7KCrxxa16YDuTMhyC0h4e3OKf3E3Bav82F5OX5E9FewKdFpcc5Z/Y
mYhfeRS5mYCjbMtn1VTSparF/ovcw7NEufXJPR+5rMkJvsjVYYsKwNGuHHFbLPZzE9l0gTKhc9Ll
1EWyP8L5HGgDazLm0hleIdEW7dCQDTfCR31sxUWud8W85+a9t03gdC6MboKy5bCm9MYJVJyr4mjv
5sNa5qfl4hXEmOa0F1KhziFgsbOZePKfq9H56iNH5IBrkKpkxF0WJQ9MWrw6GB804jrZj2QxYqVd
2O5j/Gue58J/HLrbsR6Gxy6uymtfBw+QpozX0Z4iCPfaVQcEvJCly1BU8GLrEMT3vHzthZ8M11tS
1gifxFSgZN8rN2WtAZ0ncxEpsFvt7FLxVJyUXmlfsurRmm+xStUtdPdQSiL3graKID+TmjhdEPGZ
UEVizT2UZXT5gN+NSV5vNbwlVqmu4bcdkOhGzm3A4sE73dKe8mbF6Bh9OCtcuHWBw3HpMtCqobMZ
s7bbSFSu8CFQJwhmZ2VQ7cpMVNd63nTO+GqiKLO85RgT1f5s221+j5xRfaozrVzV/RC+h1G4TBnE
HpWwuTeQLTqXk6ovc6MO3qlpbnMjJFgx83LbVdbnPnQZ1iygrKCG20htz22YE1YPYQSuYOyg9hld
g0BeOex0rGJ3OhMc3u9w/nSjNuN/wI39IfMvb31bQJ7SMHinPK3/gWhHCiJUVIRNjk3qDF+Rm1vW
noXIqsYe8oD83ha+K55vvICJj5+zIDEo6vf1rqrCWQdhTsFDWDZPBQh3Z3TJU2bsFXXzc+/WNx/N
ZN/vr/NDLAGQlGZiyaDISJB/BAfhhHTyPxgyaNbva0nHMlWV//R/EXZey40jW5T9IkTAm1d6kRRF
mZKpF0SZbniTSPivn4VkTZeZmFsvbABSVEsUgTx5zt5re55nmLTsKct+f+h3tc8gNRKoGYld8835
Dc8oYDUHiqpSP06y0vbpFGBy0JBsy66u36wg/Ij90XqojNh6LfzN5KPdp2nGTirQ5VYtDoUe7cM2
l6+9w3j85/W41XZT15DKixoNqXq5i0wrOyY9DJnBHPM76TyjUK+fu6LvXyxwyzTtneEcm17/kg3T
vBHENO7dHDGHG4kSgyqhrAZNmWulMw7gl8iWVJvwQHFibGI28/uG8QYUCNd5TmkVXxcAaVkABtHa
hmXGSvqXXtBPyqT5oP6vGks0GSK2CZaeH0JzuU8NutKj3o1PHs74lRL7N/ZdLJzqNDAr24Qe6gRD
+M3txV9OC4EcN23b4Ar8DfO7GTRPwFTOgUDw60+0T1obXgBhkzPsW4cex4LTMRexpuWjgxc1lJY0
n3o0EISTlsDq1q6axo1mlpwt56TGeLhGUBWOLAKz+ptl/bpOTGJqkvBbb/d0G/PgGnajvINJ8U31
H9XX/ztLc9vfum5o7aUL72hy2f11dTJ9pgtp0hSbkgc5mCaol6DnT0zrJEICg4yizPbDhNwJjANw
zNr4cJnc7+xGZ4QZefrHiBK479hs9VP9MDCrPrlR6661PKg/glCQIyFxL04TNvfMZzZLZ+NqJY74
cPqcfq2OFE59b2IQtehM0VOTuks4+3QMAcZCdGb6PRb5aRQwsnwHMMWc9yDVi+xDDq+q4qoC2nHh
OMAsmWFZcLmwy+SOqKJh6xKrchC2B3EZ+dq70SOh1nMknSgaxUvoG/vCrPu3/73L9YhD+2WXu9xy
Jv4OyzTQpvpoU/+os7q61VDhpSFQCMZkTcPjbfk9JBSDnT2g9HHhNb0JZP7qRioBityuAxBe+mRO
v2fzbKx8M7LuVLOBrqR5TkG8SDMpQKItX+3spAH0TWqkBd9v9Ie96gtxi1lIq1BiVo0MTy6PW8wp
U/JNQrWDdmn/O4b6uUIi/1l0kVyPgk9FHozlZsFX8A71V/UBIgH43vrtbAxJTRsZK4U7+sMpIdOl
QZBSWT2pI4bq1VMy0vwvsTE/RcsR3HQydwJvvMmoZ8InVrCDnFu/NKH/eLAzeJWjtA7xnIsr1UNA
L984jp7sX9RL0YybkHHCY79cYnzPE1OSyQVm+G+BtPyB/vzTGfztfIdlAaqGbaiYkF+Gtb3m9x0z
PEpk5b0IGHueIxf3RFZP+zCG51racJkBUYUPVd6IUxlou5sXiR7ualEePtsRZtiqz4LvTn3sZB2C
AEHZ5SDMeaD6/zZqQ7GenDBYyPfbyajCf4ZkfKJQrN6ZhZMnrJWPU6KPD1E6ff3R7HPe4sYOXzqn
d/eO71SHzvbZxPf91yqk+evgdTuEoggejEw0eya7iBirMSAoRBqAlwdYoqAr/P1UjODJ4rq8r/Lw
kjFbfnFnIz/NVPUbtddK4+ihSpzthJaZxjvveeFkBOEgYzyq01iO9jafc22rTkcUx8dZAA6MSvYx
PKJZHTUmwtEwiLNm4y9cHszYvTCqzdUhjwefJ5Clb0VAF3zXxkZ6gQMq96aVzqsWd9UOfmpGUeIP
902XE86LHWqrTnkE3KENbbDNBF9K9i1f/jsoRfJVSyd9p6PBXfNG8/RtkhzQJrLhzASEqUYkczFc
eR7DEMtmQiDcAoMIY+Z3wfMXwlQGp2zKzq5dApnukuRoJ2HwySTURj2LBpOaNnCCJxk7wTl0IvfE
3E3b2gRCf4IsSGSuqbf/IJBBn2xF33rwSWxUmvGxdkvCjeAA3MkiHP7S+KQ7/McHF8SV6eIJCDwL
Y2WwxC3+qjKwIr034VnKIwZb4y7rrelp6rKtKtgb4iUORJadQrMlLUsH3pXSdToI0huUonIh50aZ
/BinKvq6HNASKQDC4QNQY9KyLWiQFhWfnBHOPJM8InyWXX7FJOasBfSOw4Ls8DbzH0xjTGllzNq2
F7q3t8rEWeldED05ZMochKETJ9eNCL9Lcvtyo9xGtsUG32SgVFIwryr+X3vHQfNRd4O+6mHinaEV
VW8xmRFlZBUv8xDvCFPqDgxZgtdK+yddnu1ksF2rrIYIJuzoOY0prJT3RjpviKOGrQxxhzR00XfG
wGoU6SJ5z3JYwiS7nR23N3b9FLOpGNPPJmlddywQxN9ChFt3lfD2YkEfG4Mvn4Lxi2PYhDWGs/My
MjaL0BNyc50q3cLS2GlPWQXwKzH0d9OHfEQ6xDqYPqVGTrFemRM7Y2fQtmPTPWlpZDxZtTZuOp1e
U0eMHh3pZUw7+xKwoxvOV12LvuDQn95jBiwrTKlP0KCiV6/2H+Wi+xiHFz3N/0nDWb8mjptfMCvE
a7UyTuwoVmz4yaXtkof1SMrSVb3IMsUK58qzP/jRPVAtRJiNHkNEIrZlpSHluMKx+9CWfUNPFMYh
jFvygNCS70fXH9auaAG9TDzWzsViMNTF10CGDgjtsf7Q+oGlAS0qo+3sknB3/HI0zD0RiZ4wML/9
30mVxw37lwmKq7Lkf/Y6KPFNz3J0knls5gAoi/64H1zHHIOCefQx8azkiC9wF4vpEiXDYzSlyTcH
9wFBmd+RucD1bcv56qbMyItad3Zm0FFqZhpNgq5k1kkigDqqEn26HcX/XVNfHSWtgp/fF2XlN/q3
xskLquk8mg54FbaVH90AobNxyup+0HTi2JJQrjo0WEAOtVdCgUaE/zhJ1WlfBTNlAsBkdcqYHZ98
knxvmzRYK010C6psE6cmm7cktXj2LKe9J9D7fs9dDM6rWlsU8Ciz94nuj4RA8pJJD6wptedqsEDu
jcsSoZYNtVgI6UlS2BJEqMsXAk+gk0Z1RD4TgpC0dKKDlY7Fi08Vc5c2Vct0jVPg6B8MXarxsRSI
JpcS+WexrOrkhi7EVmjJoD3H1Xg0Zdnda+OtqTK0YboNXMid1qLeMjRJlGddzJu06AmpUgWvGRmo
RQq3fxZx2u3MZvI2xLj3z30k20d6B6uULNp6HVoD0kYjW89klN7+PbVs4LoGladaE4bPmLcUdr6b
bDc7xbPFZH6g4gVe0JE+GJtbWchwC2pMbFQP1pa1fIRs/uNaErCgTlYkdx6aqPtQ5r++tLG1b8O2
OqrraWNbPNZ8/S6eJWryBeYWLV0vdt7k6WRRDcWQnphokycdBgPUFGBrUD3dOGxOWmk5rwGMvoig
k488catD6RJT1Gm1vyrEoG9HHPDXwpXpKR38F01LbABry2eoHfIHncTNjdkIudFcCwV234UndWSS
b30yZ9DeuHAjp4IcqQQWNuv5g1Hlr22vO0cebyPaWQa5NJWHre8yeAcRCB+UR8pWfXXuau8McvNO
Uw4p0WfmmY/wlfTudJ7HL7FXj1in/faYU+E9eWEDQDA3z0nLpBHMLLyfQb5XCEw3wp89eGso0U1t
wEo+yXeZy3wnlw+31SB/sCysdR6srn0QW3IvKyJ6IByVFwDd2RukadWysYcK4VlAMwsnhnWfW9m8
sa1UfPQ1mMOw09kYFvZmXuISKGnkWR2pF6bAOGIgSYaJ5GneDg3+45Sx9CA+RldGB23yil0sJVB4
rQb9HHs7jwblW5ON0H6GuYHzMUH8l8lGpeJ0nT5vBpHopwmiqRxhetoYdOGQDF7zo+E6kTpyNmML
AUdfzLwXBKyPAgm8lZevmcq3YcBnnKflBVwyWa2a8ZwM0t2wwQkOqolOxuPzlPvA4yM+DLubvG1K
6+gIHK+8S7LuKBe/hDJNFGUhAWEH/lY1fMIxMzaykVCp4ia+y0tyH35+YRSw+Qb0Cw+g81e0+jKi
X3HxyFmvPxJAiwTT1qB26mZ4M0iwyyAzrfqGLnjoM4+3s/yo9+x2J4f2j08E7arVpcdeu3O/b2un
d773g8ZeBgVcrlkYBEjiIJxdnliDaSBNmKT6UJwbXBZrygOyhP3c+ozJehtloftdOsY5S+WuM+2D
aUfNyVskX60VauYq7xEW6KE43FZUabig7C0vPN06W5U2E5szdu7JQ59/iDyLmAUxFoeAysVmTx14
055duLOYBNAITOM+zbxzWDnz0cxLBG36TD2rEwuLLXLTeC5Gf/Q117xDKzQzdd2aRq5/SB5Vaol3
hOzwKZJ4tSnbJSNkMsu10vLigaofYsEHrOYxRbHSvhj6rXppmwwWlCH1+0AS+KqK2nhYRNAxOhw7
Lk6eDzBdLD8iswn/ZDmkyRUokh4i2fhY6at7NQaPAkM7hbr5KuEsmGnBUqRhFX2Y4PCCQcXCxcxV
KUethuDKxK+ezRpxVeN06dqZCHJkKz9VK7OLP6sJq2W374PLLVZpz1pjaa+ir3e6OTTPES2nZ+aA
zPqz6C1gRnYvOoCvDWXgszswHF3Cd8K6IsXOM7m/wLBVTdTTdCllfGpEjCnXr7K33BDGOW8s/ZxV
y54KQxDU29raMJ63UagxhffCvj2PzBlxs1wq1+i+p6K4HVRutWuDcJNnJrnUsY5iX7oXPW1giJeg
adsu0Nq7LuyJMem8Ze6T7dnRmm99Foo9JuDioJURubJLpkdOLUaMQhDfTxG6vlzG3bZAZ7zTErM7
jC5egKWMldx0Oz13ZjYvfBvPTbhNgTneJWaOIwdlIJ2v9uRqNsiMFHuSeqlc2FEGOXBkYEHmnSdg
5DVyDjUSi0nehOmv/1PBUas97jGEFXlEEBDeouh5LogT58P2URUAc0UZJk+aaOddLX0EvjB2TsP0
ZpoYE3IaA2+igcGft3Z9VqfLza4t+r++t5oHqCXVyi/a5kMdkQr040hdG0xS01L9M2ta/9hjSbjH
/yPW8fJ7o8j414vGAsR1BFcJ0vlD4phIxGivfPQtBW5hMWgzEUBcbq3fsvCYeeWYlQzIhuvI9x7w
IV5rCNo3M11te8W9haLs1gG2k8p9mLnvtm0/gLcHF7Klu16uSl+bbrLM3gzNq2PScSZRyXai79hp
nedIN8jrrDRvK2fPfoZghfCpkkgBRQq8OOkIE7tB8tpeJnsG2/SXKrxBRjp9i3LwoRgb540myAIC
CkAE2mKGBweun33XM+4SPUO/GpnI6mtCt/rFBalMEpFX7kzfPJYLNkRUB7q+wTe/pibzZ4w2OQDu
zRSza4Ft96HcEfOcCkIm5H6arfZQR85EkAc/c5az95ARn1DPu0vDmszDkJUIb6h4GJ162ty8uuNc
fI5D79Vcgq9+Kfb1AsUjkW+je8WUZZ3HCthVHnrlVpNMYEktuQoSika6alhvEvvS5ZZ9MSLKBbtO
yQp1g3MwDNs+mWxueZhmi02SZEaInr043PxlzezQrPTmr+FkZ2eH0fDtxTXz7Kyu+da4H0lZqB4C
MX8LQ98/qOcsm1r5Q/FQddZ1KAIcmf+ff6NJwC1OznQRTBdXyugR9fa58aonzS6nT8SyfZmywvyy
HECNNcgs7K07NUWX1cYzo+AqXIeJdFSTUaOd8KiweZs4qEz56LkDNqnMCeGGuzyKpwY8aM37Myq9
Tts9MBmJ/20n/6upieFoNlASgqXrokextvMnwpvUKZMsyuflC4ONTDpbCm6raJg5h+N+zovgXlWW
+thoRNt7xpY68YsqDPsxKu4iXxJR70U4IVwLzX9WeQc7dZKV7oTOBV34O7tZcTWqVH/pIOKOaY2H
hhx71XsJMouY+dqMAJzNO4JHUD0l3XRSRz9fSlGaG/CT//7v7ueCdvqt+xkEKLACnV0XVCi2Xn90
P2vflbPbzgHNdAliukVyzoDEOlqFjhfQGJ1ndY00XSD4dzLvsge5SIPVC+1ycch0LM9W5ZBN4zgg
Ony84p4v2xM4rh8Lwuh88mvfvF2pW++9C2V3dBcvDBiac0Q444UamBbVmAkKj9m7q8Ftr9QOXu3l
J3Sg61mLeF7QLz5MZG457l+2ocHvMgl2oYEZOFg+yGhykTz7fwyasgk1U73UHGynHqeyp2jjCXBX
Le47gwSARBjtJ/bKNtoX5pzq+mjW7qZOp/auqEqio5SN3xH+nVpX1AoDK3n+vCw6jWbX714zzgcv
wuakDDR+4owP6eQlO9gI44MM43SnrkWFkeywZYM89ogTsUxGnmXx7IdF8IT6/qBGP/hJ3NOso0tK
y8zEU724xrOiwrTioLmKZ3Ob6q1GmlBR3ptpvopH/9/YHORNWdOk9NmaoeIZy27x2icuASITvP0i
i1l2uaRe7Laqt54DluDnNfUteWLcpenM0rl8r17rZGcEHQGadIYYAY2fM8YIhCi0GejjXH8IQyZu
i7ivTbLiW2g2lApF+aZLZ9q1UXTWGwcn7yI6Vy/Mu5GmmMV74INyNtMuv+OMkD/b0zeJ9w8OSfsc
zoHZ78dM9/HqWuHWEY12ryXiL2Hjpv9ns5mxOx1mxzLQ0ejG/0Ov6BN01c2UiXMUlvZaxLCwqLL/
dZzKf7AI7uTNMQB8B82bJ5yO/j/8UNMV9pvNB8nO8Z5DfJPP6EjzjToi2YRuI1PHzMU/YDvhj+s/
v+PnESzo2u0jtiXcexWTtDMmnXOLapgysxsem/+ObNRYt2sUX19qmrRH5Qaa28H64TzX2+qDqVkN
a7U37n3PJZdoOXLEy7z0hNyc1kASfsDzPLVLRzxlblHPQfF5nmy8Q8woTNqDpzEOT4FS/aultrGq
BOziMm6NMse/aYQWsZ4zdNlb0aIhCd2eh4wyqMOnAg7uSOKZYvhpkOirfRX65n1lLvYjnfpXhk+a
aVBKtst2CL21OJGKtSPJgzYxJetHN2XbwanQUOtTvJ5qrHp2F5B7vhTYM6GA+5xi/kftODvwHZsm
e+7UVGYqUAFm05s21OODcPz50UzEu9q7V2PWbZlZaoeqgq14WzIBotmHomA7qJfJkyqq80jfhWmU
w51FTyZK2rlx4D2Zsx0+VlN/MQMGR64/Z9vbjp36KgczxM/mAMamwyK0HdFDFj1CHaRN6GI88pst
1IkfRxWbVyfPSLxbTIRuGicL/pOMQhSF4/JENBtyVFTOm3pJRudLxvMF+ggFV1CQfs5PjKTA6spr
ydJyUVPhpuNXllWF1SNJjHOL7oxcK7yZON3OU1JSIRmW5ZAdpqUHO4BFPmu52JJDh12P3560+NHZ
sW6URyhd2vq2+2OUi41JJ6CxJqAyS0aGyuzPj2VGELty4pjcIduorv01Y4/qQtYZf6o20ddYLz8I
9NN3npmSQ71AQ+a+nx9xmm9IFqPNxTBSiTr92qjvdQ1Y+yAidvu68yWXxidz2TC4Y0mLCyfkHXw0
9ru6TX5zgtBS6wnJ++OoLFi0jFFH0WFd+0Vc1fEHOEqz/KLNVnSfYqLE8JKUW3/xu2f+hAXD9whu
ISgZkjoo+MPsma+WFT5lbeV88mqQGPyrzkHEvJljBG+JcNK4Q4W6yAIxTS+li1Yd5tk2jmkV3vVY
te8TED2B135Tj8Ta9F5x5vVPP8ruodcOrrdS9SZDv+KU1cJex2WF/aO8J+Fbfuqc4pNycQVNvjZM
f6N+/Mpto3v1kwvwDztzYhMaL+uxekn/O3KHXZW5xOuq30pZotRLZSbkZnn1Py6RvpvG1kmuhgtO
qBzj3vvbYVRjVHZZAmIvczexqUfdXe5dwck1G/h56C9UN6gy7wHpsqdi1YmWFzd9JFYBKPPy5bhI
kA5W/Hh1YV/Tovaf/lLhLBi3n73lReZqO54dQDbgAY6QeVn1fxkS0ozUTEcv870FtRxj/OeZJKrF
NzRc0pCx0mtO6uUqCObqqhFvgmnOru9tLY9PgkfmrqhG8SyDUV/NrrS2f7QPdDYligpoVkHCjQnG
n20psuPFAiEv0Ku58bRS7GqdYQddjeTc+txfNuPTDSMt6631wFY1GAGOqi4kIeOUBB//+z1w/ngP
QGpyv+qMuuHXLSSbZW375T2IGmGXXmF2R8LBvPY51Yz+WZe+c3KWAXU3o2joGmebBm1HbmkNcl2d
92RYokZ2Lz2ICLZ9nbc1aV0+ZJKkX0P6J+BftBpo65KFU36Nq7h6KUdAmcuUdILkP9b6+M0zXZsu
kz9dmdWxr+tgZ+p1/8xdH62UG47pjzbFxWc9RdrvOqVONWqZz7TgnjQ31D65PV3R5a4kLBQ54uAT
FolRMN+rj1AztdO6zzTjzoHaMjS4TpWoLwbKuGPh1TfqNK9z7UH8RT2g3rlfPl28s66PWg+Ht4cB
xLH+qJ+d2aoDMmXMo3/bjcC3WAsvyd+isH8Pqkj7h/zWdZ+a3Wc/ayx3n9XzOqo9D9/35D7+PLJr
hwTN5K1WxHtBK3Tj632OFPJfv2/IOFk2sh0+hVWMHnmbCmNduT2kgYgUuttRzLUo1gGH6RWAs46Z
yjp2KoIy50r/7IzhzXucx6SzRYIARyKFaGUQ+MAokNBQF/voeq5m1rOugQplHWAuWzReeYntmFrL
jIBVWAHkSUa3+2ggs0Nz85fCLTGWLjM3a5x0Og1IE5bhGx2qTVUk+VVoc7QCRdyfRtJ4zl7q1QzN
hmTNaCB7BAThH0yzjA/SSdtDhfVj83NHXPf5v47t92wAZYUMt6gPqjocCc1a88u/NloVneMlZLWu
226nR32/q9qMKsRptZOX1a/6WA1bfIqoozLtQIaLQFwaDCvXy4IV414fLBCaVoqN8Nw1TUzCZhx8
+d/34J/4M4Qmvs14y16YilDgUN7/fhMuQGm7TRoN5WQSEh9Xf+nk0D1HeRjctWxHtgPbwM/z+DwT
Z7gzWjLLcTiQZiHGYV/3kYF+R197GC5fQ3iJx9kZyFgfOuMjnWjoTDDch5BBRDg5HVUdUeSmHpIP
M47BxoTEvsoKBvrTGF60SW8PP4cLg9PNGGLsfF9aXbZSxUblkfk8+drN9a22aklfZ4CmdURGWnNN
Bt275JPvAmghyXKsg2Rva2Tdb616Fls3i+atWY/2wRlq8ZFF/5R+brz5tXSORQk4GtDoTrk2DKfS
96J3mH6wVH1yI/2RsCyCfRK6wUII43prABG5wcgsgjJbsyIfM6ndK6NmZ8VEdmSac9F9P6Wlg87R
M7Xl75wsobZO9mqE5aOZp9WZTz5EEqcqNrKU1YOjIViW9EwP1egnj1NRfO6V1FHJiY25e1eP6MqY
yfNN0BioU8fVBYtXx58wj9+6mpiILGk/5blr3wNOXI9zOtyHXblt/+sZDqLqjre69/bLzDXpNU1E
lPWGFuNdUWafaXUVt8G11M3ucRSX2z2UavI4y2w+MPhdTZHmXZUynZGIe6cLSIUQMN2/WH/cRWf4
87EG48GDUuU4hufQDHQN448Fw+ilV+MwK49uOFTnWuB3GZfsJ6uVV7PLmS70QQFIpBoN76SIQEBi
43vcswXZQ9a5zCOxvXGFuxxTmstH7kfqIXIWQornVt/IytkaReCd1cdrzHhSTzGUl7Gg42a2YgQL
aiDfbkhgUp8NddoupzyOmrWuYSDXhQ93uJkYyS1HkVEkTwiOKBmN+FrXS3W+0G99Y8yu+hwT/JlP
25suqul6e93RvD0zWLfpQ1f8fzKUIvU4IYSa5ffQ0oLn3EO9UIjC2GPkt0nRdu1Na5sw+CqcvK0P
Z9otYRRNcvqbUsTU/5/+DOYciKaWZ5s4sRjb/f7QaMzB6rwMRwM5WyTfWtMJ6wPk14S2Q1/X+tFy
O+9KQvpLBH220NgjKaV7YxklGsulc8okzrvvmdoNE7Sx0YWDRbcgf6nmtZ6wlaIvNdBr5IhKfcbS
mRtrw46S56bITUaSebsLY1Js4ygJ7kNvUZPopXz2psHe+5lPQkiMjW/XxU6/YhAesFObdjpr+YFU
VoQI/exvrHnx1k3z/HZTtdTWJLchYWao4/Dlk1futKV9QZKApXo58rX8qTSaYW+H/XUZDEw8VZ/U
YGA5a32pP6nPxHJG0bP3ofEgq7NOSq+ptzFpGwwLEKKSr26jl1vQ1GKx1eJAXxUzA8xMszIE3515
tpXb3Ke/uL8pHZzhHZ49CR3JxfDt+oNd1boeG32rpvm8TfbOJXfNLLTq3Nj1d/WD9fYQ3C9npoFy
rlc7YTchUEDLUn8fBOgcIzcOrl6PrGKM6TLarujOjWGOrPVwgNW/ok6zeNqhJUvm10qIaTcAk9Rb
D3oUWy/yoRoTk0acZctrgmNB6sZFDScaMbU7CdeJkoOBxWyZ/u6G2nDaGbm+SSi5hAlyV4y28Tra
2U4xDRwGFaonfBtGjin5hGIa47c8Ku8U6y1JiUcV85Bf0gT06JAa3m62Bv86wlJaxctIJh3Cdykn
57m2CzphkJa05zlgwNi1xk5rMZpFiGreRWs8WyFCLqKAMZjXun4gYdY9aE0VX6NAc9coX/2Pulrr
o3f3e/8hHDuLe3+or3zs6cn5xTEcolO+DJdg78mL5g6vZWG/50wvT+STBYBlMWQ7xaKABDJ9p7ZS
1VzuXDFSSbXWVbk62kLf2F5qPymLcUSX1iJgbkN11yFv74YFQkS63OIZqqvgfSIi+An96kDOKY8E
fXE96ab2XuJau3YGXe0ueEhkIQ6Ti+ZYX04zL1+0fYCz1jaTHMhBPyjOuql/r904/QvG+Q/7Ju1M
y2MqEZjw/GlsInH9/dGBCmkWltZ7R2MIuXuzluTwyG1vsIi0jOJTWwYXa4lGbxM32qgHSxZHn5Ik
LJ6d5TqolB/XAbN+0q00wWJbYL1bBh0BLekVJObiOC9obD1ISRApDFBuMn+26+yL5GDdz4T/VDNr
M48N3zxzUzNJoPiq85mcexb0lTNN6cdgwy6ILKj+1tjeqTNpZj+u8wi2Hh2b7Lc2KV9JzgabhaE0
3i6niDoLuO/jJekD66qVk3Ulfzg+BDHAc3UtW75AhH19Mbp6U9MRZf0igm1V6/AP67CaNlMGHCxK
ITrEivLA3WBd8Pohl9tLxO1fh9K4t91y/s5K8sfB3M23K5CS7z2LiTkZsNqGyqw5oDjAR2K3zUGL
9PQvHWtDX/6GP9fpZXPLg4El2nBN34ZH98ff2GMiAJI0FntuigleBf16UqTdsw3/UHXv0ybkQVga
wGAUEka0dK7DwZxY0bhpugkFf0NU7Y6B/FooKA9SWwSI7gwlZOELyGYx5eLeWo1+PG/mJG6fqqqc
cUpzhM9o3ih6HKnkzLfjxrsMScwouy+vll81D4K0BEpbyCmW+ObI+F01ckD43ofEn9MoCqMbC5DF
wt6kMtfXP21iAVajTUMpsGbYWmItoj3JVrfey5oJXxnx51R/qY7pKjG0mv0o9OByo0c4Y4PiGZrE
iqfQve8ym59bbArzGExsg4V/KZeXqbynd/4lFWLnCcmoNRX6SSie7pgQjqR6m0WXZmuW52inS4A/
jsEaeTOZmcwzlQjQ0ghgdkKWQysFK0y2zZowS3OZ5NrYLUMsWRgdVwF9x0xtsSEsGZcg8zesFs+p
nKaXCO3uRuBcv4Rp4x3nguZVamOjNecK5f7SRlKTKMrj4m+aVOv3kk99lOibg2dGUs1MwVgqkV96
BKmJVWgIs2pv5nG3C4UZ7RpyGOieTfWTemna+V9CGcW6jIgkbjX9u+aHqEEZhREgaBb3Ker6x5lc
wiiKj9HJA1R4qRmTE5Cu5ds51J2TKXsWqLb9Mou4vmR5dydmeuoKfM5TJAeZ0opDW8MbujVNq3ai
Ihwq7WB7IAi6pdzqspRAYeX1J/WSGE1GqIgByqs6MiuiKm0/sVdVl5wrQfYm/FzrQx0RDGp9xGLe
2WPTnxWMaDQm7TA2ybsyGsdBa98L6d+Z5dDcK3F90S77XF//gVad6XvT983e1RczQReTvb9LskX2
bgy6hd7ezXdKiqto65HhArNHvFqaUXmx+yTZEB6JHGxReFqIVglzt32atJG9Vhr6hsCwS+iJm6Je
XdLHs6GJkc2iK0F+G+FeG2BrsonJn8uhE7CjluaCBbVazk5/xCBFVlwReiRg+9mbqMZ3NBn+cUZ1
vCWY9CEgavYd7Xexqaaxeph8X971JtQOqn7yYpviPmphs6uj0hz0/VAdEqvPDzfkX6y/6LPlX705
1J6nRtLHXmK1I8A51jwk58TKmKHaSf0WlqRZpRGIBHWa6vKAN/AeeoD3VWohGO8q+xu52fu938X2
BUuF6yPs5T88mf4MMGgCbypA/WFOoXG11lO2fdRPYGI1VM6A5LmZm4AwUFVqJkMD4XtEWaDKTyC9
2cU07mOrHq5Rnr85i9bJMljdpFul2yTK5cWzMFZ5cmbelJJ2VOJvJn9Xhl/xTGwcB99GpeMDHZyT
QIOHhGC4/+lG1vWh2dmifY0ozfmYB8O3or7Gi0QKhMG4QqOH0wNR6J3pNMFDT+R3k9YPtWUGD+pK
FMBKQtDC3q+m+I/my7DQLEBblGhRyujB83HSVBT266RH08juP92rsZ/6iGt4qc62aZ0wkuXv1YAG
iSCbH0e17+wMkAZXI+OjPEetPFpZkhN4xt4gRH+aJtGDlfFMs83yrsXJlXbzpyJo28c2KMSjH1Wv
E9GeR7dCN3xTCkkvIC4WH82+45ECbRhFEX6XacvGhgasZNb+0JdFeF4C3JWHin77zOfHThDJuci4
evJLkI09eAW8TS086e54uzeDNgsucz+93u7UOGf7SVskK2X3OlfypCrTkUC4NYrhmRKhy3b27Pwi
d9BiA3n0TQPRipdgWqCaqK3ERaumYlciC3+YgpdJCPugTwlKlEUeHAfya2cbwL50LblGLaQBDMD0
nJIEfDQwo50j2v5cm1p2Ym4b7fvcjp4qJ63XLUlz+zgX8MFABmakEH9HVfevNobhi6cPL7QOQqK4
q5L2my7fwqzczUMrv9hSgxoSODOO7bF+cuzxH1sL/w9h57XcNrZt0S9CFXJ4JZgpUZKVbL+gLAfk
tIGN9PV3YNN93KdP1e2uLhYJShYFIay91pxjim82ohwkLYXxQID193Qp73XS1+6muBoJmWunE227
o76MxO5kRUxwW2PzqL5GdgfPsbovTPvO1ZzWr56wEWHnHMSRTWTCTYz3L42wf3LVA9PyyGQzHAPs
El5Hf70T/e1OM854WBgzG2cs7slD3rhyjwMt2HnC6wkiJzv6vra01z7QimtBIz5UlWnSxOi2hdQf
53w8gCatgXCW8lFatQhLrU++R+J7qSOP0nvDP85lOpPGEdQMv4OvhiD21lofkFYax9uthVQBatX+
LluH0PGw6rCChi5yKe9zWgPn21JV+MZWuOJHVtfgsJrmnEI1fup87HJ42LUjfIPxsLZjJ7cOrlFD
QVXPFvPcUpCHpnlXb7KIFF5Fwfmck6tdxeNpWIlnTdvKw7SOLouyeLf7ptq3S/SLCtkBBc+xgeIk
OBp+24WN75M8OWss9Vbf7zzPzf1SyIck6U4NmcOvvvKI5nF6K7XW7fO8d4RmfxfcaKmI+h9IDq+d
1RPO5rErOwExq80RFmQLN4PN2MhgaxmsW1LQQQAd0w9fsNZMdO0LBWi5pz8znnxtoDVXkITQCxmF
xPL492mzLKebqslJ8ubEFIERh49dkMiovqQX8L1XM9fWHH7UuLH/ZaVj/ZOs7nMwmTzQgDf1/82r
QXQPhdMdnFPlOV8CaBunhbvss1xY6efLslFTT87E5L5Gfr8NMt845kV8NvTYvRZkSgImYFB+IEvc
hGWnL/e4dn6ZWf1LM6cPZ9WpDASHntdX+D9QUTjld82fPjQzsalLClUbgkx3K/R6LQ3Ifzllgv8u
zrihBSRTWKZjrTFtDB3+0QbCCZzlM42iU2mnLmYB03324fVtsKSMX4KONG7aWtHVzbjkjhoW7Xmy
SNQyQCQfaMdNutE8NSb4KWqjuwwazaHrEdNEzWiGWIfldRDt6iAtFmZzKJbTPn3XK5KWgXlvGobo
2BW70QiXuUgvY2dBgCut/CH2G6qs9W1KPYsoDc04AxOdP2viSU5rKE+hZU+wVcQ2QB9+pXB190s0
fEkBQ26Vl6h3rMuU5umrZOYw55hMYdsmy52YL6hBxhe9eK9RUz/4NBwh3+XtFzNo5dbrPXl2ANOh
WAfEpkBRZCx/ih2mCqSY+XfZhKFJPUv+86yu2zyscuuT4tJEM0lUXUbRkzdo+VoSY1RLCb13d5wd
0BK+/CFUfA8zQm0XQFTFd536h3wQ9i4Pfs0TQ/VNIES0pWLtwDdxo0/qNa4si+6scvQOeu40G9WT
miZEo3rwLSj0n0pmjdbQ2uva8qBLDYl0IqLbMy3CrzhVjruzzOa9AadyHtZXCTlTD6g98tBQdIDk
d/xPj8UIsT9ZbfE4UWuBCDXLZo0f27Vr9V16WnXNhHnB/bqw3IbeeS4SrTpj1KxxkCB5XlGxLErq
q5/HHwEa8Eet14pt6xYVsDKOToxTTH8TGQSvEBfJzRTrlM70/A9DGvW9PXrxKQ1MZk1kYuwqdZRm
dmndWxqdWg7f9PsMS3u1c4zt8svo8WRNvfTCwQyYC5cMgC1zLp5uHzF3qB0mpURoCVfeu1QqHzgN
prsqetPGrKQbbXabAS5JOGP3oYNUzw+O0e/+sD6cpAtH+pOXXOzV1qwyvzVTl1+mNTZlTO0jwRL2
xl/IJFuJj4Dx+P0N4Kkx1pJViPfnQUnyatObLljVjDOcCnbkNNTuRZsRJv7/p7vzvyF+NGwCcrns
NXTRs/7ZfpdDFDOaKJKzM5M3g5cfS71SC+qrptYvtWkXI1B77MAFhJlEhb92NwMrbjZlMjSHKrKb
/aJ7yyYzSCG77UkBhyssnLzfWmUd1RvXltVFvR44mUNVn2KPM/YeSpuwoBG+t51luvWCW1x94VKS
C1diiBnW6C/14LgfTTGmT05HHLGVjcaFO+OELT63T5N518/B8jI7JevedRbqtPdaX1kEIBV22LTo
WUSBq1m14CyvB+2B0+E1H7zNRDAhspFh564cXy+xvhMH1r26s/m1cszlrDgkikjSAPk4Yov5FUQB
NpI2XxVNYO0rv2M0Lxl11v30LauGdZQf/QyK4RFfTuUdmdACF48Ch3t1CsPRGAvIKCPUVeJMLj3d
I3TluCjVlywG1DClsW9HBDzZjIHXIP/EHTK8iJ1pvZY4RunJnXw9Gt7rHgk4R+7naD2XGo/ox/Xb
5p6cVzfPGubtkw2s0EtvPFZFcmzKtzlykkfFqcW40e8XMrmRjxXhbYYBa+i+byH3KmcBTIhOp4lR
ptVGdVZHw/6izhRuk07I6PDEFaPjUjR0T63oXxtbTpf/bL7ZCnJdo7+1aWPDfksILtvrwTztnBEf
ynoZU9GLVetYYaNuK7ZTR6GzOr+UU8tyuoNmay1Iur/yhsaP37eeYDPOzfys/AxKDlaJ8ai0TVld
hRM5XtfMJuWKS+gAVm7OrlHbcc+ahiUJ28FcT3tmM5uY2aQS4ytJI4hoLNReaDiZf/YVZHmYqdBu
Z2QScUKrajELMFYUTG+SFXuEzXUXs+be2q0zsPQKkucFeHsc1a+YwF8M/kivfms2D0WVvWiiHzak
xgUfQ02CL/bP+s4l1AQRUobcSp/sQe6zgqiePvc+LFFNr9Xs1/tg0dJzmRnyoDx+rewyumUtOioP
rJi/Oshk/anMpbahh2p9jIkTBibk4kwbtJ1GTlQ4YxY7ZV3q7nA0T/fC0dt7Q2+DDyPYL0tHHmY0
WHhdCPEx4u6jjocTU3QbxuR6cy5zl7GEuzSnhokoGVwH8t+9bUAuKqJuJ/jwg7I+KZJUXycPMsF6
R98A0c5f+OW41fd+x1Ut0Ftx0iBxCBWQun6YCvEMneyl3bcVPCqs/+eRkcRDVlXaBbf6cyHc7K4u
CgKAuLNhfJDJPugDeURqaJxqzd9566s/X6ZRiG0csx7OmpuhwgpiQuQwg49D8rPuqg2OO6bWAFE2
UwcBRN1tgrry79UYx/XE49jkPVGby8Zk/ftorMSufNG8o57Tt27EVHzM/dkmeGbH8ZKdglj6hy6q
KRrsrmSwONIfIfOq8bXsRQyIMgxtRpIGkFyuBCkcgKGGbv3iMSDHNkAnij44SvMuxpHDQPpnA7N2
9TPHdEqJJonSK8bu1zgv52NmuO2+xqN0GrPoCOcaKsnIAXVo0BmHXUbbgwXd/OgZPVrgNU8HPPDB
lTN3lqEp6qP6HMUIa64cJhaiRFVe5y7YKYi5W5ZQSFYYj26V1taA9vt2+94si74t7jiCrmOl4KO2
P7eSCXwT9Pf043PDYfWpxFrV+uEqvU5DEIn9W2V3H/QwT3FVyrfZ7P7arL5gtI5a7WXARtcvH6f2
uUG57WblVZXH6kEHnhWKqA39zqoPvuidI8cAjbwuPnjS6lkXix8y691dIfEmcSx/0uMvfwBcXJ9g
/iaOtR160B9qFDNh9wprr64Ot8m8ZAq+G4saBR10n920mM0nOiXwckhJZ9yLPnPta8dlq0MGJqZi
hVnVSefSUPHkrrMeFmPsv4nM+Urm3/CCM4AbvhtAB0ex7w8909GVDd8RKrUfc8yNKqfG0ioOhQ7i
OxbF42/LXjFjriiIB0oWB2lA3D0kb1MGiitLy0NaEEWV+jpJFrjtwzjrBWPaWZ7AE4+HKkEtqRrh
cfJDX3UPvda2m36u5ruZ/sYNpN7qAmilUU046E0qxMqajjMBJqHTSHTpDmnkjtY7z6OVOM+4L+3E
50MmBGUQr3ZB5/McQ5tqhxgx/logFK7bQFId7J+BWVtodPbVNDx4mXRP0VoBJV43Ycpb3qRe0c9a
E+G8lM6Ga8M2/9OUd3G+3932wa1B4LpSwFlYc/fI+LrENh3dPDdxNXt1fARq8ksaZn5WxTX5C/yR
fVIREPEfFKxOPdhWk4dqm5JLehIoXAOKXe1XxCicXmvzn+il+TR6ZRaOBGidFDLfnTVxEiztwm5w
0MyY6Rc7S46GEOLX+oTeHYHr62wY2Kd+sGpyQ1ntwzxbGm8rVaIm5VRyqLPXIkg0DMfriB20JAD2
5VgGuf4WwF3x09j9ganr24x6E/Xz6o6BqNJuKp1QGOj6zbN6VrXx57rUP3FdXy42S+cd8LH6q5aM
oWO+oI6ZYyAZzaaY3APhAsPRR655NgYQwjdPy2y3d56TBHs/Sqj9LR/RZB3YFBuRcSE70MFDZIXg
hp1XrbPk/WBTVnsLyQS3if9g+9WlE3zw8P+vTFFX/9fAiaEigjdAOciRbNah9Ff/u3fD+TZi/jPT
842lltZDA/pNJ5q7N0Nr1ajdFOGeD7tpGjasDdMfjbOLpfR+DAl2gKllpVmiujopoYJjtNrRmZDg
CGunShWxXrd0wyphueiPbdHdWySOoTb1rkrEYwQC7UPGsX7ziDttW4axtUSPrFrDeA1Na3wq2NtY
RgMFFv6BH+BPzO+SqU1PfRQd7Txxz609Nd2X25E8Q58iwiZgFriWP3Dqp3sINMGGxB+5czoHwQ4X
Xl+/v+3pvj0JOpDd3o1wVPV15l5kvXSh0tE7kddf07HoLrBW32KHOOPQWiTxTxG3Lo4wmBqdTziR
15vTfUkvhilDZ18oMMaN2pexcBDigYbbqymUevC/3nY9/+bC8jyDPJumn6e6LA55r3VHAjjcVzDI
dEUNbv7FBLMFZUbpzrLf1A0xOp7tBRvCeTBUMg64k0YhwkK68e+iY73jB0h6x63sObgBPhxzVHvb
aEXRqwd/fWZMVry/iRzsod5yqeQGh2JU3EmCRndYkc+W9J97f6QZNK64xzZq/W2nDKPFFPnYutfo
F9sstL36IRj81b/sjQaCdDM9tGx+NDXxU9BMpFtNMqBu4SwILLc6qfllMelodVfVmR5YX5u8pP8V
OeL6GwSdu12oWQlJcpJyspxpo+ESYUF6O89SCHe7Yk2ZVQ/z3HLlbYLfL510wpsviuiQW32D9cKQ
GFCZwakbsNpWtL089b33tccpfjImw36IPEOwbFsYY/NK72PnQT1bTIxsuTMkW/WSsHCLs2DFB5oJ
LYtbvbfu+qUd+kPakImsprGccI8SgvFhRvtKR6+CK9anMaBqNT4iW3jnNkRJQvgpH/Uuhqzr9Q1L
CxT2mWWWXCLrl4zsoNyq7iyCMu7wnut3y+pQjxki0VIFtjYlJutZ5jePmmkZ13KAiW0EdfE7R6vr
OadsrObQaLaNtpz+/8uKs141/oyx16uKHViWF+Cq0X1dV6Twv3WEGUv6Rq0LRg1MJfKkbMPeTcxX
9czX7O5KhzLb+qnhvPStY2Kn0cTBMhL3peiT+cB0dN6i93Jf2qyvLvMITluvpfvC8s18KPryXn2r
l01wSHOjX5lqa1JrPeEY1nt5HqvB+oxnlJUh4RgqMEOtyEQrisMYUNY0Y78vBt96pcSYLotD71Mh
1ZjYIiNYUuchG4XxKLSRpe6KXivSWGyp6sz9rTMa+e3wPhr5pl5jhjXQahurTbtnq67mf+mHKiXp
f+1O27Ys33bQfNhI/v+5O0nW6TsgmAFdnsLfNZVOFPdU/ySrLMM923kvnPEw92xmE9xx3fsav9O2
dvzps5jlFR1H/dPtu/ty0p3PSTPM2zStkqvnleS4AmM6Wxbh6KtnwmJc9ZgNcagkgO4AGGGORbSL
dcTamIDKw80PRA8L/3s8kkOXOVg5urzgbaCpBM0ZBD6SS9nQI/BFezKlVxAvzWXkz4NhEEAw6P4U
YjgsHmpR0rRuchpAo1FgnWfVsIkJqL/YHd+2bpsrnyPfGuaD8GbxMGvGTzW4nGk8HRZDmjtjNecE
ba0xqRfBdm6KgBBeG6pBhI8eLO/rf39n1Zb2IQImt1u8tALYPOfbwLUK9P/Wtg5KrjmJl8CFMIBF
rLHKZjtOp9Jgcasyl9W2BJT+tnIspkPuaP+baPOfJLsVJ2UyBcdl6nqIEf4xV+EWJJvYDSbm6/a8
M9crQBOUhFHmsjrIXjh7ekpjCEfpeV6C9tGsW+fNHY9V3sVvjtObT1PjXjgVnLd6LE0IRz6k4fWl
abKgicsFNUCTn+oukO8jsnN3HXRWoJ0trhdfvJk1ckYD92no0/5A55j+bxRFvxOeVtQpAog+tD/m
loR0IHmPyiHyn1cKrfmfV1PbfRniuH8ss844urPAGbXqx9Cw4dE1yl8x/dULOePkSfeWe2diJQBS
nJQnJA4tkXiiRMWAIMGZdD9svMx9o1PBuiN36emXwxnL+Pwvk2elt/n7mcefwPYd03YRXEGW+Wfj
LhorVw7lMu+LOvipTgr1ANw8uVfPZmK2uQwe08r17COL+TgyQIjn+vBpYOm8GTU4R6VBlgBT/q8z
vIht0rv9fTWk5L0BR0bhGjmo9HETDZRL/WZyZnE3TW58GRc03x6gy7wy662rPGZruo2dR2+zNXhX
2kUUG47HZNRF/lgHBUwpfLRLQm5xMrvJxm/jcERi4GYEd7a58aldH0xzoEee2fo+hvVbQoJ96/HK
Pmk9msxetNlx1mYRdtXY/0vBSQzpP49qdE2WA8/dNS12jK4w9n+7N3T9NBM7r8WnziUKy5ja4AWZ
nb+Xgkxc8JDBS+p1wYkSAf/T+i4ikPk+LqNv6k2ELu5Tu8LV1HvrA6tTgnqScu8Y5Dqr7Qs8jbl1
revte4LKYtHTBWf1ZlLkDMQcn8y79cf9+enq3b4xgpM9kNUufXChyyiDMGny8VPhIbY3qmf1INxc
Uh2V3l69zCYq5SxujoXOKk1tMqWPJ4oUhtt3Nea83OUi+vzn3xg5Qoj3YFHEZLJ+9uIxOwuKgo36
kklm8PdqstSk+5ya9EFVNo+tleLU6jktqAXjWCgb+xm4irtVjaOh1IyjkwXeZUwqE14Uz6Z1Wy1L
/6KjIj7aQ3ZyeyNyz4YVFI+Z3rmHRDpY+9c7QCKJYxoiv2G5pTOFanXz9NvCUkOY8DRhojUlrKo1
gqdhyCihVrAG+anESQMU3qvWXqQjWAVt+9kevzleNH6DhIOWu8JvR9bgfIbp9ka6aXchT617UguE
zuzOpf6gZkgmWMyN8jMlpndsXUiXJTPmd/orr8qLhHKRdV49fwA4Y9rKwGZTR4kFBN2yiUkpOhGK
aqh3QmPi6TdBfVBrk7LvigMnaHQ3B+ZO4TiXIjhLTXe+6oOsQg+o2idgfsEeI4u2L8oKHA19SS9F
8ItXNYWwnuD+9bq3yqUyqHSJIq2K/v4MAtv/bPvb19EHk13dv8x9Vb2mLDPjEZvjDXjpuumlc+FL
Kyt6QZjn2kongrh1gmuHWj2/B6Xl7MSEMlPJ/4xs5FCuaVVPUFo2YM3lE4S+4b5Yxt8IE7OBi0in
4HONvHarMNp94Z80nbZcWM3t6ZY4WWP8JPSGyshw2rvaatt3K0afxBV6heBlWMFE46d7mZGDmJLv
/UlZVGs/+sz+jS5qk72QgpMYp84nMFJ1yMd41pjeQkdRTfVqarRTha89zGbx41a74ZR1gPeWlBkx
ddefZ4ARvW3f6sNZjdccqSH0Jvvm3Hrwodc1C5JYaKpdS9w0zuDNn20eIbIE03/rhs7izuUFX9pl
Nzg6kKAswJ6zdgNvQ6QYjUItIXH5NRPKdJ4v6tmfB11400nz+9tX/Nnuhpwg2p0pEnPbd053q5nU
TQFgpr4diHTa+gx8rj3LT2fFmKnGSDIk5GRhtsXLQg47FZhWvaPCbB76uv6el279HsgsOSUwSLct
zPEQUR6K+0JvDoAIus2Uze0XRv4Fh8kU4SXx+/fcpL26bm+wHO8YZ29VD1yP3jG6dbeGeDG9x05c
0AVtHtXCPNOm+VCnwKX/nIbWEC+3bXnvDUct1VosaxiFRxSZ4ACIOlRnOMPgLzfLSGb0JetQLYef
5hZvXpA+LUZTfMFHt4JRHUQLnI4LSvZHyaDrUSa9fxXLtLm9Wjc1c02YWwCwU64xYVqEcoIEBntz
O+Zzxx4OSLKNT1rl/lrA6X7kc19syBTXngo7jQn3LIodqTfh7VjO6PIAR5GIteDIr379AX3aCzFB
3aMRRe/01zAosG0rSwLH1iF0Qz/vYJFXQ3D5uhtNnUVEVr1Mnd7c5xrmRoY8WuOWItTES4IvAn4k
gBtaivwmJH9y2uinbh0K1Un6+zRQZwBdofccXSuwfzjXyvaXB9HVg4l9Vg0Ax9b2EBm8e9BgzZ58
qGSb2+nvX2WGTQBH+6ygExqDxO0Cdm0L9qI6joWL5y1vnL3KC4ztRm79vPXAgVuHvGyHX+uTJCVz
c32iJb+fqLeSUduaeMnF+N0eaCKoBau7DgZymXunYmjMTSRKsWP3keqrIo06GXB1NYeYZavXbxOZ
jwQboqbLSsYPIvGfSJuPqCDSM+l2u751/asKc4IK05zxH8Qbe/AgZdb9XlhxsVk8MJSqlRm0JI/d
DihgQ48x0t/nitYT44WWi/kkSE12zPi51I6ixVNA63Q8SRAYUD1j1z9NA+MLnfwS4TwaXpn/vj4O
Rt1t6EjVp57zGxs8l59MZOk6Lu5gTfRfAkVAUu+yGNB2Vuna7Qd6sfp2lXNFsaJybG/zx5cfybWs
yrB0Tt4Ek+EvHR+KDPPilu2dUvX92R6MDgQotF2EBpgEu7HH9NyHo5qU4qBesqCGfBcVzrWPK3cX
JPib5bJTUJA8xkRTIzejx9MApYFhcKwrLNrq3ZJsS5xrcIlrJz+o320i6f5xWr1RU7wwxurJ0TQZ
51Le1z+9bof/EOjxQlZZa7iwSCrrc5EJ65QyIlBHpIud+TT0qJ7VKse9WtKMntTzqicqfgo87jVO
gnIh6Gmp10JjWtUsZ13KHySDJifFj3ED7ilTkUWXrNrUOg0Pgqr5X3j7tJwkH2/NzSKEykKJvukw
cHQi6g8OqSw7RQCQ68s2C5JdMmD2zQb/QX2F2qSGzCgufn+Dm8rljqkZZnsV041TCkhX1IprbxB2
PVfLvaoz+nki/GZ0+1tzsi315CxqiN6xZi4vZa1TdOXNvQhWOrJpmfpRlQ6taYn7OHokzRDbBfpn
7JcQuE5MYZqVsORsi3puvxWMGmy/oePsFSHYxZrrcDu4VKbOKwZQ+7okzBmbwoofcEsHzznyqjJp
J1hVwrnTKujaRqN9dfI82rbTLM83uvWtsYQK4L2rxck2xvZJNd/XV9a0ZrlarXMSTp3dYwUcQqd3
BD3lIt79dnQHRNuzwNk0VebuhqwwTj4wh2e7sz93a6LE4AD2nlzMiLFBhq+hpbCD2gJOrh68t+iL
FZHfq8tHQw8CQEril+iYhxmLECdZl83L5McsItY8nRmAP0hC+TghRNqyFmkOfYkFbWiTa2mQu6vE
On0l4n1DduGmcbqT+udHYE2xl+kfbZ3A2KfkfRy84D2ZSzKtGHGRAoUqNs+0mQxQe7xEQeJtx67m
Vp/a+cat9eGHHhdh58Xku5Uo/mp/6b5FcvYIWW/N52YskPlo/USayKKRYcvVzlBNS532w3aczILJ
NQOqJLXdb54cQ29VK6jtU03eMgkmHjdmJvl2jqQ8CEr3CeyT3MAso6ybXtSvph40qvPHNAnuBwRY
l8Qm/Vwwy7xLCxN3vp5ZTzP5dVTPUc5enh+x0DDOgk+Iq7tPgrMzta+VIsnaZbecc60keg6rG6iS
iSTc3sg++Z3Y3vox9rJTRXmSZ/WDTqi4umUjPesPdtKTaL/W6MQEGYCV10SPOeHQw5MThWXaY29R
6eZ+urrdXMAkq0Bu7ulo1TMZZtpkrLNweVKzqXWavm2tPDuoKVUCpeWSNOYRC/ODQj6TpLRzCeT6
2hnENXYIDLjVpo8L7bjdREAWs2VSieJG//0MjkvFZdutD0vQfKjDugqK4tpG00ZoGqHS5E49CA9d
1eTY5W8iTcOq4j6L+/hZwKdx0ka71jp/PvjZ1Z64lObhH89QKoQlTN/DOoa8uGRNr8BD7shlHKwa
WtMA5990D6ggs/vGzh6YEL2pA043E3cvR5jKuTkEr3UcbVfAC8Xq+EuRXuxk+hXnRG/z32mUIF9a
ZzaOhtWBa11ngcSnXX0TiYyRSHmyZdd/6p22YQJGRvAtHLKL8oB1RT2RJApjoSePujGyH+mM5z8K
svrRFE7B1cCfGdeb/iuSwrcOsc2GNbs/fPKQE9JRMxbCiuWLghlxa00OyAmjEONjclyRUZgg/JY2
JTgWI52vadb/flhGC/VG21+XPKvOajsDzt9vMjrWz5XxDY/6bb5nN1Z/Z3eD2Bhxe8XWWH63+ok1
uGmNn2ROMh762vicr8tE2c35gZg4GapCoF/8+xhjISKev8YxaiaDtCkPZSYR0ebdN4gR1iuickBA
pvzGIinXxnpT+wz/2/UAreTiXxLP/D4EVbWx29q/X4S3nKBSg2tcLxJOSw6DITDNT0tn7DF62a+s
JkIVRMGqUD+1jfXJtOT3eI0DVw+J0NurV6D4XC9SzCzopXtruL0tNMIiPBbbUVGPD2bhmhctcThv
Qb6HMo6KsEGaul9bScchspI7UdBaDUytw2xZXJXyRv2aZeNyxapQ8ro6kFxyMpeHTBf6JdeGckdT
7u2Geoi59BniuV8R4440DXp83nBF7YERt8nkTprPsHe761g2xqNEKfg0B/G9OlpJI0cTkQEwn2ys
ibGDBB/9MjhGdr2YSflCG9UkbvV5Mkbz0jr5iPMp0p+ywn2i7RfvxNAMtwDGSI+07W0fRPFwltRo
f+MHNJVB0U7eLnH0MDbXOZ1f5G8lCqw7nWkWkSWafZshEmyNyFWPzD1AtjuztEn0y3NIA7W+aSst
OE5EI6HMKdxNNboPdv4RSFQUfuyYuzT4FAxL/Ym509GlFOir+jk1gjtiSp4mrzFDYa5qgG75NHmC
kSrJz6JsLwRucGiAsBmNVeEwuPPOGrknyWmBQ3dna4G2bVLGImMD7QBiDLH3NIpJ7cQLZG8dKydb
Bu7/Bi3v3oj4xLikV4w1p7cdyWdY4PBQLBCec/+wmIG39TKR7/Wke8py84gcfmWZ52bYy9kmfyc/
ysknupWfcjfl/Fy/zPcBrFZ9BkmVtAFzwXiLpwoZ4yidkNnfu1EHT3lR5dthyr2dOxIKo8fVj9qB
ky5neopJcGThBUOWGEdwZBY9mDnHD9OzdErmZwd83SEo+zsU4OaeJQZTXms6rTTgtqnopVdWETJo
e0ryEUNHjWIpYZgdTugnN5zMLyUyGU5VlEnQlDb5V2l+RZxfNRnZvRUOatu7W+SQbkkxAYrro/PD
wsMxgiSHOIuvE/Q6ZH7v6/4iNjMiGSwgeU8n7r6k24LrjvsWyLBtRx/j5AGQ29q59+SI4t7WycoC
y/4ye3qzC2oyJ0T/vTXAgFhyFWZ/X7XZ9uIXlM3TZpi86lj74pyY6VdfuNeus8GlVvypyzvH0spz
lmtLqC3jN9pmGwB/DslPhJfNzkKhNhNG2DnwwNPZe6Qb8H3sq/c6xYvTOQvK9/hiGYW5y02BeMdj
mhs4+mMgtDMaKu2eicoJjldM8WyQ1DYP7wMLZdzV3llvyp9Ow6k+Woh6XPtDVs1zmlSkXUhjXy7R
CyDkZmv764ey3D0JRXg/JkI4bLr6FXKkmQu9ZlgxgSJpy45ut+gYHjMHLnx737XcyzKi7Fn8I/6i
0KymIAi9iBRaLHiE2NhGFGq+eC5yrO+SS1qXsm7qYaIQby7IS4gsLOdw1GdWQxaQacN+rQZhhb6w
PEQWer5J685E+OHkG7tOvjiabd8howNj7m1IUiz5o0acu0b6naD3o8jL6RI1abkrjORsJisgr0s3
eOftHZfjdzEuX8oSsKwl6A/AY9jZKZZJAjwEiTvcylNdfrWKAPANLYIhXaH3YngwHAqBHk57ZeHv
9Lvsc6RVe33259BN2xlHydpF/B4NkKGXdOb3ECk+COPzlNp3chE/qWQGZkfxk+0O/CIevS/TSr53
TVtspG9pm6gGej82cCz7yrno/gwiUfRnOdN8NNfY1qVgtuxpQUhsXD9SVE2z9tNolyakBnp0IGVf
U1deffJgN1B6MK56CJ+GrN0U4/Kj7/UfPQGO7PZ1MNYtp7g1QZMhTJjG/nF2tXRbRom+r2V97vX8
jQvzgzHLOfRSWh2lv/PlSAVDmHxQdt0pIz14A+534Vgu4m2fV/1u1FOWIuTRjJRaep+9Z3QvtnFv
UdA6DNjEg+cVT5phfkFEEbEcTN9kTgldIwMnOr739lnJjGeYrVevLjIyErKDK31Krk6D1aK5dGGr
VwI38uPkAqMANu5jczgsonmrGtYm8DxDhM4/ygS5Qh/v0xFfd2nTO7LvJeLHfWRWnxnVInrXMlJ6
y5+Aj7tdkmMYMpmQ59FyaPouv7Piz33k7RYCgcKFhNGwhqqGJ40GtGR1xbD7Ulc2N8NJyzZOyufw
JtAhVfoQ9N1nTFLdVmj5tfU5+vOX0TaW15Ulk7Q/LeBYByNFC58nAPdkPf30UZJul+4xSZxv7FmR
N/XbspDoB7zSs8dyp2s5N5b+GVrVM39LSKdJZG9FjJbaHcpvvWGyn4YDaSP2UCRPIz9ATsZTDfX7
KUqLk25F846R+5eq0cfNpFtfbGf2wyCKPvex1xyaRHBpsmj3MUfdWs6g37eMMF1b59oDogYfpnQ3
+KriLby1Gu0pXQTN8+OtllqIYTB4HzBgHBGPhHnt72dj0ZG+IYQjnAi5vCTsOhifc3A2Yzbsg8h4
sxpToqcd562F7DmUs7bXSUXct4kcNtiw04e8Si4ICxhgOcXWJsDn/wg7s+VGtbTbPhER9LBuJaFe
ttzbeUM4nWl6WCx6nv4M5PqrTtU5Uf+Nw9bOzG3LsPiaOcfcz/VV2qEZTFHjrXMNW3zBflim6hsz
y8OcNw+q75Frtausj6uN47oXt+keqsxBOzkxH63c99DxkK6kn4ZWloEcuoptWMKmxo6X3KpnMzXf
dRnnEO5TOmG8gUIhekpDVtzoKNCZEdGViOHY9VTjE014X0/9mVwCDpRu+IhDGaAqiajHnGrNaiU5
VqF8CtGx+RNWIGaHK0mIbci27wwM/e9oRo+lbg8BGwl7les9WrbGIgTPncE6WPVjNvQ4UjD80q9w
APHbyhr2ZAbJg22VX1hxHuhfo1PTSHNDho0JHlX7cp35sZjN66AjgmNH9tqhNzzeMVL9qkrrihd4
umBr2sCw+iwtg2vHlkEznWJDi16JF9iZ04RaPuQbc2cfSjFDRNzYH5Gpn1Td5YHr0CuPJjnEfX1G
fMd2xIMZSy83ODoPwREQOqZj3ai3pJRMe95LztcFTdikZ7/ifpdEF6+cOoo3UCc+yiWOvcia5VT0
ycMOHzydybXBOr23aATxqpOeGl2zjj1YhkQ+UwzIYO+EQU+zRokcrXme7CmfEOInwNKNGptdhxKA
+uXba3BvJWHJSrFsVsOssdhMjHFNHMk1qj/qcqhguWeYTEcwxRK/nJdjT7UjAzhzJLlPO3AIUZpv
8gQxCQgCbSVsmPWpOV8KWXwU3drO4ZFXReM/OC0Mlo8oLNRmMCkSa/QeSTsEWX8ZTAj4uk8nn8IR
sEiK26f4XVaRnlF/DO/WkGZ4RxPvko3NtR47n1z37pXhVb+ZwaisujLCi9iQa405Jr+LesIkJwWo
iJn7MfNIA8A7nKwsdxAB48BsjZM035rLuAn4Y+CHJX5GD1AeoYY5LHIWlnVZbYewRTgkC8JRBDkL
hZH/bhnJseUAROtq1S/kEGtDk892ooHgaZ1u5S4lThgWO93GkQR9xAqyGIUjfI6gQf6SEEZoF1z6
1lzrz+N6aCY38LBhcHJF58xEU95I6zspBGhXhaIsZiI5slHYDPZ8zJlUUoszl3dafvMVb2ENPGUF
kvdBT7tTxTOYy6cZDlA7Mi+9kvqH43yQW6nwsbkAo+9HO2drzRsubXQntobLS1KrmWXCamqa1kM4
v6IKOEdezsNr4m7vTfdX70dHjan7ORXJX9oaWHCzlCtb8M6Jzn6qcudZxAsS4PeIJWON+SPd2EJc
4eSDWW+IVGCfd2mrkidzm28SSH4ATqwEDbBZAenScDI03VtPNU4QDIlUJFStPf9vyfMwx7G8UqZT
bkYbQ2jdFpRHMXQfzWSKkuGsj+yDKSz4IOybMlovVO1+yrC+3rQdD1pDmi3Hblmv9YKSOPeelY2U
3C9gMip02tyYTWoluJftGuh7fE3yunjDEVKmHpY5QFzYTp191ZOrjvyVH6/tS3ahQDS06CUqqvd0
yrYVv9bUbPn3QihWsb+tWTWshTZmO6ON4XSw9UCIT/IhGzm9d6YNURx3tA84P04aymv6pYkAe9+G
QFr88VM2VGbe/GGA4Z8664+jVdXKgyq6YbJ2oqAa1oNd3kFoXZguSFCoPJyttLM7MCo4LodyNeiN
sRtYeQ0Wybd+l81rweKHaA6O+GhFjOWpsZHvcaBrd9EY/3FFcdHwlvVOoj9oaBlbpcmLVnQYnaZh
NYP127CB/915hEQVE1dpOP2x6/LQcCsssQ4rp+IWds0Le70nYt15FLAMoCwUVlIde5bpQLCaNULK
J4vEp6jvErR0vcnYZXjNmV1U1bZz9500focRqSoaQ3VY3bZ3mcWz2cxkV5vcrOzdmGfo184F9d5Q
OLSBk3gvrg7yvXPpXbxZ7EwjcxC4OxvOL67G5UbW/eHPNBR7CUR4P7TIFd3EPHsdW0sZsSAq5nKd
P0xohMcs/9VY8dFLZ1gi1DyBLSK1GqI7uDf6tVfsyZ3yYLKLDZQr6PSq1j1kzLEe3SoKpr7DFUtj
NZc8bZqeRBdz8qhhSyi0IXi9JiSHgp5vwpBYRS3/75l1RlaXb/idwf4Id43x3A+mQYEnRzLGld4T
3OO3py7W3ia2m4iiGPtZugJ16sXJqigqaxkmeUerqQqMPfGHOzCCQhl4FRE+qpBaN2iNI+E15B9I
QtHCKHwhL+yjKdt3rSEGRUpwxk7yEua1tu6hUK6gjv9ypf+IkADDmmzGzSgLue3BG7Sg8ValNl+k
28cUJRS+YI7TrSCIctWGnP9AkbaYHE9x1twVMuIa1ffZlIZBaw3kjsYkLkvfatlYxCIg6SbeZiFt
OGnsez0HqJTqdRgISq6SKSu/R0AkfeZ0ayMU5iob0R0pDi/hQL7I2/q9idHSJt7AXph11r4vx2uV
hNOKRPrx3av/cJDykC04sBo6M88fNe5sfzgPbozzpK8ZW8XscvssPwyj4jj3h+e2a68OaiTSDr0P
pIUFCsWgzfVrFmsF9dAfNffs1QV+Jg1v80ovuCnSYnxK2+5xKlOF8YbHZ5dsKoNwkMQgKFuPX33E
xKvZkiyG/W5jFwgknST0ViFUX+ZjWL+zqXltZbZDWdiAcl+TbaEHtm2CZ6Gt5UlFb+mJp9qoRuIR
HJKGCv9rRPDH6iZuH3xCB+1Q+wBRgBzMrihy22iJcwuMS5ZM/Zq5+bia8e2w5SnfcnqNVRYjhFie
48UUfuBK4KLVHZ2Yte5UlCWDbWzRgvNi5jG4kWaZ7nKH766DeoVN06YAzR4EgHLLyfAuY9e3vDTk
36CycDV06niaEUsvSI2oEwdmMO0RfeW3UThH2XWfYxexNqXtXZc5kGBtNra6KjFfRtAnR72MDzZO
DGTiqbfIEtD3q+9yCr+M0KNUNewrbnjSlVJ5HmqXhW1fe4FAZQ01RrN3YEmDqJmno1xySDrRfBvO
iQbTP8Rh+4aV5FFpcROktrxGfJ9uPJrXpK7NlVE5Jbh+9ZXldB+joZM87Dpbq27TLQ/b3w3LtF6R
xuSlcQC2x2Jc/F02+J4o46O1O9dfwjQCLwZF2/EkWtpgR0GQdzvjrUiYxznYHzfEep7dSUdW7q1S
y39wIy+jNAwpgQvtWeXdy5hUgFXM6d2sG24JB0SKVuUn5Icuc9r5AbrEqQf4/SSd7FsyZD25Xrjy
hVNQC+rNsQsTtD5xNAZiEopjOq+QMGiAWHKAKO70azKHAjv3sPJM8JLIe7Yj0DrXdPVAqyPiXk0s
GaN8yLUYMeigP/cj8GKfK33lAHdh/cq6MMpInUucv0Bujnn3mohUADPPwnVL7iXO5XBNMmq5SS1a
aHQrvB+D/tSTu7L15JiuzHTT6sNx+ded0amxZx457skJywh7zPpRX5GctC411vYND1un3UZjbwV1
3f7y9W/4zkyDBiR73eSDWR2oWLNYiW1KZV1349+qb8o1MNvy2MRdxCTUI51njjmMmHbDfqSIRG9k
A5pExdlUI6xGzJErbDqPWepQKMyE08+pzdSwG180M/tKGJpmfdqS2CIteOVUcGyxCyaQaRcdaYO8
oFCoz8UYfeYo8NZmp7ic+3lXa/EqFMM9dwrmACFjAp+N5zah3ym1nWs0LyaQp7VmcBPZmv0ST7gX
ilR/LNP5d9xjgXCLZFemLUe1OUZgPZjHVA7por3G71/LVxoOl9UUa3GAOlenVItYc7mfdiuQmHv1
0SM4aw0OmyePcAnAdsfngTEubciX6KWzGkXTbxzlm2D8t54QXzKzWxrwB+Y7bLEjY2cU7rhXbt7A
VgKANri1x3qRC5I/wfSKZGCDR14xMBNgOyFYzs9ilbmE4lExCMtgP21UJ1bZkIGWGyMcrDNI5vEE
Uz/InQhsFczzVRR61Wpi/D7pNlEg+FhN6GhE6s0rGw9u0TrvopivaRbpgRQWYQOMxkaFOdTUTWZv
AkDPGD+iAThV1pIlMZAdZopP1+ueGq++5hAutZAlnZVW+toedObIlBAxyOKgr/SvzpxJMMaXhC2M
d5lA0V8jAUpMApgKz2TiQQxg9kOLXWvEsFbEX+ZerAVG3z957PRWbd1Zm5xaGuWTq6+tJt35bUp4
0FTQjjjTChbJZ9p06sHudrYCAELy7Jpk92VqYmLR9tkJuAX6hHw4hDr/fe0KpmYaVeJQy3tr8QX6
DHXPzN+3RBygX1OuXGuZeJitGQvlECYrkdHHE8Mcp6DlRh6tFrxb5ipfvS97DJK46uZAQ9eNNmpJ
QiyTFwwdYP5CZ1Urii6wzmUQinHeeOuQbO61cvntJCJ5NnBusJRmlKGPD+zRqTB8qvq47F56abGo
iKIBjaFDhH2WLTmN0DMlI8WClnuRJ808O0Vhzjv64CEp25fZs3aGrMkC6U2PESQWw1H9drREYm9y
xQp6i1x7PMINL7YBrOa/+kb71Efx0uSwxMyhzlZ5IkMkUCrkJ0j/TJqTnPzC2tdj+u5k+bSttPwD
e9vOmd34LgJfuzEkQHmoPFBziDXuFWOu4dhXXb6t0rRcWyY9a8+efm1Qma78Mt2YdVtiDhbU1ob9
0Ho5TwwHHkIxJL9yFX7UXvuQChqHpDIDL32dMmNYJRnF0jTHW+l3EVymGnWxt9a4cQNmKuVaUO2Y
WLhr3cguyF3XepO8CMVFjVHKD4jjJKrHqXaJTXBF1NUbw9f+FnNxjeVgHhKLs890soMfYnQlahjN
vN7YW7lEXcPCoeCq3L/YNuVeJcO7E6NjIS950dSWIJA5c2rVfBe+hx2XubrQN4NBwk0aTvh71F9n
JJ2wCdV9OE71ycggfQ2anzEI22kpJFtUgN1q9L0JMPiqcUQeDBm+uTHOdsjmqCXMt0wRYg1Z3t2w
3Fvn8CD3Vo3mVUWBOblUDx0/aqvzg4H+VLn12ojy4GT+K4G+NI1GXKy9kh1/5iAlEuF7OVsfNW/W
qscYxTPuJcsxg+uxTfIyuQt71ZKQNo935ZJmCcXG2OX1X+JjD+VQ752u1R5DUI477LnBnIWM2/BT
QVsLrLwdj1QBH9E0OusiQn7htxLJEL/DEi86OMQliIUvGveTb/fkVuMeOz58eKGdeEygeZgwvkq8
cGb0q507ui/hf+vS3Ss0nWVn/mlHf0+aLEYSC3PmOBxnzDOuMiX4ejvdmgRKTNSmfmk1vEloKob8
S5lkuyJCFitVcM7b+bTxCONbZwlMktYs4Tl2f7uNxJ+36z0n3PmVsRRM7rkqK8xjw6eOpGsjpvwE
CesjJNpmPQ9kfc+lfYXL1UKAreZV6I2BbFhIMdj4HbumXKNspNOTNrFJYwhvredEtDH2EmXLRvca
thbaThkBwEuXiBrWGX2MrGPWw4vjR288jjEGfvdl7m3KhBGCLOd1XtkGJU/FlCOcH+uMKUbXdO52
dKnSTQfNlCsy8Ak8y5Tq7atywy8IEBqSkJ7xCZ2s0YyYx9y4Pki2cqgH2Y4Mll6vbeomCs34yx+K
HvZopHHKkRTa2NNnFst21/JjDRKUJgIOMPYvTOTJAPN3iT50O4SeDkpPBMfEyhJBiGaNWvycpOLF
65ccPN72DnTnHtkRm9iBym8Iy608lTkT7Q5RYsqO7rlgGQUnkWuW3neHB+DQNVzFXRdW6FXb37oP
148R0ceSdU+5Ge0TmK3rquGwnMPs6qHXOjNaoDvqqb69wHKl4pbzrCCsjQunWrlNCQGe1AwGx4pf
WpciJcKGy0W73JNCBEnSP6BD7dfDhJXdndJ3SWWZoIc49oaBu6tqoTFmpywdTxOCGH2nKtpyq7NR
fVcZwThb8peebiklGKuoakn2llF7hvFrH+YBhwu0iB3jfoarYE5gcdRb8hxeHRm9wMgjwgrOdGr9
tQueeHLa9+0ISGGI2QCQ6SwtA8cZkjTbNOsA0f1jKREegAi9x58x8RhL9pLpOR4TE3sGiBSnKXMu
jinchA7xLflsMFaw6pNVmClmi3INCo9JekvfgUeT2crQ7EO/Z6kyInI0hx6LFbIvElvLtVn5e9uv
Xydj+ivf6rgPcY2kNFmZCZCkFiVS9bK8RJ46zkr3gnYpCfXybDRMcOcoh5lmIpoi8C9CkYgKlbaX
pNagEw6qBCJVt613NOT4XjCFX8AU3H3+F8ZVRyWEgfj1pz2aX8hCtqShz6tRyp0/Fu4+N0M2uKMT
uF4BRDJyd6YbPhvNtA9b3d5G+FcYGVxgcBVbrFf2yujDg9LNX5qg9Sf9VnXJzKAKboVeOy9ZoeYT
fd7XiEJTJiQI2dPQHhq72KQZ3zp9I+9Mjq8pdr/NRHylHSecbVLeZ4V2Z9WMVEun/FW3EW0F2uNt
IrvD3N1V1WOYIQ3Woy0jcJqe+7HDxAX1Eh9p67xp0fTd1SytCD+BP+/2Z1tQzjiSmLI6RYJZyBcl
wnjDaOVXXbEoRQ/NkNQhqpijSnPMJ3eB6JKzBvq/QdYimifFjUTlYFIpWTlhjd1fx9/msHJf8Kas
2yqLgIJMb3aNyrLtuSKtkXGFwfyzj4XYRLiscDjbLxmClFiZ7+wYPitVKwYnWoDQwfbK3bwSUyeX
huWi8vLFbdBli8EO0FCvWz/5VZXJV1arHSVNu0bMOiNmYf4/jtCOTRenI5yFuHgYoD0wH8GSZsDv
tSrI351EH5bMLgm0xMcXKUsa5e+QtBe7wtV38Ghg5CiW5oyq2N1zDNks7FqLVLSS4aMQxDNRbq6S
mJvCrrjrUpcfTxQI0i3z1LcMj82cw7hlb50wwmewqeSi8N8Sij3fC4tkzrSNT8mgBcVgztukiv80
bImJ7VmOeMjNYmaUSmSoFeiIc6zEiKFR6afIZLOTGubFyGW3LogibKsl4Z5VnZa5n8Ug6SlmGz4Z
l5Phc9GgPPR4mlPwZOUmMs0v6Gn+8qh+qZYdBto66DgmFifa3cPYWNEOWjCLO4Jtx0F8wI4ttwUh
nlcfLOAGO/wacVm79Szt0/SqT2CI36X9aWXMN82BGHGaiycybTYaweI8/zuW4ro6KRY5q5b1z65z
1VMo9PpQa3oAJ73fq+jUyTw7oBFizKkphwm+X/HXwj8JhDZtaKKL0u9GbexIbvEW6WzP74c3wnG7
ZjsV7XOra/Y20TpurTAgmf0z5I4Mpsx+nFNZryhoDr5pROu48Z9JBa1q/zfbahcM3ieeSMDQQ/cI
oqXYSlT54C5Y0JMeq7uw3/r7PMQIifWR63OVEmZMu2iB2+Q2YaZpTjtYYDtviSLxZeMA5tX+ZnOb
b1OnOjJ4fqhbL0VRob9CQfsrl01pnRGOQSsC9qhge4OSwNtomnZWKN0V4dyMu2zEW6P6ZVpWf648
u36q74gncE4EOxcrxyB92W2ZqzjYr6+pHVprfYzLDz9MHkpEh99VCi8hdp27Hx9ww4FEbkyHgKgY
fgOF3thxRa7VaB1u4U439/qNfyF8biarTlmKeEuEtIGikAKjyjbZ5L8TkFWjtaRTI/QE5wvKbHVT
+Kts3JY14BPEzvmj0YDgWtyZyEYBXk5WHRT/g2jrmrzbe67TPHYRejyhUTL+fLkgt2SBJnooCea2
PU3fVzKE3iR18/yvz/ww/3D1Bi3EYs8q+zm6Y3Z0pzNRXqSnKCYiUaqT0ZjTJY9oPmIY4mvPm7Zj
6eN5aZfbZQkfnsYyRUxQRz/hwz6wTNfxE+THixVFsqWtcaxQDZnmRdNQMiY3qvVoWnt7SvVLgeqw
I0rqUvrJkluXEQK1cErKynWeMveeoZiFvshjhZG1bbmr5XCvpBjpO9FGeqDitr1lQyfilNt4piB7
TE+Ge/p2cMU2QrAbU/z2H0wX71+GZ+A6FhM6+FA9e5kz32VYI+lucz34+f+Q7+BeAFhqwWAo636a
kff+uLPZvJmg3VC4LxbJyUiSZ1Kcfr5izMUPuPzNlIWNlvoJOe7hQJKIRsT9IuiIxNzc583LP97f
ROsPZWtw+1TJ359AAal+vrqJ0G+adIC7r0k9K2pOYJJlio+4KZxfMtZef/6ZgaiJz8IiRccw5t8y
dSxg+63+RJJmitvFb85j15QnhITBRIwTGEuoLh0xXaak1HJx2O2srrnkNiZuC93IjeiZeQaetHjw
zsosrHtU0fS8ULyJV44QZhvRHyWk91COdsqBDku16uT0a3kdzOK1mfQ3jJoiABdMiGGPJ14jBSZg
q22+WIoaeLCyj7IzjHvNzpdHcGRCSGG+ojPc3N8Yu2jfs/Ms+/EfzN0ilHSaN9x67/TnlrHdXd9M
6uqFQBcckRxDWB9B4ssq+GGJsYHaJdrwUKfdORrNX7f0hdkejXUYD866q9NqfYMKRaIoAtmrcqtV
2ENmWy/oV8036Q4fzU2Sr48FO2oRz6eo1hYpLVJQy+Rf8hr7WOpGetZ65OJl5mjBj8JfERR3nakk
ElJ+/kwWWz3T8vIXhUAXOXaiX6y0yI48AhPSEP3jtDhWCloYwJwe9Iu43t4SY2YvKwPWqO6eveL0
3qYAmosqaLQYE6VQFUvXJRwodRetyExpoVVOuG01yzoyPNUviHXjYJ6k8+qb1FQFVmYrsQWLaeSp
fpD2YXpNb7wLfdKWWT+PwtCJpgMo7s0NIs+w5qTroj2Z2SB2WVktd/CoXSuHO11rUH+ylIvINnKo
gtuSVbeu7wnrXpNst1Q6EQisvkaLRREsg9Qz88DqvXIziBFIYOlHd04s4wuKl2bj1OTHsHkBkynl
sM+q+PNGm/RMd9zRcKBNWPAVjibXgxcXdzeYxe2lYrL+4kgvVjj6TQgQnnro2uQVSgXOK7xMR6ly
d2uIuX+udLS3Tuh2z2J0oDvA5FC7Gk0h2y7TesPzFYNCCdUuWb5ETZ+ujNHLdtkwL406uuvISu/N
RE+vs19BJayR08Vu1DwYU95vZYOu6OeMs/75NaoZfmJd77AmZMHt+DJcsyKBEtOVbFR9/nnrByXG
k0mSZrNIdFNN0qWwwr90pIWzllGP/i1JLwM9to+G5vt2ongZImdPcJfhgV5SHPRqa8O/YqyNsOXS
Dj3kiqbfxuTAoBbsyNoyUt7xuWufw/61x5lx//NWABT/Zp/Jvgc+NaGNOZ+lnlgrP2r3LefIvVo+
SJtJkTWg2fl5DaPbhu9S7KqRnUfRCHWPZssKvKpmjj5SwLTQ2b7QP6w54wl40N89Ov42HUhHdtr0
j7D/3MxDRFt/DZZZv2ZiKoMBDBPLJpYyN+G2NTofZqLIS0Vf+gIw7MMxIWa1wqWTmioMfm6YpAfN
4Ry53aGaXz6MjcwfC4roq1dXn614bSLLuN7yAFFjb5AmaoefQ38YkumBufoAsHYFSrAyXfyLLSoD
ZRR3Uxy7a0aOxdeUH6dEX0Qk7fQT+tCWvnuU7nzlLEf/F2u+dmgJalnhtJmByXmIdyBbPHHd7W+X
mL/YAGHM2sxducRyHS3WFNJ3bzUfrGpuzJ+Wkk9m2DfP6BscbKKOE9xeT+5S0us+U4wJgZab06Ga
WNYQOKMOztLaC5tQbn+YGnaAhp4zJxrObj6V1xu28/YBSZy76izIb1lugLmz0drAOPg5C+nuukfd
/wDJDSosIou3j6acEva57Efr02cisSnbcDwPEblELYXQ/uZ3vZmZFKJd9G/jKo0Bm6dAAH9piCQ8
pIvBj6HEbw0LeXuq7jQmy7ENxm/I+y+CScWhnggSQNDlPpSqXhhfTv67igWL8L57GJLOWqWkTa0l
T5EzUCb3FePfKu278e3nseAkPMZCwpKZtchmpwrMFmPs3N/CNRnfltem77/s2MWRtuRtSiDtlCpz
Z94LpC5BAyD9ocembiwxNbesmhAMNoVB6R2bnt3zyLxfjqp9vCWrdSI9t9D7LrevRnrAc8qsqCQd
mdxlkdXJ7wnQ5LpD5H1nwXq/dCFJU8y48JnO6U5aifWms6cDH2oX+0TTstflb97+wO1vlpB1LnEL
Fmkck8fe0y4346nW2PohLVhmarWw3hQanU2P70LDdbdpbwknN+Kp2SG9TBK57O07+84wE/S21Gz7
OTYv3eKpsgAaU7st+sZJ9Rf87s5aTcJ9JXp5r4z8XHF2POK5VI/E8JxvB6Kncu9AFEKx8RkHQA7m
e48V8kF2aOEd57v2BKFh70g50Y/C8iQGrw+qJQcbUHu1cpSKLlDDVkMdl891y34+7wp1XtIsnslG
6IKSC3dLTFPxXPIOnBJWAKnt/2LBSGrNEl0jJ6r9ORsf+uWrWKeqW2ai9iwalNZd9T5FF31M6g+I
JRnf61AH8TDUH4auf5R1nm8Ghj13WimON2dRbYcvZq/017FzLFBZpJo44Wdcy3/k1f+EaYMeUJql
tiiL5L1T5UTPlZV8E7b3WTD9+65fS9vpvx2rfDbZdb8V9PUb3RIDMPHIPTl6YQUGQuLgx+X3U7xN
sXuNND0hQsi8ydHn5zD1p1Xnhf1v4Ge7uYnxnE25DBIzVl9A8rd66LBnz+w3rG72dm7lvL0dI/3o
dqvY1fQLO5aK/T7kA2uBe1iIBLY3z7BzY31o5EmXQCQXpUN0JH3CwCcCPlLY2fxe5CSTZlCN0MWm
nr13pQH8g8eIzdC7ydTPF7dXAGQbq5+fwyTubf0Txh71aRCBEiWu/H8C2nUH3ncvjGGfVtF4wiub
4707V9FAieenxCr0nUi28636sHTy4phcQbDtxneTxBGWcTK/KCnzM4O/jzAls+iftm9vyrK9Vcbk
7i6v/es/4ErMGvbcshu/aozEqEaW03kgzIzuJYqDsfHvf05dKye0zKnm9C5qCO1zaave6jZ+y1o7
/KvwTjkjmntoCA6z5Vrya6zEwVZF/toJY3dL+7q97gn/kM/4aNjyOE+qT9nqRYzf/oWudO0dOTZk
qCXV58RpubbNMLmS+GgcDIcypApzH7rrosCbnS7aWXKCNBbOz8Jjkz3olX6AR9Q/iNb97qwlbNfF
VoCCqRx+0s1UrzlHfw7Z3S18S1/aeBWmbsCUy0yLyWGvA72yFoeiKIi7+++ALrGEJP/fXBvf9hzL
JbVUt7CK4/7+d+yfMmSldbIuDj/BSINjN4zHk+Q+wq2/Lf/5GUkn8c9rLTcSwHT1ElMRiCgNX3SC
3u9Z4KBljJ3iYYoKl9yYAl3W4IenmU4qsOcR7qebeVDKlxdRSxqHiZlLovvjVevrq85W8vTjc+wQ
4wa6Xdsb5k8EWpAPMb8aw3WsRnHf3z7k2UzBi16rLsT97fVsmqyLG4tfPv/nJ68yiAPpdRzYELFP
yrX8bWqUxSMm78cqS15tR4RkK3jF+vYZW4hyTegEzRGSy03W7qPaKp5vH5IGlWakPJjSy2tmqLsb
xy6CKmRjcUsvjnUrutw+M2Pjtcb2een17i3TB4eEpN58Yan0NqDIRrcMWKOgT5bGTPq5r2OhtJ32
QQ2ieG4HlmBu81ZhKtkaRoNJePkQ5ol95/o6P7GXPXed+f4TNerhSUarggM70TNWR2rOw/+FPGX/
P1RID3kgsEjWbbqPhv8/4kJjvbdddtc9PgjPOxQME/xbK1o0LO6YbWLMwGJ/o5QULANk5lvPBOcM
Z70atbvO8Q+ayVN3zsjJSzgt7qESzMdu6J7qxPnHS0mEqbGd/WOc9uVlshmzmEvUgNETi6IRK4Hc
C6n0YkVuptQ99x7xfPWQofBWSn/rQ+/qE/c12OH0zsxsX/pZ+T357b50y+T5v98vzn9Ci4RHIIW9
aK8Yo7ueL/79fjEctwjtyeZMbARTdaG4N6Op+GJpdRjLUXtj0farGYdft+O79Skg2/xxWug2qaOM
oyfFt6cM9WChMgVWoLa3QdS/GKy3zwqIE0stmwST67l14PQW9pfJmxCXNADKZ4ebxs6mq2/2+q6d
BRqu5bWpq+eTKnUQ/LU0X9iX0s7fPt1HpSJVQlTxuW+95v6Gz426afH6W6dbhjsJJz1GuWQ+Dg7R
rQ2GZ31untgcpG+FNw4EJDXf//3t9P8/bycKDtM1LE4gdF3/cfyQasyA2jK04w8E2G71cGNNC1iV
PPD9rVoyUiTMuVZhHO5JXMqU5e5cGyDTpA303bO/KA9y+RQbhnYfZ9U2pgh+SpcPJSIxNEZvmivk
WVrZsVKKOsYwCHVFIyA2N2dqWKJyJiH7Emldd2w81FL2Ugvx58N51N+yMom2nTkeb02q6hF3Jh+S
4o9hGVOtJG4e4fCHD06T/umZGG6zBC/MUI7hucUx8PMZLAF3Z5uNZFjC+Y9algXAwtRRjsbv1/aM
Pa7+mZVSqYLQEK9CjPm5W2aDdutFZM0kp5r0gAt0XKZ6WAXWZI9Wb17J8NGodbUrli9rG7gFIp6I
urotVx5uB4YryQZJG11wlEdPy1e3foxfSXTXRMIFYotQ8Pb0YcKD7DephvR/wX1BjPqPBw3PO8PU
Dd8AHWh5TDb//cYZWcsMmtnFJ/5QdQDxPD/2bRzoJHVvB+ZZWzY1twezEsOLns7lm50AAir76a0Z
Wixl07mwGmKvlwoSvVextFcMgPw5302DQfa6OTT3tanHm2JiG/eDcbVBeGkz2ZhVDfnXdYz7eDCK
Z2iZ1cnr00eph085IlumaXzIYAVfQjgf/wjYbVuz+j+EnVdz20jbbX8RqpDDLXOWSNGypRuUPPYg
o5HTrz8LTb8jj7+qOReDQYO0LTE0up9n77W3yPCVjd6hN5CbsYGwnecgsY6PaNkOxyVdT1wt0v5c
eEgIvYjFcWiydp+/6K2LYryhEuGzkNi4YfERUJ8ENdH5R38y/aMZ6PsxrU0UIqa2f8BB1ZzohXGO
s4ji/Nnw2fvlg/WdVoxPxayhViOhzJFBXJaWpxv57W9NA3GyOZyGyP+BWpnOianwO5IFeW3IuNZ9
YOtCo2ssE2x1d6oPMtgEzKZynDCN+taMzVK7MNgkiqasc/JEgla5hYJyPZ2/i6DrcndCLzwS2DOs
osLwv4oCCNOcF0iX0iavitInDcXolDvETPueKBafqRJ+zubXs+wjkp5VjpFgqwgUN02wrnO1uKIR
vYyNprxOmcc6KtTZnOtR8FVT1HiLfNNd+00b3lCpf4hp2ISmMb6Dxq1WDQLQMfPV1ybMN1Hf2/vH
p1jBW7WWn4y8cq31NJOmAyxqO2bxr9NcGppi+lz/PauZf4b6cLfEDIzDBaqR5jjqHyxlPYvc1nQx
r1SDl96jMVtEbcGuINbKc5qZ+vvQ8JtpbZm8CNjBm3JgwnXrKNz0KFjWLOapjTQdFaAhwyU5u9Bt
ZY9ut3uS0TaSK1EnCvmRKpzZ3hQHyf+FB0xes+0R4CKLEzlegDwJ7kqQRH/JE3hjqB7TG9pdsj+F
Fj+z4bDAJVf6rqkL/6dht98oy1ZbE0XhNRwJmfvvF8f+P1M+IB3TgKDpOPyfZuS/JwLWBCwIoTgc
hebt8qL5BlwQfswwqXQqMSzi/5rHeY1zXmlVDOUBamm7bV6bLGzxIkbmQk5gAU2WY4Pj+DEE/9A+
hpq71VRbeycXgn6mjSNENYqGqvp8/zBj9cNqvQ3Uw+orWEcFqYJfbgOqSTt6dZa5owplo/Zy51Sw
GAC9CWjAtYLu2Xzu1r1R4bkK/J9RrrKQzPJv2byzjEPHuKSDYe3jiu1Ya2h/dbqJnaGjeVv0sfKR
IjEoZt5Owh8MC987eiNr1Fx5IUfU+OpWhX0qXfzaIDOMr4jsww0d9mrrART573dA1+eX+PdFP3dc
EmcNlnS6x133T9Z3XGi5aColOI0mP14a9xAMHTc9JaPKKjshMDGeU8J4fV8Vt6DDoJF9J7ENrFpm
9IL6U47k7TOA5k5XXT3KN8VU7b0rkvxakeV4iCP8KT2sKrnhzr2E3LzyiJ1NfBTKGbspi9d2NE4E
IxUfPbnRMxaqvXcs4dZQ7oCkuCrroMJYF6UevTUeZYZ5tTV5hLa4SsEqSGmdAxXCdFlmNVHtGhZo
AEj1k6wBGPPZHGuPFKU5wD9H3d+UPNkfImVRNb22Cw2mNUx9exKRMfRRJds0caEu5dw9DVDijTK8
4oTc+b4xXNlp6gsCN7v4F4YcgQ2vZkqnozVxy9YfMu4xnnTu+z7KBldnK2/FdGULW0+PfpdhXbO8
W9+33VpzonQZtn26F7Q1VxJKoVhgaZzEvOodjodaN75wR90mQ2Ne5ZqS6I9tmhXLCK+A3hvFzVHh
CkAGKdcuffvve82I6rc+Dyi3jLHj7mjfUgGW0DGlR1XhhDGJV+BrsYLTkem5CdR1g/x65rgSsrwN
SoRC4O+9Rd2gYtTmtUPltvuBve68Tki2fHTzvTO20Hp1zb/ZFWbOxuIP/ApZnFX6xuC5W5d2wb5E
6fU8OiZAAuBxSD/xhrjDsVfIxRwQS4Mu5gmJe4s1VkSLLvHnVGABnSnybinv1CMrwAxnCH2IAnJC
srQrCHlbTY6lnemlb3CXmH9bVArNXCQfXl0neL6c+lbZ+S4apmKdxJTRU6TbLwi+Q0htfNVk8ADk
3OfKIm9qUBXu1pAJtkXkTnstmJCfUNlcATZ4JoYOwSECvMLjHvU5C+d4bJc1S26KiiRQBtgWnj7P
XLe6eXp1qcEdLjrkkNhI/XZPwd7cmCjTe7taYyx3t3qWGF8DI/hhT8n4VFZa98W17YVlpHdU+wfZ
xJgDILYaTeK1Rjx8keWbXPXTQ823nGqYVWA0w1sq95u5hVKvspE2sSPfkNYtMPZz6BSVzrWNo+/z
mjwzK2SEMxBUUxRxpqA1ouFI7eOjWPTf848zBw7/Pv1YNsnWtqpaNkYo3TX+2FQ2VVUbiqqK7UCU
264oRXOj0UkFXw0dhAgM61S3drajFG9eqbf7uqXyjsCwfaoE6HK2wMzfffLDqMrwMS9FhcA4oe0y
TyUXsk6QwyhDfa1H1i3eSPtoSpP8bCuz+Ld1wu+T163LOi2/OZMdIM0Iz6FrWPi9wKKEfq1fg8Hx
VvF8JqL6alcC752q1h/x8LMl5/Jdk1OAPuX2nUjahdwJtGaFZb9tTkGa9XdtMOvVYPTEIcy1vzAd
LqpNF4cFT7YwRv9DbnL73qw2MV2lbUjSLs2TMH/0bRCiAPHI1W2h1kt8LfajGaso6jDbXFi1u1Z5
HAF3rHpHf4ogrV/rJrtGo1Gd5MFtlRbWBysjOWwjVfn/ZEu7f95IeCd1XXd0zVF5eaBU//teXoWD
ofpAPraP1bZwA8Jd569pok7KQVAlxnXn1uegGLotXPDmLNzof2eip3z25fPxzzP5zGCwboab6q/d
wB1IoXuktTBHijb1z347dAhKyVmq0258T33tm4aVbIVQuzrVQXTUWPF8L0zajorfDRct7rjdCGdY
6njW8EGqt041g42hB+FJK2JxGuLW5aOk0MPMjGzFRuBXBp8WuO6WUB4yFUDBjItmdJDUpTEOCRg3
TdcCEmu0jyGnTZrTDT2nmunuCewNd27uV8/c9HwYGUCqaEx+i2Y4TpLE3ZK47XSHi1FdPypv4URA
jXxYZNk+1fXgSYnJeeh1Ye+UAtXVZBXaFWVHfuwJUFrXcz/ApBdRuf1CMfPxi2IiLRZ0dP/7+2rN
38d/fV8dE7uNTnVQNT12dn98X7Ms9W0FQ9wWry+mjSoD3TI31oKovdUm+sS8MzM0iYNzbtQGD2oT
l2Qm6NONpWi+sAk28PJY2RPvFoBfLgvz4vQB9LyoQX8ZIPjGv34rXU1/IQ28d+oO2AsHYp6+OIWI
L3KUBYe461AHsM14Cg1iPMPKuRHJfc/t2jrkQQfbalZtQpE95C4UqD/O0Ieo+zzzKHK4Ff52bJNf
ZlDLQrNzA6dWdpFlXyv2I742ebmWLTW7tIwdFk8kUVBE7fzJt7r68N+vsGH/35eYUjOzIf0z11H/
z4qsKtWiQKXibCHZBZdB5TaHFNx9laz3Li2sVdkl7rKaUx8jYyvQJC5aElxRo+qthhxrKLjvk5LV
pFkMOF+Phi9Jryq72lFc0hLAWc4lNaofs/o83IQeWwMJKTVRwrKBRhot3BZLCDiceb1At9za6WYA
qBNh+cbIVXwBTms5q6Aod7patEfZsgrq2ZyOkQ2kW2FsuDtqvG68sgPTxkYPCm3dqqNYd4SRr2QY
R/xPLIccykPtohToTHwvvd2jOgvo7euyz0CmbnL67TRrWWzzzSdnriuusNySdWCpbAtdKI3OaCLw
oG5VtwmBl0J8GwonmFeS3snzBD4GQUostV7nWrekx8tZwsz9n6CKrVuMdIUMYEF6tSiIoZ8aqEUj
eV67bvAnmvGQa2QAnBwqMcNYq31wZEG5K+d2ZZuO9jJpW29NAnH+7FtFcnqgTGG+p1s/Tacn305v
ch2X1vb4VHj5LQAWACISweCYeSgGbb3iJ0i9Nz9i4qPNBBnGbM9amSEawBh+jpDJPkf5iBFn3nZD
k6U+HTdEcf3rQSIPiaL550/1KLlsxJ/XdKhei9zyL1B84iOetwrNfKzvBPGMx9/P8F1P07xie/wO
6VRofGcj7cSPo56YyLEnVbqgSyb3TRrrbNzonT3zK4Nkq0Nv3JtNHbxMVfz6S7qhli+Issd39kQf
aADELSIx+TQh8QTU7ZVPjzcS6wt38HAczpOW1mCI3eEs7LreBoAiHmdCTfchZmia3PWW/AvAxLpf
b435bJiv1UZ/GunIb+THEZquzgxVDsd6ACBhkQIeJHhMgpAVtChHziDLOUOZh6taDbyjYrK+XbSA
8GkSW/2O4ueTGVj3sZvUG5WGeGMMfX4MgL9eeiwHKz8rnC3sU297ChOPArBb6mujAg/6T1stduz3
om2aWcSF1CqH5S2mV0k4RYGGt821njKALFeaNTspWBP/GsV22V6rxAHsPoAr7IMvpuPWx8hnlyTv
S3Wn9kvlHQ9Uvsvyju5ZPDYQxubxOGOG+ix7GQxkCy3LZdwMm7AnSjl1YwGrqQpfuG0ZNMT7aU+C
e7N+vGnYRtVlO7/x9XyoaNRu8mrml89DwYwzW2wgajfTl84y45cQ29IpDP9udcu4yOkE28m4eTCZ
1bBbedWA6XWWG/hxuC3B9LwaiW/u5fVGx/jeqkq/kXIm1QM3VAX6RY6C1kUg6GEvzvlqIBdz43Pe
Y8yRsgBLdNZZwB6adXvx6HsbG77sgnhPl/w4KNmHuB2WLVQMEF1O8qJPJC0FLnJ1KaDkEzQcxgZ5
/KiQIi23YxnLdPwt3e4hOiF/dzlBYHhRcZeupsyNN/KFg4R7fxRdEJYB8QkIeMvVujwrSMr8UeRP
hJUSoFfW6kaKGeRhIMeZKMVsU9v2eKo7UHPy0yDX+40ZoXR026fPWM5SDdx1V+lk7fptAQq7B83Z
jwRzzPFFrPeeyiGvSUrxAiCWZcXaV88g+7cmwBUwqxJoKJVkiCiAwc0cD+bLL52w3g09c340qcLN
oPffWv9tkBLOkBd8L++VVpoggAVFt3cph2BpMQD/TB1xUii5vwQlrrgYwNEpc18+oY4qXrJVZHbW
qqbsQAzyRv5I8meQh0RL/z/1DU3/c4PhsamwTEM16NQYhqX+0aRpWo2euOp1h1BztOzY26y3VAGs
JhwiuiddD+lQFrlFH+lbGXhamOmhV7TgUJtmRQtitFZm1bzSuGiOOQFzrt2z5c8yk7nNy49N7tB4
4jWXr34ouARv5asU4uUpDokgV2C6dt5fEm4+zJ3uaT5EPVpAwJFnYRJU0tNoFTWhv0pXRaeSyfRs
x7a9CtWL3sOjkyDHmLjupal06rHjPkmpqVLXwmY7GnD/f/119vNRNzaUpHxJ/OKdkOThbnuuuvIr
NlAxgTBRmjxaDnERDvtWbPJJU89TZPytzoXQYh4NjPR5RIp6hJUtsI60NI/WXAwEKGnhhmC16UJZ
2VRNKfap42m3zlduMazdZWNDEZIw3TovBvZ3vshZ4Okri/kVHWCC2I91dT8fzNInJLizb3GSJHvL
Hpx1PKL9c4OKQkaqqkvyWYeLofUD3qf8GiElvtissPdTSHoExQA+h2XdHRKwQOvBME7FkDdHHGIf
rTrhTQx4H1F+7EICYw6dDffWs0dta827SnAic+4mkVA4SoqTS9EoKuNxbdt9+eQk1sYrp+lpsrvg
HLTDO1mQyIAytThKmZrzRq2p3P73GlB3Vfvf62xWgJ6pahZNRZX/DPePsjGowDDordg+s9PdmBiO
V6obFQfA2sWhmw9y+HmQ19zIJrc066slkixojQjNxEHLWVV36A1+v2giPD9MHLHuzae/PV+O5aEU
1lNr9eNG/j2f1yfHyA8TAVLT8vORqar/9y8+/rK8tWO0WtlC14vygNKoeBwaHCMH+HM5lov5YjeP
5UU5nAQppPQ5QTC4UGfHCRP/P2dDiKUOv2ux/Lwmn9KbMf/657P/+MN/DOXz5LXPvyagqrytkcz1
il0elHL8dRgwIqNqNYlZr6P8MFggnaauwlgqT9l9k9udKmV+eJz+9oRGic2t6sfb1sVOsYznJ1kq
2+F1Mv9aZJd4BC1ltn7yyK9C2Oz+5OOAo6ODHO6Ii5FB7a/SJyuqyoUSY8KISe1pwuLn6JqANq2R
NYYD5/huuUQJIATLdAscRkziuhFEJzXpfqqkgES5Z0L8ck9Z2a5N2z/WjZttRqFg14HWtKhiIn2U
ugEUN959B9SH6tQ419BTQdA8VfiNupLCtjoJJshpjSaScCbiGRbuFL2Nqb5KhLUBMbBIiwmwSGEg
g25CECEaYKbmK8hXuh4h4aZ6qa8MttmDgkvfFdS1RRWfam08ps53vB0RMEAgkWb3PW/y96pKikWc
XgNAGrt+8g56TF3D665NAAuCpHqdfBaUj8F7EYTRGuTxwlOxpPtdxzbIT+9ZDmvPPpqtJVZwbkiq
2ntfbYsyXujDyRTdHl/+NmMvFVmvSQMH39MPkXNyyNFYsCG995gFcE7cARA0YAzyfAVB6FkT2qlI
WXYNGJ1ieLeR8tMMsqVBgW3VZeGXPL3qcx8AZJPVn9oMyp6oDgiSXgCwUgQPVDw+1k+7HG8idQ9a
GzybSbx21BBBH3VFP3C2pR0XMzZl3aj6wvOpG/KyKtgi49xaxqF9cZ2Zs5Uam7x3sHqWwaI2u5sJ
03whpuk9Wloak1uExZcVm1fFN+HX7S52Bggn1XvDDm+lZtPWasWprzTC+CafdSH0JLsJupWp1RSL
FYc9i3VJKu+Z76XKJ9NBmJX3Gxgn6qruO/wajbb19Piif6BOvJSleG4HdUE8gYHcO/1uIvhaWbGz
ydCxEEh1yNyWBg4O8KQhl1Dty7+mWQjVJTefBAY3JKDS8K5D0MH5Ke+0DH+YrBXM6kNPvF2SEFeE
ANZv7FfXMT7yvNy32BtwIyGVmnTt1RHqKgu7epMZxavZi++dRDQYA6gh6yWz71HfLTSlRA/YiY0B
/mnJ93pFYc9YhkabLqo6G5ZxEu2jDma2E/2kfAcY/tXxhzd0EPq6HMGLW8Mthn4dlPob1YxnBbhR
3qtvJhrmhcGilcoX4CO/G1/dTJSzMyJB1y5YeenLTjjayvDMN6h/4IRww45eeEkN+0CjM1+VRXSh
J0QZuHkj8rBjb9+fYn7EaowWTe39zJXqhzl4gOGzsYbbhAZwlwNLcIoAWkif5QXRlL44UIDbKYMy
bnuKmwe2+8Vh5E6cssz739jr6CyLOel8npvkQc6Ncn6SZ58PyPlSDsnW1WaBIPTteUqU82KguUyJ
ch6UF+VBzoWa3QADkOPfTpEvYfxSjV1keyPOTX6K/CAPlCMgApkpbGULlyYKjSw/aPMtR57J5/w5
/Ocpj0fnoTzLHn8D8Q4LGuW4TOdf8/MXybOef+DzV3zcFz4vZnXo/3ocKBa/hXxd5PM/X6bG7EBf
DUGwFhEKBlbF/Otu5GePe4U8+7wmhw4/AgWIf54jH3786c+nt7n13dTSFv97q0PSmW/T5Lipv07l
TdhH4kBPI0Kvppv6zqoa8bhb4t7rZjpFQP5tlA8Q0BSmtHBeD4QdZkHmRP46OQ6a5GtIFxbWCmZi
s6ZtYjimedXUmciRzQhCVE6rcg5Mp4xC0Q998czdUNwFGoXWLeFvzbWoltQk/J8RM90YMP1VDXSH
iTmdlcCwmYp62gUm3KegwKfjl71288Ybi3brRV4h1M9gNkmTg7xml++qK6qLBciVIsd0Bl1M9raO
sAM+ho9dRbRrrNzJaXTSdafWzl6VVSLXcm1ibUCeJHU6rUgXnMitTdODYYp8Lzu4UVM6C0ES7F6m
GmQd6QdaqL3YBDMdJuwSiLlY9xKoHTXDl9RqANzCpXyJCVPnowztX7MuPhIXAF3pL+WG1HDIg7zm
QcVaRfPLVRoYT5QJb5Dsqllzay2wa/MU9F9TPsg1uTm7sgiyfZbZ3QtAK//gtViOlCKic0Oo6bEM
J+cyxAYE7DH+21T0ehHHWXfl9uAdYngCwOe85IO7o0Nu83fFieuVOw3jSY289qmYkAFVJVSsPPHu
WVurFzwgL3KkKln00gPEkqPHwbdXfad4V9XpvbubxB8ClvopJufWGq176rlAVGs2gk2tkNRKYOR6
8pW5PclQoz+76xOU6HJI+xx4RJvPcev6hrJcdjUmo7lSo0GR2WTdMjLAj5qxeZN/m+1Wb5qvW2f5
T02h/aMKQxVKRHhVTB2pcTGXAGUdUChRS+0GA5qIuvdgqK2P+WRKHetjGOp3QYTCx8TJwG70LR9j
bKsGmQ5xZD8RFQOX2UHPIOPPTZPilXygnh8wW2PXCOXQwOYBeuHba1nokuUfWe0KRXccDbV5FvFz
H1nJa1SE2bM+aa9DP4mvHY2Y/ajOAEo2f+1E+jr0BuMZ3NsENjYoST2OzWd5rdML5xDZ/qsctVm+
Yt8p7qLsLhpA4ivLDedmDORt+HF+i8p6R6yfeSERSz90Q3lKHd+4yEvQSMZdH7KCGNro3bLs4WvE
bX3VJVP/lKe1ugucUOwx0oSHOG9PJcTWbd9CMfd1c0JxMmEatnPvJZs/qiacnCd+t7tHUhCVvlAj
QNLhXfNZtF1si4QcZpM05CchtzpwTfsx9DorvPStcbCcrjvjOlXWpZaZpEI11KfbQvtq1tjha99T
tj2Jc88iBxxJA7r6AMbJelSYwbV1LPVUTmCa5QOFFh2ztvC+OGae7ypyHaljaaswtqy7rrTBcYyR
KykRQzoqfN6znvpQbd0h32r3EYYsj9QZ/JZuFO3ScocnjSXppUlwkRWe3swkiwQIV9bdvbj1N0M4
YHiDw7nL9By8slUQFp3OAdLzwfe8iNTZOTOE60YyhUuR21erwzxK5Sed/TzjO4JgICKDGl7tCVuo
bcAwGRy+eo8I8sGtL9K7204eJgcfLCCT5LDxEgrsYOjEWR5QA7xVTunR2Cl/XZLX6zgH1BkQD1HR
jIdWkMDMZL1XwbAyq1Nnd+/qpDU7eoaKTsmv0c5R/zWIE/NikmZeE8X30nkEgvaerZ47WGA3MDl3
cubtt9QeCUuwxuCAlnv82iKxYfp03hoV3BmfRzh/QXMTnoe3c2gwOrkKqGKRd3u3csyDbQdWvQnq
KN0J8CuCPb/V0ZZEhdfkw7bW8vL8eWao7e/XrLRHm9bUc3JVTT6qUeTkuDWEE0uLqib8c2Mn05Ma
NRvA26LGftn3C1G1EOb0FBTOv3vun913gUp0ZWTQ5CqvDFZtqM6hcxxGq2jOrjFtmjl0rgsSe9dH
tsGKkmwdBM75PfKTbl01GIQTJx333IjV3QQd/oKQxVqN7DUEcNy9zlfjTjMJHWqSoBKchyW58WRz
u1QoW41PV6Kqi4dg2/PhksrXFWoJNYjUvhZYJC9l5/56vcPMDpeZ6o/nzIj0mx/WrF15Hyj8agjV
FQgooXUalbI/iiitN2E9+i9Q2kDhUX4+GhjA19PgHsdGdV9EC/UxoVdO3RtrjR3oLaSIqNurZfqi
j1G2ofYbfctx2yz6YigvdjcS3cQep8CL8w0VSUl4KMwnFYPATVGmj2HC46619g/P16niTOW3CfvV
ysbwNBE1vDbjmjorWSx/AXjtSZUg9VyWg+QwssTf8pI8TL477JQO1/E2rgG78oP619A+ABdMr9E8
MMamP1mRfZUPeRFTY+i5I7gXeDSJrf9VuNFwErPrvE9WhZqVLzKJqP+J+QicoJ96pzjpi6+aV4GJ
Csq7mTTgEBNxdm06D4YMeHPdttgHpGPbtmn87Q2g8jDu/qWw05r7MTX7QPG9UXosiipS76j/iV4L
7W4p2vtoDVCjctM5Yg1hk2uAFeqdErdPljxBnyv2ZfYryKXtw3L1sDegNW4hHbE3iq2ciiDu0SdN
NNR1O4SpTvHmRgr0C0gyO6cvyrcEbKIHzeHrMPS72orZ44b6D4KdkmcXv+Zz5T5Ld8/DQTrpig0t
wlLbn4mf+HeoMaRAZW11JVLEOgat8b2tp4Y8ImKy1TJSlhWLJDCNJca0CfYsjMCkGENC9Hw6HnMS
0mBM0VOsLaxsSNcOkLt1qDv0aF3IuDWQmG1oRN0dZIW7c6dmRLLJo31Vm2u0m6yd0KERPTHg5qyA
yc5lZjuAQpgHg3qPqdzRJrTrQ5iNyRPc0HZBy3Jjm1HxtUvbBvurne/NeejFGRle6vCUJK16CW3v
LdbDg2mE1TmYxVtSsjVfcrSqOoctkREPubiheOPSoEJwmiDZn0Y7ZYVSU97RSvcDD/dm6J/tMDOf
J9s2ns35TO/zN62JJxD//7teGh4hr2PsLeFO9cqLn1vkpaBhwnu7DyDjvzllR6ozbVl283azx6td
LcdU9b+P4u9mspxvLMvXMpHLGPhemfgMVnIIVGWvm2F+kCN5yLhLzEme40zjXT2Sd6ln6NuhoXgh
P9djT+Unw/x04n4tvlKcXo1qld71IAcFVM44wIwACPYFxglN/ci3Oaw2Ac6ve+xEtEUGlCU6drHc
K/J7kXaoEkTo7urZjFJpQ7JTSDRc2gMhjZqSfa2MiDqpsNWb2kVw9cCR0CHK01elUiAAIUOypik4
aYheIDEVxpdMN04O4uKFU1t43kUxy2+SFCCjNqGGzWhe4vMPFuF8Ns3XPs9obUzvn8+jxEH5Md79
8QQxh+8OQ34AkKMda6dE3I7rmqyixjmH80GeIQh3zkJ5F2mpHiN05zDuDAihsoXJu8zLWIgOodj4
Qdp8dE4SJ7vjrA/WJfDPjRwOAH8QZ7bl3op780kemG+gKhnqb5c0CndPbrky5ic5EP2WgV+4Wz+D
OdNpmDe0uU2P0qC5xfbBjsm/htrmLbE5Vwenykt8DZV+satcrG2/cDDK4AqK/N5+K7XhXnqB+ren
f2k99ckv7OTaxV71LBTtLLcv/4xk09OpB2cTmBQSdB1AJ2JkkqscB9w5OQwb3k60KJ4WXedH5a5I
7pSKQf/1DHlNPgPS3ALkdQWyJE/2cs9ADgIBTkPwLPcMOngwGFJNcJIPwktwl5PiTDv5aFoNYGuD
yFmzJa23eY99iOLn1LwH9tifggqIntR910VlbwuTEAQ5zFI8s3iDic4oGvdsFYgF2yjctfRg3squ
CNe8De1J+ON0Vr2epUHnee9m5S6FHblshbhZqwmgWTTF4gY1gjKzMtpbFjjaS9vrbMhrP/rh1dHO
HCOxsXyWAiJCS8fPZdz4pilrUlDzs47Gaj92vr6LqRhduCbWLalHawUu2xqlu3LGBfwEFXHaj1qn
d1uv8btVFLoKiF4ebdK/y9oX/ArjSBxJPl4s3/Kw/sMen9II4q/XeqACJ6/a8N1kE9KU0Z7pfzN1
WArrIvh1MIwAsA9YkQGxM15pRH/HwAvd09T3J6c0cYfIYZ40p8kgC64MtGXN6nmJYamFXNrozvlx
qqQXdQGqsYrISWhKbOCQOcVZHljsiHM9pf0K0Ye6jEDDjTjbnyj24aauJ21tTUm41nq3vhmNaoML
ZxFTTZV57XK6LOAEgdQb5nVE6R5rH6bjINJPnKMMecVbbW+a2mk3nR7elFkXIXWLqhnfslkXMVE2
vMzx9mhYrvJx2Q4feDYpE2SlhcrMLrLutnKuTUV9NZVpImkGnqfoJ/1q0XFcs8n5Sp9b4DbFPQnQ
gJBRTe+0QypXm3qTP6VpvZZucOkSFwOIZaeF4Cqv+XSecUA3NyRnPzKzdc6VnRYLYBoR5K85oFgt
jVdoh4ifIgUMWWieqyg2voz4mtgoxnNM0K4E+nTFm5S+tDGNrlkLGOVTcxhs5S2Y9C8KSXWBGN+R
XvEBVBNYTP841jU+IllaNMhPNePoiOan7vloeWy7Ao1BuSIrxl/DsHpP1CK/qsThXOdA9XmakYey
JIOqsuoyWbuZR7jE3AwPxACmy03LhQwilk36HMn4PqzFN2EFzVPPV2oGfsYl4Kl00O5u4fRXBRoK
WZ0aNXinQnDMJRjG2r2GF7OgttlS70/x8ApV2VZ9TXkwKWbRkKN665TPilnkGb69kjAua3TPrRAC
bnpVfpQ5KIcgi3+4AfDxlrjIXZBF+iYnMnBB/5CS16ypkVgA0PTPbtufM8cMfjvQxuyQRZbUZcvm
iZkm+fGvEwoC6eNKn7kbXw26nTLyQdJLQ9nJl5PdlQIeRFF2cdpFYCvLv+35CysPrerpR5vIT1V+
X+W1xnDHS1HVAOiE8qQ5ZryWDV+718bngLLH0bfq6+MSOLi9xjKg3uB25Jjmj/1tR5qgbh5Dd0q+
mdyZZuN9E8bZkQ2/uQxZf266MC23Q0QYqj1F+RHgNNgTekptb4l7HpYjpTGIkHYSYtwfIlKRlXQE
tWVh0ta9rF3H1J1PVo2T3nVMZIMZiFm3D94MfQzWj0+wVxJRYPnw+Ge9twoZjkAbhuWYi0utszOY
+90oHqq101TEPs26g89rGL/OrZFcIZgdpVFK00qiGtoKVbgT67Se0BqhrVuEYygulTvOXx8Hho4a
D+EGz8hfkQ6pa5+0w0iYrhXfPNuzgY0PGxvx7k1emnKVG2gIZT62CNhNUBkfocY0t6EYv7uK1T9G
CTYlUhZSbSW1GWbuqgcJT0LEDbwwqbpDF7vZs8/G+hgOxW2cTV2/ipxohHg3Y1s5okg8S2OVPEi/
JbWBZ+G607GOut0jjFcbNIsEWQ8Kc002KhQXopmD4C2NE+cJueHw2iGYZ1rYjZrikzzN9zJsy58R
vOajHHWzZg9A3ka5dW4zfVQ6ush0DLujWcXxrSv6cCEfEHXSLIyiM0GfNYRDxE21lgauz7a6HHoT
Pn+EAQhcnaI8tla16221eMvJXw9n+fOoqGKle0p3iroqvdRtj6yzo5Fg0y0xO7JC5Nnntb5ocCTB
PoQlEd4cA2873M/g5KtNcsSFILZ1EyjPWQ31srWy6VColbL6f3ydx5LkSJZl/6XXAxFwspiNce7m
nGwgQcE5x9fPUUV0RnVNSW+QAMw8w90MgKq+d++5sMwWzpQOkn8bkzF21GovegxT84B9Dls9BoW7
XczKVS+oL+fCpJcVyEDJk0NlADZRVuBsOU9TM49GipUrBzBNELoR/UYE9DA3zoorSws8C7gyt7jk
kx0sh/aFGEJGSivqf+EWYST2d5ZlNGjafOscVYD45ebvIfrG/sTIocAfNuphZ5oEOUMa/iF33D74
l50KY1dCtUhricjy4cWMXfMA2IkcWQRFL0vFx+i8EOFhou6GPlGPyOGz43LvQ08NbhToUC7UxbDF
HVvesHkiDqdOThvpZFZZjZinZm3LGm1juSSV6LbQL6v6azkEJFcoercMArk4DMl23dnp1bGoH2lG
jVGy8H9NbXAgYMT/cm1lJhckwLmuku2sYItISLc56kHRP3SKG22iJo1YkEOvChQjX02ihCr3lMAc
P1mS5mRNsJfbaHpFDQnurwYxzcvV84RnZc3zdvqwO4I4i3mozpKGFT8i3RrI7SRySDKBohD+btLD
F1ZMNbnWgAD3qpc9dVrF5LT3gHwWRpkepR01bAgzs+r5uVMBFLF+TdeaRTqyWURMv2JXeSRnTr6T
AB4uSF17yLAkHhe8zHJ7ZjhVwo6EKL23YZkpmnkeUxIl5tjF3cCcSW29/pKRnQdpQBxnrdJuU4Wl
FSkWf14mveEFa2R/NMR6WKrLih0VtPJBSctpGym+c0wUfyNN00GFOiqcZyqVXUhtjJtL+rDnavB2
6cCiSWLVYILjfBUuoNrs11nEaKRLgbQjBNKpr3OHmiyYPWa/Qzv/LLrRfOiIe0DXrHWHcWYQbBtu
1bnypq2ldCOwQcbDWIvCax0iXdEsi/JIUybbziI/gHnNN0LeiNwllONBTc3h5CnGF7MofQ13I70N
k+vv/tNeker/+mrxLSS3b+XrLUjXsRqiExEo2PRCxIAmrYLNOLdXPUudm1wU0sN8VY0ofUgjMoBK
oYDC5oB3p0v1hzZCkUwhHLN3kGr3Iui+E2qHJjZKXt0yJ3RU7OUWeZslLe4ruSdX6dQanIiPL4N+
Kpf9sgAgz+mKAIz/qIRtD6sX8khPIx4o63n4xE25mT272RO+MB9NPUjv1AE6xIDMStpZSbaV41NG
EjE0oUVlrQVgk47enwLeQQ53UvcF4rk6QOW2mG8yDpZm1V8X9SjSfX89WtFv/sVxPwjhEQjO8qCC
Gz4Ogl5hRjbYiRoloAtbgqQ2cVJF9zD5wylrcaLLf72up2mTGAHsF1HjSjvUxCUYEflbyU2Ytnue
fjDwybu5tJULdM4B3cTVXH3Yi6cZOWYbRAnePrzN1Dqag0WOK1GUIc2zAeIelgn7uVL7YtUPfX5w
p6w+dL3qEwQZ+xdmvQDHrGGldpTO/OzVK2b7ATuGc3SdKNuPoWk/04bY9KXx4kaB/XPGZMdCMP9u
aea0zlJCs+BP6qQqMU7m0JLf5R7Mivp96HleSvoiQw0WQ8Ew8PjZWw+gzpUWZ61prOui1uNqcg9z
mrWbVNgTTS7q2Pe0z8Ee651fFT2kW31rUtSE8NuG9naojScjp9MxVk24VXTF+ZjELamU9U8tNH64
QDBfNTKQdm6VKESwR2i4HYDjULK9H86wCsrJ3BkERpCBMw+rUEvbD7k36IAb2iknJ5uZA5w0XINU
ikDQJtmltSG2OPwv0W+lCVU/dGaFOYRnBK9PaufAxjUJKalU+6E0PHwRkKN3pqWNWERCujViDYdV
fbyC2T2mNYILxVWJVhjT+rPr7otLfsysnTIrwUGe1qz/eHro7i5Fo0cAcy99WkdPibpqpW2AYQQF
gY1C2EbTOM5K+Oj1cUzpDJRtZXXKW62ZQHqZUu7lYZkz6+q7qj9bQX7oTS+8d0TgEAiY2T9TFBhA
vItvZO/BdvMpf/Zu1eLEGowdHkT15e979Yw8QIHT8VKdZjO12vMojO4o0psddSV9QzAvAcsRTR8v
C6v9nJYQnSPGOHRp/fovviKc4vEGG3YW/Q87jBoUlLIzMk/Rsc77m5w4YsQ3SC0PQ2yDmCh4+lX1
dswAuFD49LDxexOrxsHxSjTfCkVa4VryBpgnwcSYWaHDOcmBuDbqhssPvcWIoUx1FPsrsaqnQnG9
V98My31aDw747KCkn0b7c7SI0MuQtu+HSevulDZWchK7zGRRKB+7uKLYLua6lmWBXSdIBInqhMsI
GVe2JfuhQDZmBJ9hWF4oSIzP5YAqCCMhDtE2DT/THHdAxwLv5IWF/eHcvdhKTznYa8yA+vBkEQGh
2IoIzGOhq+HvfZxFQxe8NrCeeXYujejgAjfQ0cp0BtGc8W+JBpEb+VFb8L68SQ1vy5rCcL2vytAV
pg/6aQLRffqXUSuJG8xsIZCfZlYP9L76F4rLLUroDGmPOIxEdzjS3d/yCGPDuh7N8dZkRrCpNZt0
E3nXV0ZVnfSs+YpxwG+mDE1UVRbOvbJ95+6vndEy74LxtGxa23otHTs6/z2FFv2cWNk+MdTkZ81z
vTDsn/mMebdJ7X7bjgHLpSgMN15GwM5CmipTYkE6Q/S1xVJHsTP93DWdCOugyJjOw1UuEhvXh7ie
Kv1VyqKZ7v159e/75FuatByWt8gXAtsrSE+rnJtrUJdx4eDt5NyFAKPkMUcIIY+Kcs53f3TLTjzu
Y+t9LNqWbnpRESlNyGpUZ/eppOUdl7gSCwcGTkvK5nrWRvt5GmFehXnZ3IkJmVGR5sU1xTJ/cMOM
hGY5GxhbNdkWosRCHs90bSy7P40OpCUDf8GFNqCGQkdPN3KumSlTuaMsznPDyp5rf1rL2Utqjfmz
nmC3aiwml0Ic3eYERNaho28lrZE6M9ESsjgyzP6jWSWw+ER1RHcs++RVJM3I/5OjDH8OQfy0z12d
kF/436fkD8h3/P35IMx5vHqQDrzcss50+LM918trXGQFnRJxTre7bt9YCfA6SyOBB2NCldTki9LC
3w4tsAOF6COWaCi3xmFjWW0HRpxP0ye56znw5+bQmkNwKGrHeE5LHbGPndg/yr4muzAIP8apNtEc
x+kZw/i+t91hb+ulep8nCBj6VGdERXS7hlSzjzCgDxIJHL8tTYQMTx2jE8IaKQ0J/M4F9WB8FoPw
q9rDSf5mVUPEadAk/qnQtfY9Uph8i9/YQwNChxJye6o48FdhnctaQnxCoNU/B4aKF6A1H4F7gyqM
kZpqgy0WPzm0PRu1wFLm6Mp8Q77VfJBfcSAOo97cE+PETNLowue2oG2dhN5JHsmNETBRMkql+FO+
MGyjX7mpVr47xEqaNHJI0ZwZoCsqAblh/ZK+cSMJDfrQ7i91CKezZUzfZSnzPxY15StW6Ny02lnz
oYtmM7e4ITa4NZj4tZC/5dE/zwIWNxu708qbfDyorZ+swayg/Bti8jQCDfyag76j4tLeBEYzfKAl
P2bjb9MYlDejGvuTWUBwl4eVQsZgZ0Lsk4dM2Mo10g18cK7arMg5Ft7C5CLVPCHRzyuorPqG3EBa
40n50mM9EulTzZOm19rVwd3awrRz8NScarGSU9JKP8Dkbdc+tEjSToc35hn1Y2JGE1lXgX0ILXAg
60gcmwYZjoR0kCM7TWdM2vXigk9mYUQSHls8pf9y3tSVq2FFIQIvJBokjsE4cc03eSQVGnQV0v8W
cLR7qggkiwphh3xHVLnY7R06J5XX0zxKoob0OQN6g6doGjAo9YRRy7gr8AHubUeWXWKYv1Nn7ADK
dMUrEtNu7TEILXvyXBs3R/ShJeLIiroQdKz9zN93sk0K6kGTTtvecrUXSCqEACql+4PszLX08XeO
8eCUyviJShAvTeIMW1fPDaCSOAJQeaHsy/Ty0y57Ae4lXkuDtPbWTN7K3C2obDPJUsSRNtlewtZk
uCrQHt3aeP0cgjBgmsizYrrhiS51JOQ+WJFiPslzctOQGXwju2pSsGcDvVDXKS5R5GVM8m5+G2+m
0BjvYZBPazcIx5MxmT+m2Y6eW3BfJ7qexjbQWG8NzTHmK6U8HCp7hk6L54dBuTib6cXK464dsl2g
VMa+ZOFwI3rZ58mANK8vghlXKod/X4gEGIYv4kcIdntt/09MbNmhRNaZkaVlgByP6X7hz8G1Bud7
LjVjLe02gxF0l6HRjvLIA6N/SOMO86W4EIPKP5qRRztVXocwhigHT+1GaYntHOG3Dau/S0y553Y5
dS+9NNfyMERo3iqZf6oRV/iz1lxkYXmpLg/dvIGgnoOyVki0EFRV2h+XPHHyN0p66QGIHVY+i7je
wQzS8bENYZoiRGTs0aj2AUmvDlk7+rcUtvyyabIkBfhFgN5SV8HZtWvCqH8aaLQA5f7/94oKKocS
jdqBZmqZEebhQVCr8lcKFaLOHYVoZ+6BJyjS7JAYCOBJU+/NGND4DWznOAmoUjoO76HeIbUQR06O
qiQi2UUejY7+y+v6CZRrZV7cxFEXPtLkOF+NU5dPRh2YF+KAyfK1qLcsa/Qqc/yd1vbECHql4pxq
DcOimNmmVnj02nR8TtCK74yicQ6OlrjvjUf4jKyYifOaOD+oV6xP5uK56w3osmWHk0nW80ObivCf
zkdlV1h3+BAhqX6vR8X+8znLT7ftfWObq4S5BcX4OwBD/jDEVkyQBHN7OSAbfF3LYRXb/hbjir7X
qMIRvuKneznEyMN0JJ/O8iZjXcZ+/2EO5PqBRfqGjLrapGhmL4GtOFB+kTPB87a+9SJymKHryWrg
oSs5H478AUsTq3hy4Zr8ktZ1uhu8qjom1Axf8TI91L07f3O8jm576cW3krbrg2uTAGVZtLgjp89u
+ZBch8w2foodPHnLziTODGZ0BT5l/pzYwclKiIGXfIadRroi4U1nS2oPkvCKUtR5nO2ueImnYUOD
snivfN+5EEKENES8SycOV+Q2sFQRh1E4tsxvcRr3bPcdX+vRTs3w2Lpmea20tqIwiI3ZzoinHqjv
vfY5S0ckMP5XUeiPUzaqv1tWJyUKI1R/CuYRsBQ1NO9zHIzTHWu1tsqzvv+e1PWDF5PMMCqpvzex
au1TVO8WBL9Xy1IfgAQVj3qvZq84CnlE6Ol7UEcBXElCauRhH9/+d0cTXrr/+jdwgAcUQtUEHoK6
j2oJFNSPb0/UNpv/+1/a/ylZX9L2TsJDYFf6rvRhGoy196qJStw/R7IsqHIxnzCtk+cQEwHupOax
8szpZSruECaJIGHSfpXvrDLoLS2VU4qFRBSslF7/6RSTfc2t4iE0M1aOMN/cBOE8I7Z5i+Cyv6Rj
dpAGeC5DY9VJ/JmROyKuPqo3IVfhk9xLBOxM7rmZ9hiUJAcTR753NMA/ILRk4UlWmtS83OSK4oBP
LsuD5zFvcsr8ywum9iYb8ZVdfqF7a2+GKNiKI0s043P0VxvFmeZtjcn4bRx71mIIYkicOaemRYJZ
njLdNoQ6FX+wesHi99iFfXkYBshBBF+S+ggCXV/ZokrYTuiS6koLD1IUms8uLoR4EAFKQa9v5e/b
u2QnRPGr29SYfBOGUWkVtpSeLG8r0s96Rb6bkN6RBBVS15ObZpz1NyxBu6xrz7WK19yEXLZzqiy8
SrWR3CQKqUK5ywxXFjnS0fVOMg3FUoZrXEIPaJPkR1KlGTYrShhG17RHo9MbCN6qgfw8St+TqQpf
094098Sy4flx6OoLZJNPO5EMuaWDYwaUJlJ0ZhRh40MfmRQZq4jedW+qtzid6hfq2vvEa+LnJQAC
4MdNGq9lYb4bwewhaloxV9spMeKVvCm947LnI+KCTngOnGbeGcDy9qFgT+vkySHAncEvqfmlVK1+
zUdWfdZE+jLPIvxKCPr/stSNgnnMcmm1vclX0Lj58Bym6tGf++7LzRNCB5Ar37MOyggCNP8g0EME
kBTHqU38XT6l2U0ZsFYyM9wvduP//Y7kgfzvQFcbZLZqmLql6RaYOlN4EP/llpzhQSCYSlCyYt4W
c2M00njed16P511u3NFl9vH32IQIGDntN7hg3yX+QEnc9JaN8MFC23nQeJR9Jq6ZUFe0v+f0E59I
51YulkFLwGxMmFJuyozHrbTzXPTJpu064Ikhq5UOGABK5Yl6gsuDgY8Mgbd/6fJAe2BJBqhTUFyM
yL9LZAOpxWuJHQtEQHdBVgiFG1aClmnvkGtSLQrUVyW335g6F8vKJgcuvtHF4bLusWHEoPigfpnp
RxQr5PYghXgt1Dklc8qiX/Idnj51Ow3wT605O83Q629WGzRrM/bSRwsX08FCj2fnE8AMUfmVEydT
N11uJqNfLOv454khV0yTOQZr7BHbwyy69f8cyd9GHNlqoj3JMsI/r8klGZjEVZ4AwaaKpK8CRSOw
fUI+Q9LYDKijoeM5TMM6JHz1hvMpuM6QbHAw1CHFYJm50nYeyBoJPDRL3f7QkRzIWl0Xmm+2kROO
ykJ8o+epYGVSHKk6yGRW3X/jJz8GkmFXtMv9nS1q4Hnep5dAGX+TVeI+2lNwAc6QrP+WszIV1/2s
9aSXySKbSlERMzBzay10rpYVW4JwhvuzaNDpsZj7UxnQvQ58dwqDbBI+R7nQzBBEwhUWENLO17ZB
1pKfLgoHTqDRrgXIHtHkukqFmWPElFMIzQp0nHEFcV0vuODpaMPQs6amOIdG261JS2Py4dIIUbLH
psqGi+Kat3iJNbLNT6Qv2n0iinfbGSNz3iyL3pw0PHQAPXbLDwbRpO5d+fSbFeWIau1AjRB7cPl9
uecZglrQn22/H3tneiWS4KVsFWU3Mv3fpLAtWAc5dn+u9RxsaYCehztBfEXunqCQBsj5qkDJhrWA
/+Zu/ruxEcplU6GsJhnJQny2vwdRoixYUd1+X/5hCyEusu0Ekw1B64ehCexnOy/jEzhCY1UX3aap
teGEuWrYOWH+W8lzQuimzNXWy/9Ap7O0mqZ0vCelwooUIWjo+uNBj3r4w4FS70OEA1un9zFgcidu
LHFJTH4XPypxtYlZ5a7UlCZ3IrmV5nxiZhncYpel/wo+4xs+xeqYp8QDjVGwl7+g6wCwrU3weqrM
boBreiR1LNRVIsKzKr9r/2wY3l7ygOB6PSzqY++qE307om5nL4xeco+HrkJ59XFpvgz9Z1EX2aNG
+f1ksbDeDSWl/9kv7F1YKuBJrTF7LzrKNPRUPNbP+qfUuCphG+wsY9BXlhSzgwgmBWfKSJf2RvMG
Kc684Qn6syn14Whk66GLmzOK93ahDUrkoGv1577MqWz3dXX2gIHv1NbVbnmWYxRrHbx4oRf8kiKL
tADwpDmZvvcqJX8nppwuqZ9j4BDcX7lR0/knVGciJjua96MftXvbxHXL+QaXaY/ePCgpQvhqtpeH
DnKbA6IZ0git0lnXnZnv5ZSl+lo+IndkLlCp2SVJh+hiFyQgJVZhvFRODgBlJpWyVDq/PYKpr1/r
dykkzGbn2euGYIsXp3w3A4Y1er0aVeG1fP7XTMfk7aA11ryqo9HeysMSMwTr2plbebE9jWUdb+O2
K3l0dcYryZNI7eBD+cmA47aOm61N324vx5lx1jCHOXV3Tt3CXbfZaGzdvA6vpeMaF+h4gcCud215
Xv6waSL3KjfrRwG+CC0tX47CpN1QsJ/fiq7aAwswT02FL3lvoItcyzmW3LhittVmmko0aUeYmuFE
sP6ZmsXPfjpOP02aBSvbaOm0F07afOJATVFDhPWliK0dhQR/7zhIpVIZCZUk8Bka0aE3TIBIYg4Y
OnQCWED+Ars4HywuySMiSe1WeKHJfd4Nb33r/67cIbouBP2eNpD8nAv8dLCznJdgCpJzGU6ENAFb
z+dJYOpz9SP1csraOFDsuv21mDGSgku8Dni4S7sTI+kzYNKHNAjNBzv2+rPTAVBPE+aGfUpOoR8Y
R/4u56dSqu9qUdVvlvmAgLZBuY0411fyN62uXs1oaNY5eoiPJG/ee4/CDg9uXG8MmGsv5Hjbd1mE
TEm1D6pdVHvcw84rcIUVIVHIvZvautV2j/IcRiWFlUshUg/g/v4gSLE4onjatxmhY07JqnlWxvE4
8CtCa8rvNK7sM8ljX71Q/MhNpc0GmmUM7Z88oJE7a8VaegD0KiqfWfnKR5WKYYbucdchXArDq+HU
JC3ViXVtCKQ5ygsVlDiXkhI0lzF7bPUmu8L0iMndZdiBhpldA27zFbx5sk9SA3Qugr6tzKnzEnOt
pLYG35/rwNBtiUslHM+hFy83Xpt8N7u8ObV6jEHea8dFAyy1Py4kx5EeW1ojqJDVQCt3yoc4zcHG
Mr2Q5A0dHuVmuex6Wt6rDn0xKV/TB7bA/lhoxNObpOnhMaP3TRe72XsGMx1vyPMXHBzRrY00qHNo
mnHciox0czp5DAcw0Mv32i7KS+ZEBLM6Qfmu+q69S3DI7GLDuTAB8+6BRRmzCPALyL1gGCiblDxg
/SbXNmnJugbJovWshkpxMZT+F2iebUJe95tmNsMmzRL7kmTdgEuq8nby84bIUhHUSBdVjqnAzzaB
1hESg6zyUcX4tP27p9aGdliGqplaP2xU+0WKHGTJSW5AfHyocVpfWRAfOuIofrgaou7O7r5h2tfP
hMIO+yjOopPDLXyLs37e+FFF3ymvonXICK1hdLlHeMmezW4CG1SQTbj0IVkmbyJvGu4abPxnKv/e
zpkAaw2adg/b0TuqImFE3n5+ZuyVmRmaoxj9HlenedOZ+wB11433EavPnkUWkOeQxqdYI5zCICtO
E+YRxvjOeAzCn15QVy929ykXkfIgqr+sWf1ZsGgmjxkJ5OB19sXWoBJST74us71Z+839DzlBaJKk
orNiHbM8eYES+msN589S2vdapbrC3P9RaQ1BK/PDMLXOz4F0vBW9R2u9VKOInyjPwpXtVmYE+oWb
NHMoaTmaMW7kYdePzmF5Ug3mSqFxvBoyJyEziQmEPRA9nrlU2Ivu1liEc7k0g8a0uih2bT9ZZvUu
P7GpMxijQre8kH3sPGVtsZz3APjxOxMno3UTAbt8fpVSrQfdzl+Lgowo3A3fJ7RgKx/m7r0LML81
MYAAVQu2fqNqBKd2ySkajkTcKzsH1ftTjbB7hUJ4/DEptNR5ILzYEamik0X6JHmWxdrKJvfLJvII
vOF2wMX/ouI0uRtF8lY7vfHuU2lESWe++szidvBVq00tfA4REssDXX+axyA7+L2V6CDh7aRDOEqr
P5UTDBx9TK+yep/TCmRG25FnLor5kRd3a7+dauZo4A+jIH4P1UjbE9bi7Mc0MN66sj6NPT42dWQ1
nlsNPYN5cCkcjvXGknqB2vHX9dTCHBqT/jw2I5WRKgBAisj6rAQtz5lWb8UrHJuTcg2y7p1Av0Gw
fcgyF9e2vPwDnRDeqRysk+zK60Y6ng3xFvlqGaTdnacoE+n6FU93cweW7L2W43sz5uW73WrpbQKL
vUrDMHvAhPmry5x0j6xw3klhq+MGn36Ye9TOPZxdWf4sc6cYg/79XeZEfHs8A/Qc6VxtWZ45D/M/
e8Wg/jn3dy8IQ0bnvPvzvsJPyqshbFeGke+dErpfnzQhoSqse0poRu+W1uN1BEukMmhcESx0J8Vu
aLy1Tf6xeNNypXyEv47cMCveVZeLkXKefhynH5ztrrKRR8f0PRgcGw+BCLVL+WOIviapehBF9Shl
jtPgWdvLQ/lU74Ma9SvB70hkz25S1jxXshd5R1R+G20ISwPdW5bmGfMAzUexSA6sLl8nZSlu+SpA
waCTeVDC9Y/VLH0cexRMck+eC8W5WZyTe7Eb7ILQ11aK6Ata4ENhCrrZSR62eoUcNiGgfQxwzgh0
Wig29Cths6Rhg2dnbM6U4E/+SLb7Rs3cjTv1pMHrM5L1ygufu5Sn0/KMntAcIAzpn6W1nRbbV60C
NwsR4T2rZmfvqfTaa/niZGTUURXqw9UgIi5D5N/2TPAGWVqlOTnrudD1W0t9+Nx3vbatC89cp6Wm
7TtzhlZTq809SyvIivlkciFP5gkvrbI3/TF9ICYGabOrNy+qp9UM297KVfXo0XAG/Qx+0Nj0FgRV
Jf0wUy/6hOw5iGgJIjumHbp8/sTEMp9JP/HOdkqIsQn8XQmn09+oFj3stc3YafVhtgDdVuoslus1
gKTEQCivL25HctpwuHkBaDfKzpe5RxwYmfa3ipiqQYhnEN6mq65S4QY1PsuUuME4ULXDRj7t5aaz
yoch9SklTe1uWbeW5eD+WcDhw6IK7ERfLoPdKRVjxDJQZGO2mc1oI+cVYd/yxHDmetNpQvcTi2N4
NXQ9XMYoNVLD73o08e9b7jtAKW6ZBDeSiUjqFCTavAoC8DtzXNQf4YC/MgDk/5rAKkmrLtgY2gho
DVU3mi5zBdu6+rRYGB3mOHK3Cgme6wUhYSA2ONZKc0/b1HqOxaae/SdVIbai1r7FgvVAKYMYVi8I
DhL9IM+lpHcJ9k7+YKB+J++sacXjxUYbJwSOMxI5klTVZEMEpXXWRHmppbw0lE7/lgYjXMnoSfL8
LK0o9wgBh52VuFBLIW2eLIIBrBF1GJJzYzdg6DyoSLFe80x00vl25lxnxdAa5q2IFSZRYmrDUxty
UdEQEuMqD8zMGZ4ULmCQfzo1/awiNdxNyI7FLvJ9NrF4tUqcXslHg8bu1srKqAlqTwKLuRjh3ytV
RTXFnRk9MXS9OgPOT6oe2rbpqQWRGx8tNLgunPZa6NUvpSDGq8QQbPKBVCpRXxpmp3gQR62lQ7Jr
PHVrTSNfWt0G3/yICCJ30H938Gq4D+1wVSXmRtEn/6cHNoj4ue6Tj9DH4GIX90HlAhSPgTS0XWrt
5B6Mvo5cT4PU1NMR3YGJZQ2WoUpQIpabk1OFlwSj3Stt9C01oujY0RvYaT2rvYyYs0dyDwPUXEZ8
VnBvXJSJ3NbUIPnORWi0Z+Fz6UvCRqERm5s0acAyGaN24joTye8M2QUe8g/85UxUjL57p+shsjCP
yeCoF7JR0wvcNKosQn5RmdZVAyj9VtOZhQaAML8JbdZfFWUyenfGpcnGA671TRF4x8Bq9V//cycM
nYs/kPWrKGI1qWXt1cupvQRBHJ1SK/qy+SfOsvfvt357K/P8aLhVv9cNZoN+hKG11Pn7EEw0H7Od
HphapD8yj5l0qPBQC8mzixlwEFB23TUY1A5NKnuhOCf35DmgV/NGRa8IhN7DzoB6/tMGWCIpt5Z1
rRSfPxGDEPHi9ROZs+hZtf4aF2YGIpLRRzPUm+rFoFANd75n1jsIn55EFMBIbjUgYYDx9EWn8MH1
UsIYqgoYKK4IAQp8puTgb1xELETY1dmuj300c2KiL6LMblROKSFYkAt4sE8gF891bfTrSXhTdFoU
PBIgTsa98eQZWXSRJQe+cW/bhZb7giolQ0Eclcfc0Ow11qCZQubwLyujpkBqYptlvzZo+FVl1/ww
BbNfyNqtzvxsO9t7C0vnV2dpdOHzcdrYQrpCylv8UGlU69J0eXfU599HdLhvcC2SLfdNdzWFFUlx
oAdPHjFQGbToqEDZJ2+j1iUFtrYB+6OSeIFPMD0j+Y5XitVkTyx+bYBWII3hOgVfuvVucOMFevKJ
fCs5OFOo7+SSmdM0I9PPyixJSGMFgonTj472z8UBRwfuYpCFRv44hJoBFb6BaYFKoZJ+ekp5G8qk
uzZAiDeDqv7uI20gHQcsGASIBF5vhQLcTijKir1Z7mGj2i+1C9E4WYUSv0Fv5nc+ttGZHnDx5PTk
yMjCKRInZK6oBE5OAk7ISksKl0Hh7Uwvn5elp9vqJQIEaFlymqpNlUuQuKiNhJprHBahItU19P5V
x3xj1egkKTo81p69aKAYzROp8FDvakn5SxoCZZzEWKP91kUL0I+/GrfWLqZfQ02rXNKsAUOGOm2j
0EnLdREN4TEYsw7YAXvk+5JpbM1bnJUYlMJDyd3/AiEb6LeZOFRP8zoJBb9alnfSuD0FDQyfSp/M
I7CgYNcMoL0zdfBWsU0++NCG7jmLsJBAzEy/g+ryU0X7DvC6Z8gEH+w1Y/HgDUX25wXV4YI0K/Lk
O2BYxkRiFGgy5G4tOhlRQYhzenppOJ9ABESoKLqPYGzIfU6K37Bp/m0HOe8h9hShsc68lURRmDXM
4My1k40HQd5fZQwr174m8CwP1pqez2RsAueWiR6ab5TnOsbSb7r52p1Ri8g1x+yEA3lVFrJJIatN
DTd4DkgobSwkRKNfYQPqBa59sp2RsnkOaVt8U0ZsNmd5yFpZO2kDTAZ5Lu5qE7QZFSw9D9tzZaKk
XdJF1El11kH8JS+PJWDE7c383DBdZwG8kh6rcka1vXIivvTM6p+Q+1KXmuECy42PHRLKHToKFv2k
Z8TjxiBcd+2gOlmmKT0XzWm5VY2kNfDF4hMStRVCaf5UWSyfcEnf1LqjE9NZtQeEy7L2UUfmQBot
cfNL8YPp3lh6zkUh0dj3gB1rwQvpxxMK/Ja6H5HRL9jbi/0sqifyVRrY0UOaKBeHEMSHIGxwvGna
sWrm/FDgxbuPSUm6Gi7GjymP38KgUG5RhSwyy9MPvVG957mKsQSHcH4z1pFflpYAlS5LtHamu8d8
Y58q6rCLLUxWhCr63Rs7wenl+k6Pdj4Z3rFxnRtGyrcldqLSEgR7ZXGWD0PMxCc9TdIvPhD8glqI
f67NHuSVUmqZtTXgly73sNSNgfS5VL2lXwahW2SqPB/8MEEPI/t0pWLcdAU5px8RyR7p4y7qs24n
798eVeAq1i1n7SoENY1tSy2lHnPh4Cy/Wt3fZXrgbpZvy5GiUA8v9MrDk8+Amw3vaGijAgnsMqEq
0bkuzqm6LOMtKZQ4R8HVxk54kJRwl2j57dgR+c00JXwT5/u5WeuF4rwT0oI6pG95oOnK8lpHS3jN
pDDaWzws+GAzgoGT8YrtD4Z0M7AUjMy7bQzmb7+DKBjq8c8JSQxdZcV5qRtf3yy/teYYa9BH2oN0
XuAqoJKYCsFpmRS0mxVkzEwrCp1qvJRlmqNN6lhUvuId7S4lPYe1X1jvShx4T0owvirYFb/jev/3
nao4Y3VbQWV3fqFb/X+EnceS40q2Zf+l5zCDFoOeUMsIhszImMDypoBWDo2vf8ud+W5W3bKuntAA
MjKDQUL4OWfvtUEwpQypBcuylPXPD20q/6rGyvownbRivDZ3L2AmCCYIyPYtQ+1QFtinoqx1ryQk
5vuSv/oKgPT3ViSfS+Sr//w5cHcHbpZvKSuvXYg5j4D1EDVpM8ZvbsmYxIpb/WuFZTDG4vyj8Ixt
JaYkITaG9CZk0qvRji5poQ07B8L2YQpMir6GmtNLRHdgdeEcYuZStzFkEuqOgf2tTG1qzrT/ySr8
sxEAdaMaeTNr5fBxFOUHaYQ0H03iUpa5L2m/s5s2sD6TulnTnZyeifb2CdGb0u8J+dGdTCvTtPpD
7pATUl87ia1oQsairVO7BxPp+GtLBgm2WEol0BcIPQzzm6nRBIlJY6vj7Ak1qPO1Idl9jXRBPIOH
qnc5VU0dvTZG/9ZLO+biWhrYizJ+VOoipTNSiqM2nB+HvkrWnlL2UvffYzV/C+Xj7wQcAYdH5nQX
pzUV7ANWeoTnWXjMB8l60Sa7Ww0Qxx7C1m+e7s61ISpelHWbqUBwraHBqT3lC2cZeM0b7dxXKJnW
NFjfhsHPLgYgvOcKVMEtKkA92CZziSj+FTIcf7QyctOVKhml0sb0W+0r1Oxmy/ymO1th9ZrbCYPV
oNFXnkyQKg3jTe9z8ephUDgO5RxuaOk8NONQU7xzexdJaZ59OaZVu9bQErvg2GtLuuOwDrWPaitt
Tcqasgq2cwYxvmsRoP15IaMvyaw0/5iWYXzQ2tE9tG7lb5S5mXyLeR3R5zgbw7EOgdI5I2WA1/va
RQ3PLbmbLM90KuozTtviFe3YuEVdmezUbu737dkjonm1uOVVsD7ANBsuZ0hXFRlAtEEswG1bt6Se
cnKwBMTmpPBBis3gx+nRmfsjhZt7NjodNVyBbFEpy9VD7gn3rLb4+iuisgp9qxEP1qyWwQLdN7T/
u6lz2qxc5BzTEEILLkxcYtzRtnESaq9z3PLu8rD6YVT4E/vhx+h59rvXR8+zFxP852btukk7Uosb
Un/ywSBJ1y8G5CIEtE+yW0FWjXH2akAWKlldipdXc9PDeJI2YzrZ6y7LtUd15CCb17CLMX/TXPPO
mU8KbpBmZbErMzsSLx/PE/aRVcTsiXVM9+ImaXhsR8JxsqS3Pq3qeUz47DpLg0tUEInDils9uF64
rAezDPZqN3CK6FEM+VFI40lUVs/wevXnNoi2SuAAZkV/rgNto75NTQ+LnShghuBJhv6UzB/WRNpV
M47MuVxWHGXb6tcyMZhU52aFPoGytgSX+6EB6F5pY2IdjDxwtiAAPi0tHn6lJFh5rP+Q5BTPCVLZ
r+bENAt+m3E0h0Xb+tDLZVvblv2rLHAfu2g6KkmHetC1alwXdZTsO2Edfs8wF2QuRCxYR9FG8go6
Bdds0M0tSMrw2XGDZu30nfMRJ83nDHHqJ1GWKyYJ8+dEj2BriP6RC5l1bxo7llttatMCwzzRchoM
EtzVXTacpU27rp5KvpTLnNIVUAKAv3cpoMJD3pvzWgSde4mHckSDO2lvFSlD/hSvtClOX5XnVO4h
OE9f/bw83u9tJTyxgU7lsUpEsFEuXQE3kka/a6zA4AebXCrafRLfz7gkfyp/vZOBJR9ACOlQNbcA
jKNtouQTXhUSrIAxN7fmZKd+Vj3wZRxHkdYPjqCpCNWJzqxO1HfrGEebZiPCNvYyCcBqW1fA7wX/
nWXNg5BXcb1w54e4GW/3mOyxTHeV71oH7qff75grJT8TPQ2uLuq9zZTd37X63bO3dLIQQz+SifF6
v6ZGuWXcAsPAeekFLRUXvyYyEY1hv6o2aCKSl0ilBThh8DnY8eMfdQ+6Y9iJE+BFREOSSJrILhXs
Mc2kfW/Spn/IUOpgSC5uQ6cDbvBccvYEK0MzssqvDPhoYnK7QiRxwKDZXEmJ7zZ8bSlcbTHCujSL
m8pmSGJQ0CYwzU1LCbtSJwetBRqWJoRltcs00jzWhJUY6F+3KWsyOteB7NHxx+Tck28AOYigbNHC
BX67xymTbgH21TtlLk90PSFBxfigHez9dkqPi6nd12GM8OITBTSug8oeblo6Tts/W3ObjrcI/tl2
xpwQhDVETdltLLP4AXWSfk7zaqZb2hCCSxfxnufrQvdYuXZf3ajMhwdacgOasCZ2KQr0atfgbd6X
XphtswLqZKP3xWcE3CCQLBDNpnOr+YP3vBRhwwoV/EO7tC8Djuuzz6pzbQ8zECEHKmYRsaqLQI10
vvaRj9Z3p2Ix7BQA1niLihuSj8HCoZKuymQMD2MZROfSNLrjLLc0mzsKMfD1Ru2qF9SPzEPXkRtV
xOdRbv15VbY17//B/ed6Uuqx8tIniNonwiIBIqUxdStNvbWT8FWkGGzDFfVqf3DwXqw6eg4H+pEE
LcqZtz27Oz1Zomf07OPL78bmxMg5UD63/uFfbqE8pdXPpsi6n0nUsI7B2mIPmFymFrtLXIwxyWeN
vYNXeL8+48F1yJUhrDBuduqsT8YqOhoB0U3DUI0HKxtSiFgs+vNBf7kHORYdvY+R2G8FE7D7m5MP
yw8jsMcVa//fvddurr5k49w+VrKfNjA8+eJ0pPs4fCGgiuw58q7ke8J2tqDLj4Xfo71AHQ2xa1wl
9GuvSixNJ4CyArIsMVjL3u11YOSyZTdYQ/5m+v17t7jF93jxv4+jO2ORbvERylZ3QYh6zzxsLcyB
UlM9qZfl1miN8ZrJHwnoR3PaF8k1nYdzECbFz6iYzpzhxc82JDSCL+3uVEPjuhFebN8xHo1o3get
L28IrtP3BpCtfN9TPb17gyBq0Yief1v5Ix1eTvjEFNfcuEwHT2lNepIZcIPoZjqTceIUWyfIvA+j
Q8Qk+8Q5pxoLteKspXH9ooH/gYjHjL3McszSEUPU8polUQlibwA8IH+zntKi9pmDETE9vVszq+cs
fabLirtKB6gue8bkfqdr1mbpNfJLaOajcTQIbnridH+dIInAOq6ooGQ9XzdxcvJHFhnqwpLAowQC
zKRPXdkhJclE7tE8ujLGerS9Zp+C39i8hH1gfiGX2b2SG9StOjnwLTD4bgREfpJFwc6iZnipnOmX
WnXKJWbRedMbGpphPzOhAVdpIr6Wd95Y69Pz0iIwZtxibJxkKvezj40ttvOjuoepPZf7V28u5tUL
Bw0s7QzJwqHTmPnZXzJj5pefM3lGW4ZhybqJNPQfQGjg2oJZunEClo1+pycP1si8OZ6c4ruLy0mY
7V9El3X3H5iKJqF4Z/D8nz8AK42B9mQf//FDmrHL8rz7f/8v//sD6n20VhFdOz8+U26nl5FO8aqB
k/J1sk1AB0Ys5d768mL3qD3l86lr5NvCAi2Mk8/+0mf42uXzXsp0pgWYsWco3K0nPILb2TNA6BOG
ro7IJFna3ze+ioHLiOyN0lHWiVPl0vfHC7noGm1TxBKXzBP4YGfXONtJwrI7JAqYxqz62jVnIIZZ
k9lh8ihYdCZmDjECbjMVj1mOAEzI+cZEyGlcehZJQmBILGsAOBiF98Wd5xvzvqyL37tFHsx70XXf
5iT0Vm6kJ2hU/GgN3WT4qvvBl6SPp5+2Va1JiKEaLhjqZA2LqWSePq1es86ttOjPDjfJxqh8TPNJ
SDWMLrR0iuDLoDvXunFw+PfeFz1Pg7egM9odMkPaJJyMj1nC5DSDqr6ecMaeGkga66b3y2fSvMdd
OXnZJUaoeCYHlMCx0HdufZZdRFmhYVKzBcFn7y2fBvakMOguaklwr/k8l/PZI4FJx1/t1Hb3bvUT
GSgplCuq4PahWyiy1EjJaix4p8ESndEbZtteziJ9ohAbEqgX26i3Q+lNEJX4j7Kgp9xPiK5Dal+g
5c/jd7VFqR/93qLifultXPOC6l1bkPHGSHwXVeguZP11pt3+MAckuDhvy/eFyKxlrj/1scJtjuJ6
uBIanmrVFpvz/DkzjIRmdAFy4d/UQxv4G7V+8K2xeiyM5RQRt7NqJ7pzasGPSVejJvL/wpJCuIN6
1aVY0IiScLvl2gSZdT9WFtqo8CrsLwn46VnjMKFAInnPL/JHexr8NVG99TesSBuFU8Fan6wAa+mv
kZXZO3Aq68KPKjjg0itpT/wlOZlb64Bydlc0mDmVWLgje/KodnEAwx/tLdx0U/3SJVnxnUwxAqxY
cGxmSX4fQJScQscT9wuh69bJaemt37uO1yCvUpA3XfumkVf0pDu8YW0WzK8qls49madYCGIXQWx1
TSQBaqm08ISBH8usvHJXLTPSzEnuvyAOzO8+47u7Ozxslq8VLlbmXE8k+BkA3+cSrRR6vlrHQIWK
lZy9cnGONUXWMVl0sdMnurX3NxUiNiEd2rqvDnWCMM7Jv+/mxFxhKmq3UR0nn2WE4EFLl/j3VhVc
uQsNT0w4m00RhcOjE6TGAQNdeexKk0at7IvZKAjSRotvmVlr9AqWj0A6XdV6uyKzaM2ZhlgYr4A1
eP+fmFnrn3levud7+EEIALUJIf2PPK+Smzi1lt4dAw1UjuvV8KmqOQA1nJblSdlsMMjuVR97Cpbg
qc6zvR27y9tysLol3kd+lL5GMNUA0yF1p8JajwQFPPXkoLIsxm3Um9KASAv0Rgsk2oRR037YjXgr
SqjAevrWh8tjUoXHWNLLFLdMbbnjwgTJJAItM+NDYNDRCbOnpmzW/9254Zn/sFL5vqEHFkaqwGAl
4NvOv/s2IiuNbehp07FmURNQLL6TKDKdBLmTa6zPzrsLjXIXCQ5JT76aO3OyAQI8HNWr+sTi1hFQ
yRMzZunucHN1ZvNTzRFdKz6YIg++QmMRm6EHWIT2NlgXSFxu4GzLm9+UzOgmTRZx7OYNjotOJm5G
KA5pDZZfMsS6XysMvHKnHYb2L7lh1Q6f8ZJs0PA3J8vyi0eZa7AOtbxlgdgySUKdTaR1vAtxXF2s
YQYfJEzEvX2KNhyVtWHET3bFtbfp5+JLEaSefcjmOd6rLs+Cr243RE2+jWUPKAsS9wKn/nuLUPAV
ayDnpnAQhOT4jpYmfMskO1896JKpr7YcqDL//duypLGtyueIMIkf//f/+C4BeI5nBoHl6hZ/lfmP
ADrPLUysrVl0skZNgtZi1iaa/akXSbzuLTIY9biOpGg4uFh8gsj3cTrp5Z54s/CpYZSzo/KhOyBh
m+oh79ufRUj7RpPSbKMfPRqJ1mkKmu7zfhnQUu1cFrn/I1kMoDFAu33QMx1renpH1HOiy1la6voB
W/e4KYva2vz3P9owzX/6/XzfMz3ykviLDcP5j4M08+yG8xTPfToNySlZsvZ5WtKtCzFzRZJ6vaus
Nj6rB8RwLSOoKhQMy5EzjT1TjMUqUtJd6f5w3aHFK1Jzb7eCSYiDXiN3C/G1mmpyrrAFuZC+NtS2
wyXszezGB3EVVR65Hz4QMLTW53FZQdAvMZmFqMaJk8V8rR544xVjelQPstjRaVDXvV08qsDwZSqy
A1TowD1NFAzh7xRYvLMUlhM88c4Of5IScMTDuHxaIVk8AyzDW2Vw9uVhfeuWLF2PhjbE274ifFTt
B7Fmk8LeQtgYyyreJA3wuR7lXIxCRJPN5XmnlMptOhHpJJUQareuGgQTWjttICe7m1rYZPpk9bGe
wunVWGJsP0JHZ77QqHfxxq6XLnQuZbikx/vp6YfYDXSjT77FIQJAeesrYZ2vUzc9GSq0lVN+2QsJ
ai+8qdohd5xWCtmunoOGQbxjyIJ9cQFaqlki16FwZQ8iPd4ljrHeXT1Nf0rnmvt+4xj/9qqo8M2W
dJYyTZD84LIIszTmg21q1Gc/ccwMcLFhbAvo18cFzd3e6trguYGls6qbzny//yHpMn1ipi0OS2H0
DL2Ngrha294uopW0gvFMv1Scx86DjSA7NOpBPU/P/fznqZC1WVM3GtxEX2KBrZm7opT6B4bDQqgr
Q3vjgQLe+4v3S9R5+JoY84wtG1dL5qXBw2CxKFNDcEIV9mkQzB+dJ6Ou2NypQ9fU5hcE8v4RmjT/
pQIyFhHWcHWwo09d61yvn6EeoGiRinuE9jitpu99LkPmZwkXqluC5HNS7DUfa4uN4vdaUS6gsC+W
T/UCJU98shp7unlgrS5BM857K624ciuRjlLuDLC8VgWYMSXaSHtKHlsrdAxp9PCnjAl4Yjt7kU7u
5n4wFI4FjcxNl42Bp2ybTCEsL9sZnUfNW3dB9Ao6ihku7dilWRAhsA4j5ImghpF6Noj6g6gPE9Ed
L0qD3xFQv26xLh/UwVwgot7ECRmKGTb/NiZxhdTV/mXwLNbKIVTmyKcF+9ZiOhvcGSIW4I4vljkf
e1X4sySNBnGtuQ39CGgFyjNxEKAxLQ28i56R26zXM9Ewhf2hRJYC7OoJjz9ZwwjpWUkBb24yBM6W
ACHZdPketUD6TpoCTl+NQ7cpljOq4YBxLaYxR9MwNyTOzvCglFKJVA9hCVVPD37WxGzc36wlRv8Y
DvzuaXK7rz2p4dmkiUukErhNfdLv4jv1FhIdRnZvsI4xM6GtQfmRAySTNdULlvTGKs0ONysLRiK1
nPM3LRqhXbcpEvS+ihPdLUPhbnSvI8PIFadIjzCre0t+tYfMWYXAXC606ejTi3fIZuLdHV33oXd+
1hU59IqBLx/0v7escSbnWCcbBO4FM8huk44kwlmeDby3KWriTUua50yCGh3Ou8kC8FnuKfmz2tNn
bTPYg/lmBJWuXhu5FqyTJMa1pvXioh6QIMM3yILOP0METdx5Nbjoho0kdw6YvDKguHtkJM55DuxP
Vw4XBH6gF2NpCB7rN1WRdq8LpuP1ZCHsrEzbXi9ya5LPqVejuv7FTH58HGazeRFuTZ6Di9YED9WL
OdOgj0hI1gb/pq5evZ7GG/LYqz0wEWvVLJ1rH6KZ8e/g57xT3e3F3iiTDxrSQApGPScTesqafShb
trXZOmcqqKtaFZVGi7CItFN16VQP2kjqNBY4EnHsPoFtGzz/uRbpc96c29n7l8vTs+2WJaFaU/WQ
B1FLWKlBynJAEF5qtveP8f4Jqg9zlnQIj+9q0YIJlBGHVnNUZ34rhvR8v+B0QUY8jTdYX9COvYxJ
mD51jm696E62V0979OZWWRpS7cEavCCnJL12IWUBRyCjGwEM2Mv1n2anWdegXq5pnuZXo4Y03DKa
/q3SoAOU26HJ1advLiOK4i+gEtTV0VraACmaFa7bxI3vthW3A4ZfDFBcAz2yuMMR917QetyiNs6P
pgZroaU1gxxCWsTd6lWMebkbBbV/1IiJ9K/YBBSWLU+phyCP/kR4a4NEexgZBuykJuCBwS0O2lJ/
RAPLCUZg8TmKHfIJAYjeKrIqtovcmrB93LfUc9HU/3516gmOjzLdIibwf39YbZEg7K8TsrU3jQUU
xdfjj26CZ5swPNwpR5BAMYVoydt13mhn1yJwtUepEpJXIaXEtaDmPw4GAPz+oJsNzA55hVnkQ1yQ
U+CyiKe6NQ5Vr2NL/3uLRoVxQL43771m6ramfvabGSiZ/IeG2Wq/1+R5XDQHJZFpJQXUFEm1CaGX
rl3TTQ5NkfxUOhMmUdFTpf0AH03SMKk7Lh59MO+LEKtoxPXK0Ffbd1q0Ude+P+8x4h46ktm96d1B
OyR15z6OkResPTdYvoppui+SGoQggXtVTj74Utoj7tfHMAhJ+XE1HEbS+UDmQrVP05rVgdxVD0gE
xu3gze0VAuu4WPlH6psWRk1/WLchMslsWQB8/60A6nDSHuGhn9RTRlghTZALt2oxsmskam1LTJz5
mGkYtqC/Jbj+4OuQx6ak+4nowYy3e0atyUM/zvULN5yzW9fzB8swbWfLO6yeWS8dIoBqi/zmHW94
f6Lt5q/uB98dMzvIPFV1GVAPRcBF2ZxqGnrUSyXAYd91xqc8H/dmNBff+aQt4EKYdcpa+6Y+4IRO
7M7TWn8FoS9/cP4y7Yq5z2Sh/qr5hqa60M/6MH9T3x6D9+5ZtDH6ec5Y7ut9d9VT8V39naMJWdVe
EhRvZWPs7+9QA8F6Vb/JL0hHafz0FI9JhhFFnw526nmXwj5pahnkt/GeorDeJEQKfnCTXimjE5cC
SC7yMC7DnDuUK74Owtg2ZViSKeSiHWRcgNoa+SXZGYd8jIz7QCEckSQ08LOqbrQeSt35SKO0+F5U
7TdwJbTgTMvYYfuju8nNhZ6y8SLYa+UejD7jpfLMVYw568jMmTSDxbNf5rSV+UjhdZEG4ggaBtej
REfaaj9bijDBiN3ZNVOCY4Feywtn/rYM0+gV6wf084oJdxtq7fF+JDbuNdUDjHNz8kkk57rinvDJ
+rRAWm4sZ81qycvOAnNVywd8IDrVlNyNcv2L70bWygpZx9wj4KMpow9SF/N6yARpoUbxqPoIbc48
f56s73GdIo9b5urJ0FMY1R0NDR8U7n7pPBQvZTFvs8EJ1qKcxa7TlvwSGmI5YJMjRaFBFebIRAMV
XE7bhXLUvhYN6cFula8j0+suf7AULKlIFQ5pzISTQ7UFbira+qNIVgj+jV2lRZDL6VuK7VBb9B4b
rf6LRZ5zCWwuBmoUDwWv3vhaSqtFBzeMaut8h0FR8EVX2wqvWQF3LbIQXQ+lflMZCJ45RKfCjnZN
z8o8sUCFKiSvahaycnyYyWEPdylFmxSR45uxwoDuuEJnzI7BKiGPpNM1YpQF40/bCd3DMWHoXwqN
VJBK87KNOkJgBZmEdiyfAHIxUpkiOCjCCclmlNjB8mpxNK6jLinW/lTke7LjvavNpfm+NSa9vr3P
iEmgJX9OuttbSoSrsNp3azQopgNrvjbxykB9gZlfd21yxBKatmNlw2inpxxoSK3Vq+GQ9icf+RQA
l3nRL4H0Fae02Rl3WMWOXt58RrAzQyYYhj1v9Kb2/jz/Z9efOx3voB5tO2NxSTJWj1lIIF3kW/pZ
lKBcnGKDDh+FPZFDYqVedOogPE9zA9VM/uw8NAUiPi7r7WzND75Y51wgf/OzXKSYqzjSOiT2JmHY
ah9bxjEELnbtqual6TTnrCgXin5MfNaLG83uWQOedMuqg17U9nGu3JZDNpg/UbbsajDD7+p5O/Yw
sjbOZwPX8zTn2vyK3R1znvMsOgiof45jldHRQe6rCjrYZe1nj3PC4GtubDiM/lI8+YJGveGN3Tcx
huul5Fs9QTS/xfNMGiYMnSxvbqGdzTfFEY4M8gqhObjAv3eqWVejHHn408BzU3tZqVf7JgY/gJTZ
/agIxpnMBUy0RcgaNCH/hdC2O2qI/JazbgH9DcsQnrIsdzWDQy/O3Oavyp6nmxj1gzorZ9VXLyLi
JLxG1Jtp4itf/fOlYhjrjXpSFwu3yzro14PnVVetxbitZM4AiEkjEGV4Uv67PHOONncuhlsl17pW
dunkSTgoONvS2BY0OyIn4xTPRD0OFzf37G7v9Ec3CAqa8LN3LTTnSRNp/ZRQ1E4kDr3B0Hu5+0ih
OOa7dAJ+33Y+AuC/1Q5q688LSgGhnmMU8tyT7HSMk8ADkNqfFpcQdy8fCJtp5e9z7Mq7mj44ZdJX
n6O06zb/8i35kX6JmuykvrM8HAhEoxi9WGn3iEht77pj86iuGWFEN8ize1b8kwwymmNvjwW1eeQG
mKx1xzEPALMNxPCMBTC26c9VkxnP86iRCZM6hjS76c+m3cTSEIHvnBedpAjOmJ2/mzbNf8+CWDjP
lfE6lvgdEsJet2rX90R6gstNBo581dS99JFm9SNjPIO1KT36YqTWJPr412BBG05lfJ16EOFPCwjZ
LZbP+KMTXZNkYgrpu+na0GhzQizRdxtn0GnR3a/ndfgmTM3JoZty5QhdnXGukZJdIKshIOD2Rg+d
5r6b1f7wVE3pHZwSRkt7u58XRUEcgr1E37pAbx7UeBdgwSdxg6/odWNY1iGCivcWE0bSm/pHi07o
/i+HGMSBUoP50E4w0C39Xv17tcsivd87MfLTJe0jsn2HcwwihJmH3j1buGIv7jS/q5YlXMdxhxuk
X/3LwW/E72LGghY3YFfV/aBxiH5NSvGouaF1IUn48X4s/zF3I/Lc+kL7MAxrOKh/Y5jNckYm+kvX
yAM0UUlS/ZQNDng3s1P0gk6M2zto3huuCJXuW6vf977cc88xF47HKILYP+naV9ypaJDVc4JG0LpH
C7Olvq/JxRHxMb/oeMWehMRKoNItn3IGgWyrZ2tUgU/zaZY/UVrdNrTy5BIWPiUwgnrX6PxT1RJU
rkWm9p5M+SudOLITy+qSCn15s3UY+DWLtEH3wgMZe5TrjYWZghCMTK+i3dKUBEyrq0uJFXutFEm2
bBiorSbW6jXOrj1m3/bBrorfIs8EG4lv9+I0DIIvUK4USr/wt8lC5rY6xuLAE0g9pZzLa/t94HVi
p+708uZf44Le9G0s1veQlsFM0pMbEf8G8Fho45d6iYpLFCOjVP8mFMM2CQkgH5Z0849LrLrY4pZI
LiW2WiMkMghfZ7WdJLwAfSaa4uVLJqYMDon/ELrd032qN+S09YMxYKE/WOMxpERZxWDNqP25C8tP
N3JywsTViqZsB+3k+9MTCKX4cv8PaLGxpo2CV3rG9rXurJ82aVKHiA9pr5Qw9EbUoTTRfz2gtsAI
h5waxYysJg8Ym7FEluNBq4T7M46QprkpBYp86J2FG7Japmil0x3UgapWQplN3PiUAVA3M4YO9wYy
BXd5Ahubrv57ux1QwH8MGTzaL6ZB2WYGrmX+cyQUOLWfjLZ1XBhy/5U9D1r12c599zAlnIcDxBri
X6D7uZCLCjIHwlU0VFuwJx5+s40rayAzHADtdikNqYYelxBcSEt3PlQBhy3Jp8VRj+qrOVTDTT1F
L7DeGU7zFdbqfNJGwnyHgew2gPfBXxawFPW/IoKKLl5W7TSn6k9ezMKLdrn55rqDsSt1yMmmjgk9
7BpCuhuxghXpk6HW+XjZY4Q6mQeZpGAJLTzmUvQfcJVHa6/W9TXEkOWGW+fb0PjGk5FY6Zq8kx+a
78bHVI88uaguCBi2D3rfp7+4qbDhTge60v6WfwySXtNQnZMHt1btpbiyv8IMa46qvrUqwOo+k4kM
zd6Lw3xnZRIvuXN1M1oRVj6/hqIjCAuRtBZWtHbs0uU0A8lhFhG8GClaz+ps2OX1YpAqSTJ0lVZY
8XHaVZFHkrOU5drlUN9mYNmamLWL9Gsqe43dZ889SZWPJDHFW7yZHgiObFih6bVOdCjtl65DGFfN
809/zj7VGx61mmE6AHj4Jt7nHELD73pGxtIbY9HX3odphiVCJgiWZIyhcUtQYOlb4Zn+1lHkAK8m
VcXLdvfpQK5/A46KGxNh9D6p7H67FBWa6BRtY8GgAfiLPJLAOLrPflyu0sqorrUmPhSPsJnbgIIp
xo8k8YQe08l9Q9bGnVaoGIU2lK3M1DBrpjjkB82Y1qoHulS0p8MYD15rj1/dnrsEFWakU7AE3rYa
dPveSjf2cWr+VASKiqUyo/hkX7nx18ERNl1lGh5iisuzk4ffEbjJNELtwXCwPa9yp7SQO2HTqqBx
ybeJa0sXR0JCxi9IarTVhI/nuetGfHS4ltaVzxerIVV5Js4XupocO5GoCTEv072TmWU28jUrJ3o2
6j/zdN4VNLBR4iNzr1UMsqZrYPX97vEu3x99nV4qSYjjEJm7AIjlPcwgM1zjgh5wqxZUNhDzcGKN
BiF3ObkZVmulsp+zbI/3sTm4rVbuNFJ48C7hXaGRbt78BclAi7W8JlP2MyLBfdenuXGkX7AAPg7W
KWMJWvnW8iqEWW8NC63TMi/N0XYrzrJmDncsZn46k8Mt3EyCtVFW5yTVUcUGyJS0ym6+ln6wqkZt
MNYIq7OH+zSoFj5GpRk7uOm9BeX8HHEtfMiyMTv0wjsSt+g9AEdod2B+57W6/aiHmU5QK87//aJo
2f+ckxMUFgSB6euW6+oIdrx/n5P3jWC8OhXAYxnJbUcIOBt7fvPaOt0NKrLPcH/lTjrTpOU2buf5
g2kFOYsYq/ycjfaYJjGzOLnUqpc2fQI1goDx2fGePXxVzqrrGR20s4E6h8LSyIwrN9VfXttAuILP
aqwowhrsHUG7RVwWfgT21m2NQ17G1QcKJb56MuVOmcjey9Yn00DSQ3wLXgZCm2UbzLCGo9iczgNY
3RAi/UM6Tc06Tt3uujTFLcr68PvEBpn1gdqIsn1fx+FXI+totjvoyOo+xWw/10ghcUaT/JD1hDLY
vr2ex7E9p7ggNpLZtA8xBG5jJrl7MbUVHprWOCt4C+rCDUo6/5UPk0uhTjeoSQLYKUY/vA5x89Dp
rhzeYntvfRlMFw2P6mKa2eauQBWLlB5zvCIUmOkCh8uAISETeidrAqVhec5aKd3Nli7YOCz9WbWZ
57DE6W713alXZLzKjGFa+NRQcWd6L5XN0CQ6CcMW+8kYqKf8At2MApAtoYfqkLnCrtLRv6otlTRL
58hakbSE3SgYu6MLvPLWNT5x9kX6JXW8SyLFgI10l8/GW5Vh0ZsiCyRiWwdH26khpdOJkJooHEkX
ThYDvAvS79DV9BO4WLpr2SJuzLDpRmht+8W02h/dgs4xgsh8IB1AeK6frtgIhFa/jEhc1uz4deN9
AUjTy1f+/pG8d4CF1z2qN/UFAhOC97PUFu+Hr/beyOOC0AG1/U4P+JtoIQF4sfOlnvL0JelGb2VA
KnwYwyG7LYDQVv1sl1u/gmvgNIJMjlxyeqQzvEBnd/CWNFvf57gh2TBmNLrU5MDfibt0d4q8YNKR
xCSebu7eQyfCe5L7oKNlhgFxbs7FNyhRZRNadRfljXCRCu42jH7OibipKQM2r/po0GrcuIKFbqHp
Hodru2saPd2VkmijHhB2t6uahtexkednlbjLKunKYBXWYNyHkKiqEe3TnQpb4HJ/pPQ8DLTiX/QE
+0/KpTGTtKAlB6tgaM6zo+fRs6aLh95AUiCKODrSE2ofPaOe1l0Y/g9h57XkqLJ13SciApvArbwv
b7pviLZA4r15+n+Q2n/0+fpEnH2jQKrq6ioJkpVrzTnmaxW5OMKqQtvEuud+HfMZ+CmuJ9k9q3Ug
74mIdOtZrBw7+2kg5Ws2RgX87b5jRq2DxWJkgXOgb5K+yGw1MIcMhFdxrnIUa5PtuvedtB8U3UFa
LhE5RcScJJiqAx7d6hIxT9m6zBqVICUUxCS6FRmfrUL9kjvtHwbD5JMiSr4hIYOCAuyzlrFHnKet
CvuqTAGevSnGy126rYda/2xEs3EYO5Z+rvifKnu0X+BTsFgmWES8T9GvwBJMFUYKL9XfYYZu7qql
06tsD2IYv6YONyIaxhNYrMCnWBG/Y9ihx4bu8laOSHHJiPQP2Hfac6QXUOtCH1j/hHg7Xxw2vTEj
UvIZFJNG8kvpUzXIS9flWWmGMI/ohu/jOLmAZHZ/Rl3yalPTvwuAdQOZoJs+giOhfl2jxBcrJ0Nc
9QKPXsP5QJ2L48XITCSebJjVrlk9pCNUosqyL7Dw6KbYMr/qfTngyYDvMcycoTNq54P6uf3UfK8a
034oG+yOo9celcarZMdCBcB7DLPgh+fD7O1G/Pf/+65Fzf5XKY+oS6cP4Oq666Ce+Vvd1aIEbua6
RFQZ40jtogFb6Dyvi4goUKuOSB9IrM/AM4KtKqQLK3FXnVdn5xHZz+VuPzRjcibU/mss8MT1qXEl
ujn5VmcFufXMHIxlXpXYWBZ5P1e2YIQvGoh0f3ba6qjt8nfL0A54c43s7PvpuFN7SNWgQ6OGZ86a
sq1BnuLKodl5BU8Y4WVrz8rQONUdn4SBFy/vx505zT7btKg5e2jH35cqRR9jVOq1UTDKYvPLstyv
DLIB9qKJaZqCJUYHlkc+g7fFlmZW66wb2zsNs896Ko2sHo4+AoIHL+hPhaHh1S568/nPUZj6e692
IYAunVDVBL23R9XzHMuU+tuWocoS36UyvKohLQ7RbHfEMPGaylZQjp4pht/lVBrx46a/1cPY3Tco
1lagVOKvNKeTVVPe5MzZpRx5oRe32MsjZi/4j18qBgjLz0s8LLCe7h/V/xgUtjz1xHOo/RJQ1RP4
ZeMk/DTeCK+YDywN/q7HGnikgeNc1D1uEvO8n8M82uZd7Z0D1u6b+kJipAS4KAEdvKRupV4swO4f
1PQtRgCwD7XG2OahE9zmhhOiQKHyiQONOG0jPYwGlakcpLY3I3wBOh/BJlqeRo24ValkGt6Y1lud
GITW67lzrOaqfCKN9DEMC/GI1ldHKnAdF2ePqlr65WisTLmOas3eZrPzzxdoM8kAuYxCXQnQtm2e
fG3sSN+HpD7uFauSl+eJnk3Tl0hzUSAd7HKg85JNnKu11v/w0xXqh5XQuv6hCvQlMQWoANGIzwAL
yqPapWdwa9ee3mlb2kP2LQDRJQY9P2oLcEA9NA5aK8VHDuO+OKobTOVO5q6FObfR5bOea/3FFU7z
PEecwAA1f1RR19DmSkiZC0DlpXIk1bivAO6H9fQ5JOSpmmG9yo3aOQe2X54U1cHNJh+qrTbsu0gf
H6e6oslZFs2+asEc4g5spmk86b4zbupErBDPiZ+eNgE1toT9wv413Nihln+Ad0Z67hTaWm9nnOfk
I9y0jdY3+pG0omKvdRUzLWDOF6c07XczACXsDt/LPEiuNmPV0/0OjiB5xvIzIIYFVnJU911Np0V8
Ly+i4ZeqibB5rt10Sr86fvQUtWnNL4acE9O7BdTOencZRJ28RNivTqZd7uwygs5onEf/TBzv5OSS
pfkevqmKPFX41TQANr1p5oeKjRlgRmJDvIH7FwqbBnmjB3/AMDFgmup227R6taqHrN6pDd7Y984G
YnB5HwOHvcu9l5QyJUapSqZ+vlNPWzVMnGUmdu7ylAX4wJTZvwJpi84BANuNGtfnZrS4j6ttsahJ
qLBLii2v/FJMeokfLPgFHnlaKm9eJ0t57fZZhTrcFlh+J2vlj+mhJcSVKUdLEugiE8K/yXS+9dBq
EwwDjShAErDh1kU0O7XSJg01/ScoGrxNSknWQ5Pf9COhwovmG2z8W7ykrihivtobq5mrmbfmOmFq
sgK79lX9R9Uy0AiLdie0uIQ4lbwqApTSQedJ/KqhLCdCotmp71YlWl6imVfgmxDZ6x+lnxE9BMzR
LrFtbu8EWcrW/Jm0RPziOhFotbeXBFbv3NQDxOYQdjpVxcSMy+oeVKEpZcz9YuRDP6plZ8K5vKPk
KE8pTNw9aot6LYDqpGuEYOMKLQwbUvWbCNsBmkATcz+UWXby+qlAqyQMSsXeQGriynXjdk90Aekj
LqXi1Br+dTBIz9DlKwG08VVdvWauW/uMfrla8dQv4eaW3NoUJxU9/ye0g8MGUooO4DTtz6mbdyu7
7fRdX5fZAaUSp1XaD1sTHs8WGeJwaczOvuTcZbfliCxcCULCxHxFz+9/B/n9WmCvfsFWH55mesrH
gqTpUICcMK2OfLPST46p0UeXFJDhWimyjHEet+PAmtEY47e7ya9OOXHwn/956ALZHUAU3rLZA5E0
yTeTKu/7SByUZdJnQ3JYrhrNNjew7egALzdNT90/ezZ5W0+xN0I/3ZeW7m7+QfWIKt6OOuzYItP1
c+Ukv9VMCYMmu7kSFWsy/PLtUvtuRgwJvbq2HpjVwOZqHmRNUNAcpnTByvp8xxnkbNJWniUu6gZX
KM4LnzeLDpsnsuZd3d/I2tgQGwRoeVEfmNqnKlB8K+RiqlvnXLAF9eKkfq28wjm4Dtc55J33xvZ+
2xEOozLtD4nhmidVmriXgXSqCzXFePIH/TSxDVr5XrorUse4TnEi9nWKki/qV3Wpv2FFAyaoT+06
NwZSR82IttYIRWAYa7wKzmEA3kuaSovEbSATcPGxiagozmatd2sgtAKbEFz7LsbKOQUVvwVXFTFX
fr2fAd1sVC9en7HozFGTn1rb61csqfJf/A9Ip/+rPnS4CIRwbcOh3+v/FaQSpQACaKh5p75xQLJO
LHZgQlFQiP6Fu3Jz6nJw5HVpNXsNbOhBt4v+hbnjEo10PIi5W5qWg3P243dOv/ahCeSLTWvDyfTn
oDTM1zQYzZ2ujd3JtCP5UNItDbxi+JbivK+S4acEBYYpoLIOXWdpGKfka9o78VWdQM2ydQQP8L3I
vfCi53O7623Z71Q7qwA5tCVmIjuDkYOryr41GYO18BsYzGFubTSpQ5QoEOIGALVI5+CpUxk4YGb/
VZ1a9yKNPPFCQECq7ica+7cdsVTTWhVpbgcFRJSjydBiSZsYU7xykgC+17DEJ0+5492PQNnzU62F
LsG11I8hCQejG+6UYoBx5W9ckAK/wGL3oSptUa0hfExAAV8hFtAX6HyBOMuo6DHU7m5uGb+r/9Es
i7uFOu+7auPhOdoA5tjZESlgtl6tPdmAh1yOhrgSX7rEdAkTRYQ5kVN/f7C0LiLNnCrFI5wZbQCg
HbU3t5KXO43URgmVJ1m8JXerfbIJ9t2mQQMB33L7f2bMEWPjPbc5kg1Z43Yoif21swQuNCXllNJC
Yt4nUyp5QzibvdXjxouQcnkcLt2oyF9rfnTri1Z+jEHL1jfVWXaX9sIcTW/WWM3rACf8QxmWN7MN
vC94cIZ17rjNk2bMNVvzwDhVs7zOXGWG0nuqGCv1UHhLjEJhIp1HpY3tqrtOPW9o7Ylt3LnBQz4h
AwyXauPf9lj/dQm5ruU75BCx+QA59VfwSRa4YVCMTGl9LyIDMhkJW8z1H8uBFZj3A0fW2YeN+Yzx
2TaPjP5GmPN87ELyzWwjSi9OHjDbYVRSsQweJaqoteXoF8/mPqw6YFNZdodO+L/utRRr9tYhCOCJ
2WJ4hTxCaz4u147T1S/qo4BCvI7NuH6pXaoKW5LM3JbT+2DK8Xv9/w8SrX+PKt1YS9kid17euXAh
EDTJvCPVobk7ENXrarHGA7cj+LO5eL4M/2Ut+u8EGdxHwndtzC0u+1WO/2+HNZ/DIMV7k55lPWK9
QV0k0SFcaqmvlAbJURDcEJLKyu+csqBEn+PdaC2gt8o3z230pvZ4zO9hKMesZ7Wfa0+R23jXOtaO
oKKDJ2seSC2eO4M86lbA5+I19RCSzrT06U+1NpEGbggLYEnkbKusGFnb6ouQI2ddWz6o3qo7ydd5
eVZqLnRxJOXsjuRE0ogpPcTh6OOhs+ENtuKLXN/dkGqjG2Swj9QuMSkd/SmbdLyques8wd/pED2W
1T5HzYXqXJ6ReVS3eSzLTR36CbNbAm+59Dh3mJEt/Cn1ICLGrzKWaJcXckuCvNrQnehJgVvomMiN
u2KylB8VJ3mcyy1gi+RtVpFKSXpM50q/D4c9vfwGRyNnVEEEaKG1b1bhNA85WUs3ognWrdDWSUTs
5KrmqLUkR4kZbmp1tHyVUd13r4jqz+Xl+zcs32rbDeQpaVUoMwF3Gln3rXaBkeSYmZ5wn2l7tx2O
dj51jxX4X/UOkylDCC177Meoym4SVtjP5WBGgbLXdEEgTF/wOff9jJodWaXWFWSzlWtYiN7VtQp3
T3uqg8Pz2zyhSrHpG5G0FNv9VcYN1UDZt9gKvOPgED8a4BNkwmqdodsVBqDZOsrpJQMORku7MaR1
tvX51xzgLMuK5PcI3t8dtB+5WcENDkNi2d2vc1fljAI7byUMfxtKa5uW2bc5TiSX6kYzSwqY2nzH
LH2UFQkUMRpNJ7zUmfYjhIq+yxctciain51ssagkwcroJ//EpatxQ4ORBYEoJs7RbkZ+YulTpZjx
vi5sc+VKZHY2Dp51gKirDzr0LJnYFq3oyJbST2SNBdyTsmTjhqTC7krBDrqo0reh9V9iBgeHJLwk
MUFUTiPPOifZ0uinveuiAM1WllHBvOlv5G7tpiwmWX3m/0uGN6kn5HN3dX7pmprzgMobUS37zxSv
DitQkBrTZRGcr5KmCZ/ZWwfuGg0iioHTlJXPQZ4BsyZwpKkQh49hYR4d52h4tX9xawuuciFBBPIm
gN0dT0CoxpOW5a9CmNBO2V1v7EHM67jiSddvhcxHIEvzysi4SaOhO5ZN81lR+7G2zpcSIn8Jjk5W
9k/gxciz9a82qH1Bz4UgXjaIOXEFzUqG07Bf0PVdDjaull178AIGXbU50zWYX1JfolqMmOr3hn0s
wgl5aSjSdV/E3etcOKcpr6hMhHk1cu1nDc1f8HOmvvMe9KC7ppk4uxJhpk56QdVzPbeU+atBy3n/
wunUQmL3tdhcGySakI/c7fHHOyu/9g7cd7uVN/oJekMPaw3XrVc1VwYmL85gbmc/e2ry3zrysYCM
87g3v8xTIrZADPsqyl99O7fXHbXcwfZ1ZsPt0g/qogtQhI9hIWQqS5FiZbbOSrlZjBK5ORA0871J
phv9sR9xPfk0nfR0V3qzzhBW719kPpwwZNdrq0varbHcx+jKSSbKlIxu375Nht8CiijKp3Zo3/18
uKXGGP4H8RrbT3Fu5nad6Gl5i5Y1HikTM17UEwUhi32Wb9o52/OVFXfczWh9zSxnZaYzKbbtxmU6
bjSbIOU6a+11j/4u4CMbebsyrBly6ujtkoXQv7CFRfBByTl1z4Xr39CvrgPxLrt01U4zi3bKtsKm
wfMYx19Ly2ewDjawvTRuuY9K6AHADSXb2wdiSBrvEKbIbfFvZPqORJG+jFdp+DnDInfDq+a/2MEq
jT+BXBHwyY4QC5zpX/106yXN1qdFJl3OvNNiL69PRu2urCVQQddWYn4XeeaTrPpR1XDTWHgevOTZ
w1N/7rrcWBOvCZak1J59Lw/PQUcnL9AfJW6EtSZFejZyb+d21sVKTzh0681cjPk5H6mnBhtGSef4
Gx//+4OBSTE3vlpDWz2WzWqQ6DPNYFhFTk8Cd5QjPLaT/qPGBTS7ZvDcBwEBO5mzZ/Tbn5L+C9CQ
cdt5wQI5zLZ0ez4mQ1+HTYGQLO3f+iGprmmnVcBp3DNXn36MI73a18twY5oLbhK6ZWxCOK0BLMJz
ZxhrfWYZmcomPY5CO7d51W3ceeRMj2JY83VxFZP9YOro3qocvnnyo0BcrVVbvzW+YbFrt+wRxhVg
4WjXpY+oyo9hMtvH1Mq+Jf5HGxT6yrPbHziNipyMGv9R9XOqCNGsx32YvKsBde8ZqkV58Eq9QkU4
HoRIooseuJ+qzUQ/lQRwLzPXFiPUk3D6/DAnPuWbXdhbOZj5c1aUDjsNuJZ9hphSdKG/8ywbH7OD
VL2hcbRzCte6kfU97Ro7hVa6vKa+Slgk5l6LnPHrYEk8SDCtfQojX+TVzVVbcKhPFNtNbK+KuBk+
Gj2geYYkX3FY7/8085vuYBgkATBD585QlNltqsOt3/jRwauAz86L4Mkup5p2nhkcbNfbiLIkd7ST
09rU9WhLFaVfywKhvpqutY027XxiXnZxQ3oJH5l1N1yAaQ7XbLDmnULIajM3twCJCFKnAAEiAQAv
BE46e2eMsWPF7VW95wwP2QYuT4sEEb81WuRUOmJARF0G5xodTGPmAk7Usu3/32W7YSwD+/+0UvsG
KYW6LhxfeNgPxV8qJ5MqWCDNTc+tw4aNWm+8el4rNgkdzDWamuh8n8Op2h0p9qFhuX+vW/1LCW2a
926adwOBH9fBJ4rGZhns9fYln13tACkUYdcSlNyp5uMQyS8OYSWd7PN3fIzX+3bVgs8XPavihWBI
5mJLkKY/kgtA/FCyikHlrwJtCl4yUyZ7Ahpo8jc+3YykOzEdY04d6sWEVlJ7bUcuIihI3yKHRI3Z
mTzE6fqM7UNmmyzriI8KPTKCGjpWaj/BqTxtMNf8GAiXXppT88uoG/GGsN/5hRgeyyHGQnOXmW7m
4kPrYPMtMUoVjNU07pvHySw28bLrTisp10nv8f6gWkxGV2cg3ImNCj3An+XdrPnaVCPeIhtrRCgj
/8rgax/mOZYVv7qqtnqdVt+0ocvu+1LYvsj0AP8xgImqtcCTcu3CtlqNvQcBq4q78xSzEc4NL/re
4d1084Of6hRSWA3hrX9lah5dlLbI68LkwYV7P1rN7d4WtdKwvSZNnT+MU3xWeQEeA8hnMMJHxYKa
qiZbzdloP6dp8Y+E/19OP++vyZyL99jx2Tnqvs2Y9r+c/E0c5XHVaSaCoqUlEOq46UgAxheb+lF7
s0O06ppEykF0TUSdoyFYisfs0cpxHyQZH34f5ukOCzaGCxgoF0EY+sUF0cblu7pnInRjN92Kyh6O
wgPRaLpN8cTWHkHy5OhnNyVaXZlU2gr2c4ujetPRKN3mkymvZddv1Di/4wbJlJroQ+5pedE9KtFC
HUB08DJ0H8v0fzt1JnNqihkw4k54dClZnjzlgXIyAh6i4gn1jvmDrKs/B5xq9N0LRG2R9OXJZz68
dnsQE7JsR2aueb27AyiyBBp0mHvHCTTUe8WlutImpGBEodSoKAznlAQeLWFg+m9T4P1kZ0f50jAh
09203Yeh21+Lahl2ECMl4OFsvdRq9/qy+rXSj7ZtHbR71dyuLIudSVEc2qz6ZYzS3hE0jEyNUT7S
vSHhrlCLy58HCB/EPEkCE/68po5aY2IbbacbywTvW3iI7e0lu9bUCFtkLI0A1SNdS8x6+0FK6Xuy
uI4Duk4WsTEndE3GwQGGpnqyIFWqVSMi/SXNmi9sONESkgLyadF0rhdIEhVBhLDG9i+FV2Qo8ntx
DodsuDYgOXQU+egI5ubQGAh41JrfNLDm1dO75rWh35vls6B/1/1iwwtRMHkz8Dv+7CKSUKu2/YLS
1GY0ichNPQTLUW4XyCcnQ9s5Bqa6ehqTo6F4sXWRPGMfWJdlLR/VS5Qci4m/IciNxuA3lqPxvRfd
b5pU6e+U3JYEeDI33q+zi3yE/gaWymVNjgGdXnHsrDJiWI6k3R/IDGUyRywZE3fhmQiZyyNgvGhb
p5KqePlUYy019gRTexv153oJbON/uYDtv1qnXMCWa/rcP/jbkMta1v9tV1Sj07YYSt1zl2Exv3ep
J60HjuLp81ab5CEXXUwvVAokM5HjEuxJO22bN1X9Oqgcet8af0ndjuEaGyElRqW/ssF7TRxkKYTW
Tg0h473bjLs/wJS4MuTGT+Kv9KOJq1hMgOqLLjMGRqTxKpq7hfG4kOp7D/eEApRXEJdXgmyMc7vw
S+RAgMIUNYRFgzQp+tA9huie2clBUfXAQzkrAXNiC4aUTQkC0MdaBC7JKqtS4IJRr4hxdh9B93+Y
Qe6f/rwkY/0DA8+4DnM9XwF8FOXtfm3U5sUqqxMz7mPuJ0BIgjm8/nmgdsRt6JKcIKnoVUBLOKbF
Q31mMr74/Fzz+934WjnRl6z060tk05dRD7ggit08ChjoIqy22XLiK0P0PAz8NZY+vEhhhkcutxV9
1zIk+yE2N60TdeuqFk9m3CWfUUpOb11r36YxxuxZ7+N8nH+TccW9ioOJVzSA7rdscqeVv/i0HSRJ
WWOUbGcg2pD4Um3uIwzs3Q9wThNYyXSBgP9bp1wfVn9ecub8KbaE9dQXWY3Hyu1utWlEt1wgx1LM
ruBmz9VzjvHlouJwiUvzHqZmwJESAWi2pRUcPJdcDdP4dtemd3MSH0Sm+yvlqnL9qr7c425Dw3S2
tSSfi+VVYZELkWbIzxDqkFrR/wtU6O9rg4IKxYGh2zaONVvo3l+1VQfPKcOD3x+d3hY3Uy7USOZ8
VmZFjza3CkykxrSQlJLYWMVWXG61UX46kdk8aE4HSILUng1QzXB9r8GqUi7u1SUEK4P1zTZhSYu4
EzyccWwQG1Q/DEeWB2dRn2OLKC/S0e93t1pjqzlNkJ57IjkGZeJ1OqPYDuVrk8j5WVUAo5vx1hKC
AwAiJZiY8haVY7YbUwsDWiYKlHChWFOtFqd4eWoM6bPbDN6jGCvx8r9XF+u/ilOTWHE0+Lq1vIPm
35yfIVpMIuVUnMrIepQRLQbPMcyPEA0MJDdLPhSzu+DBcWNFLIwHlRCrHlTHbkjDFG0OW/CaE+tP
q3AgrOQqyg7xYVcLWLU2imJDaABG+ukkMvu50MYZMFe8vVdrkZvVR1oGi3/Tm+fHnHvOPiKoeFOj
UH7781SJr5oZuef/fidg/P+tvPV8zwLUpTOfcnTh/q28bXoSG8c8Zgaq9gFJwUAkiGdwA33WnhaR
0M5uEGKNeWrtwyxLHi3h/swWIYrexOlOn0MTnwJPsxQBo90mN59sN0SxXMHhsoIOrqQpuiycpT5+
z1CFnJQRpsQUuGctydcFPeKN2QXURF0bEQqU330OvRE/jaLPrgm69qd5mWAtPVi787OXutk2YYQT
MKuQ/S3Bu20f1U+iuUuODAsBKQR189RYoOZIYWiXQZ9D+64wNwkgqEM+krEVh2YH9g+AEZpyseqj
sTjcr/ei7wVCFxwpXdMlGy1gapC7RXQ00uSfuNJSzypSdTYg5Jd4ruWqQVi/BHDAsE8IFd0i+F0M
zkCLzcbHxJSGBGF6YOcKI7OJw6KqWsWN/Y1qhahvaR4Gb5w+DdqrZYsou8flaVjzfDSNoTzUAP8W
1ZPcgF9IifOa37mAxXOgRZ/Aj+qLegjoJd+PNDNotnc1B0JQe9uOcoDV6g7L6SdcUg8Ducra6S6a
m5MqXvlhTPehpjlZ2sHvgMzrR6zoMf3cLDviA80eRVzWW2HEdBI8q7j27lAdGzO9zlpbXNlP1TR0
Ky3cmkS5rvO5B0RUx1V/Mc3PBdZGakILXLvqluSZnpbFlvwB/8GOuuCEEZjdB8/+PAiLhjWMsoru
Mz0s2Rn+KrWMvNm0NgoWbZ5v6eBdDRHEz7MzW8+moZ2clBjxxtwXrdM+DLgvViRMJQfTqf2H0jL9
h7yS2YNnnSZhMzRVOce9RLCdTtaznwTpk5XOxostl7IVtKufOeGunE13Y3o9lnGVKo1cvto0pTFu
iNHiNMzzdne34YeG3WzheCGGyQtDf9A4O1ax4/YvbaqD0Bnq+YhPOtTg/NZWHL3ktIKADQhw1vaF
/ilFRwkVzYEthGCD1Xc5sTwvgzXWlO3NzKuvKmw3t+f7M6WZUF9L7TfDuuSa/9qTYvBTEKJqtrn3
ibKTtGJXj1Z4B41bbGBMXNr6+dL4dOEvI5fsbsq1M5Fhg5e0t9BTYOIJ6ti4Px1j6zOTnfOseSAQ
3cJ942NpDmlFBqTBTPdzEM46pr+Y8D8HTvcLM2nyJoeu38ES1WgloqH2e/ozeafFoAlT66snXK6R
Fid32oR7ZckTBH/lGuLHaRoOsIDGR/XQWqioEiRdkC4QYnVjidlhXozdMgJK+0c/quSkmZc1rCM4
SNduGwUfoWVY58hFV287GKRFi7tULU5VQeD62D+oEiPtvWCjOyA+LEzJ24ywz3PWF+IBD8Tb1MnH
EGP/d0MDxLZU8U3evOJC8T6CtH8k8R1muQtfuO1FgawtgqKAVmSr1jqiFJvH+3iaKfcUclUYTvsF
n6FVfYdv4RJ2t0/nsboSljbu4WZVdDJ5jQmaS62Fs1mnmboPR7e6/vlmAl+SvW/8x/f/+QZHFNDW
MqLqx26jZQhPtNKvHlr2e09gQd+LhSZbY91eLDXuAd9vv25p2p4Yx+4VMdWWmolOw9MeaX70p1aG
2raNKu1iDrjqR7Aba4qU6RaQcXhl189Qn+3f9zTODyB/xT4ps/pQtA3hbw61H7fUDpzdD77Ho82M
WSrxin6vFLtINX5iCM4OU7iiMdH+MvXvsBuTn4SOYqYn1+RlIgR0XY3Bk1018kvWfCjkqVW3xq4O
i/TQTRGJgGW3a43FSkx/DVERrmH1/rcSq3xPIvihtM0fbt1bxz83qEoS0aZjGpKjpj+YSSGPddU0
B6lXxqMf83chruXeZNnkiy/td1mnT0QOTsemyELgvk43XQyLUNusciA6IGMZu+aBkTsoGnEZx9q6
zUkquYxs57FAAn1D9b1T0G41ZnbcSrsmbWMghAHIUtof6gdQulCZT1ljHjNTfJAQub1/oN5EMook
FzQHoXr22w4JnklXEEB6jwoiFiURxeDx70bPlNaUO9jmBacQhMmIYOPOki+57UMst4JNbOT6kzrK
s1l/WhjxGjEFIOvmEv0eoBb4JeV0vj/PslxuXYdoO/XTf4/0VD8DhCDre6sl8jsIOYze7hj5vidu
rrWN691/26TDyXKNn2E65IhJqumFc6f+5TtsSOWU1rf77WpAS09VEBfHbBkdRktsPZ7D5eZhP01h
JprdnGkH6KqkJFqa/tKWwbgjC6Y4azQvrppBfIW/oECqNMacGl17YRf4xvXxOZ2tcxyJ4U3LO7vZ
DdAKWCPTlVb51ofLZ3mRRLqtwKraH+1E6oNwCeBSRv0cFwgM//p7rdvRxQ4ZaQW25SGUtVGs0AJH
CJmWB7MHbDCner1xrTQ5KddsRZN3LnVSR+ysfB3S7CM2AVCz4yFuSG++2dYB9fbvhLP1ZaoABglg
ZvvWz9/mGsZNVaFFJZEuOwL+wL+hM52Dbhd/tqXYTiIfXsNZmx78OPqtXp5y2gbz6I47a/kuY3aP
ndbhwpizV7Z0YFkW/wxDs33pwIqJfLK3psLsThHkt6dolr+djGGYm7BQoUl46Eoc3tYIxUXCdH+k
+TQeqhJrLmbC8Hz/RFLLJa3Js7e+tPWV5S5x7Z6RW7gq0WVlOhipUZdIRkVbvsi5f7XLbvwQenBq
TZM8BjoLdQXdbvbg6amV/b5h9QWmZvAnGxfW9RuEpvFqpJlFEJA1b2zRiq3SdthTDtcF7vUuHIzt
HPq/MypMpoNxcVBpfbHtoz1P4THLeHY3MCjdU2jNrEWGLa9EGxXvI+8y5Bmmuuwc9tZYEwvctP2j
hzD+EBekD2gdOcViHP21XdvBOi7MjBoI9JZZ6J+VUbcHoVfdrm4L7RAa7JMtvZv2DAcCeKL8heqp
9GvuM8tTjylGPJe7Bh7cPS+7theQU2ZrV8Jy5wfJJBpe1w99mrynUpoxqVig0FSXMEtIxWJEeC6t
pEaKioLpdL9+9IB1gF3v+BbHjHWWsM82JTFHq4MZfVepP7oSN7jKl5l0iYXSi43D3e64EIqawyJi
f1YvYK4SBzcePebSwr9qecMtd8Hzq8RaTxP+Nm9bgVO1c1ZVFugX7Dn1CdKStVL9kDqpyue41+/P
tL7b3X9JASRH1fNCpx+dodXfJCpYNh7ANkzjbmL6vp6MtnuAk5ee3AJWEcnAKAkL/jwvRQAIZiz9
xirMOBYL6hyPhObU4BP9CscLekBva1RDjo2dU3tmdl2o5K0QF4s6ipLmnyMJpQBuD8Pdsoi+pKU2
3fjX5lubZl/C3tLO4Wgd4IwFawls+WVs5gCj6ey/qNfCkVyme1dYx/m+JpmTnxR2NPDCoaifeOhX
YymnTxnTxR2bsdwIiZcTQ6kFWPOrVqNOmBnqE6KmZ2/MkB4aZu3fhEOTyvaZAkb9WHGrX3CXcVbr
G9z5NOfCQHsvmY6Pg71YRKvmucvhZy8vC30CstqQStC3cbMzG+CbU4KagtU/fZyqKTl7uT1Qn3jD
FwZtW6V5/us7bCYV29yjFdZnX+PUXVVTbHxv+8FZR7HhXtUD9FIHQBJfoJ23GoSfAbdNcSuLwsAT
WA5P9ArbVVp0l/uIwC68GvjAjETfSYJrLMYzt8/mGekcKCH25njJuPRiJxL7P7nI/BngwwfceXBQ
D8wgmiOmshLezJRCSpuCz7SpH7pKfhtHe3wxNPjbpVYar2XXTVtjnvNrwyJ4IiJrJNT7PdVuak7W
tyUiGMPjhh1c8XBf/x9jZ7bcttVm7VvpynHja8zDX50+4DyKkihLtk9QsiVj3pjHq/8fbDqx468r
6VSKBZCyRInAHt53rWelo5I8aYucURPgdIRvYS4UQ8/uS96nFS1KL1XOpnDIqJyjK3RPT/n+81rU
UKZho1pDuPaMZLqZlFKlf84cZ7zv+KixgNk6mrmsWdOWNe4JSGrW0XwUzM/JI/lcUE39BSLVaszo
gEuPl6w7eVOX7OVzcmFD2g6fHFXCXRjlTNzl2N17XRkc4pmjBMFTRbaFYEhr4re2oGFrmSYNy0ZH
VOpUD43SL+OE3VBUaemqNqwYgK77SEF2emZdLTYILNUDuEztYg3QNRmdnK/iqWk1lCauP+2l4abJ
8DX4quPcTDhB/BKmnv/Bod2MhmW6YTHIovbpWkbxsgnnRM7CpmnvIXs8aZdmAInoBnl/8ucHJxa8
FjcauYhEQmycJDqgYidvOjDchyrz7oBpGUycEyOOqqXAemAe2n2rffIS9TGBu/BIhd6m08mAXnSB
BiyA7Vjn0M0i3aNe+InWrZTKUJ7P8hEdSX5vpCBk1CR4qfvWhHoEcbcAPbIlBy/buSnsajad3zRf
2dBKtL5NHKTzM/NLiUv5qvGm/hRHzJmhzQKh9HvtvlR0TKpzJy0Tw0OmXI3eCR9sv3UfkdIfE7uO
P+ZVSuKWOlmrWCgRCoeJuAAHUS6JLSUEGx0OdIjGcGpF/kTrS2zCLDeOil+PJ10ztbWq3I9FRFov
pVBEi/2HiZYwmy7wbOihzzVrzrM8+vFQta7Yp515NiPywG6cfHJ6nvGDXxwlUN5rE40tEIBXbOz1
Mi4uzpz2o+eEArN4z89UF52VaiLAKfLiQMy8s0OJPHyPISn8cFcMVBQcfJif4xiIXKHFb92Mz4Uk
K0gUDc2dw0JvO2WIn5SCTZPw3Y8IUtIbjAlhtX3Uw+kJGlGKZOsPqLbRgLWdiirZ+lyBd4oabn5R
5LpDzKjpl1D26vYxm3Sf6ANyMnx3oOiSJuWnEDsEF2sp7vqeFRsrG4Wmgmk/NOyMiJ0BlTHvjBDj
OTvua+saZd1utsgglK+fNfL5kK20lKBm6wcpFz89r8Xpe5/aT6qdgbCbJFFKLxaA9gt6/eW7GCzy
eTPf3La68/FHhd6N1IWVeyVKVm+lp1ryQngR5lvWHmvcIP3SoYxCRjG8da9Jp5bptHuHyImt2NGO
gWI+R8R93yti/P4wFF8pHLSXSs/N29NBb5ULx9CBaLRNe0uBQwVugu3w8/WNz9TEq4pwhEcqROE1
tnx0dvOLSiPaVYDrbwkIhqJVoHZkTQxAKySVEbOHdvbtXRMDnGAKSs5D1sP558xJFX9fhNOzdK0g
vBnOylCH58TB4cGJJK7Kp20Vt2OSB4jhdbSe2VzhF1hrtzTsQX4aySZXsmxR+465aKy4XLegoU52
hBN9gf6I/aKOrKHzjwAqZ4HDHw8GHdKjNi5C/4oxyH4bRdEvHCLTHlmIGdukDLPvOUKsmPS1RSFy
qai1/xlx5VbvQ/898so7wrO7rU+s+kZCZAMHwBy7t+nWPmK5frFTV9kNChZJa9CyPZrK/tKj7FiV
+UhoiOrR8gBiJB9gBuQb0zHa5URf6PZcZRfN8bbmnUblLQzLZ0BMmH1Td9ppDRtmeQrUuiUJaCTz
JFROw+zZS+sWzKCEzLNL5acGGlD9zPsyCBpe80H3x8H8UmixD0kt+/P//nVhVEAmaCoIuzEkA2xt
U2U9DHXRvphlW60rkdQnJYWCX7foZHI7Ex+1Nr0jDwaD6hAll65RhpUVx/khU83uY5ru0vmu07zE
3WWku7JqXIVki72QAlWsmtpu9k1bkC2VZHRgPYuamQrzEIDhtjef9SwxXshptU4SkyxPY5Z1xB2q
LK1pVXXIco+2dv25b4WL5pZ3HHBxPkIhHuBmBgtX1xfSjSQfWr0IDn5jM6fPxvVxItIYBTlI8Yjc
JC8YxmvnDOVC5k8U5q5zM+RNtXsvSSa0SrFf6ME9C69x1bHjO4KmDIiLiVoWaL35qEQdLLSKBo0j
/OcyGCpSqyDbDkXPRliFCeAknfGJuN1ZRBx+GTqzWeESECevLXGRzgCTGikj1TAMaQ28zTDq+hMe
LnriYfAkLX+V434zksbdgCIVqJP9FMpW3a2arsVvbOXqQYxhAFFiCoBnedkjvYWcld2F6oS3/uUo
bAL/9lwsjyh5rojzq3fcbEd5/ZldrewJ42FpMl+dWhADbhSf7dIrXvkR23Cu9tS2eYnsxGFus3ei
TY0lcu9gFyc9n3LVYmXtXe88NVr+QmQkHA0jeBLtNccMcrYsSmnTkFoHX202U+A+9ormr4KiJwiM
feUiS+EjkiwKJNFNEbGF5sG3B+WA6Azakxls1SakRTWfGXkz0nz3Yvy8FeGJnkuEtoRT/jiPLRor
pmJCTJuuTReV9/IzCjW12N62tjUOldm1HNhW/z4f1JE1yAMQuv4Jx2x+SyqoMsGc9WdmwTR5lAOK
WYbM8wmdCnoJJDzNc1niWzaGDsNdSQpbNkbpGmxcuuoUFTVyXLfvfk3HddDrr1kcAfVUC+ehA9u2
NS0mBqOoiOBFr7IcEzXY9p2mblLD/DapqvG5HpxviE2+H0TC4Eqs7oNpFlvk9HVk8dcW773V+M9d
PE2nJhBAmeaasFejdqsEZEY3RdUx+3AbfNgGRBUO3eESeOqm8EuWoalPwpKhJlgEGkbsUDG7VawU
AS6Mmm2936Gynre56Z+nPirbh7H1EY9AnkBJNR3FpK7zSKuMVdYaYtG0U7VXPLHU52xToIL1VZ7N
FudEeMDWZXe/J7T06hdeAVJSA/ZbGOW+oLq/NiPATZPpH735QR41ZsdVE2tjvyc2miqb63XfQLY+
TK4bQTSaG6j6NjGClZSORTjuwFlFwb0jhuPNTjAzdZZ9V2P0cAyxucHulIj0t8oimrQYlXE56p57
9jxzukN5R210Bg/pGQb7rMApFOSHcp6SlDQUq5yK7pL8a+X2BuULHmL90mehNpszpEOjL0ptaaPp
WodoItVtbNjHugrH9h3bRr4CFXHnqLqzNROTELA/Hyb+cEhCC8S3Xgd1WTrp2W5999TLU003Y2Kw
0rtKG5KlSAQ0uNmc8sOmojftB1Gw87z9yZBwdTT3FWtNDR7f2Ky/S03Qr57RFZhhgCmRX2JchUis
dVYhw29rDIL0MK8yjplNV0yDRTPufJ1ELbJsxTLqwDE3XTmrM5MvGMPjxylw3FM+2TB4wfhu6d31
K3WeIc0iPrpm4R7H+UyS/xojcA4kkAIUC8rVGILou5R6MFHGju3jLCtZa3FDGl6TePWm+Hi7cLRU
MdnpM9rHXpesqxIh5g9aYK1pyTqnU72WzYiKGkOjVOa+GZLu2OpNd6znB3kknxsg5h7ryKX2HGS7
0mkubeWbB9mzGOZOxeSFPXA6vd7JxgV/QVaLJnyEduKPyaqmvUGNNLdozkw4W7lGV5OugATpj7cV
/I91u1zLe46XHLOhPuq+vTcoY55vkwwi3y3B5GBrxVe18N+m2HUY0bSX2zDWTI39xSDtJ5gM72vb
283CaCPjierDuG6SKd0JsH3e5LODaW242apYj6FZPfm2ne40IppQJtvWk1UZH+WdQsv31axHsCeI
w08zxWmbKKqxjMaZslqp8a6iMHYJo97cxhpEG8/3rx79HsD+RbsdPF/bRSlVYA3L08LX2+Rz0YWb
MWGHM6sfmwxDRW2Vw32hUq3zfGwfSmFEn+avUMfpTThJ+sifCeyENuKCDKP6g4Er3wgTY20XtY62
jwjFjSCwCO9lfy3yQNtl0BA+2syqMpgD0iT0GSPYt2qvbUZ22Y+GE+E3ja3+8r2oTZt6waC9k+8q
TDIMEkMzniq9dJayOE6Q5lrJvWJPrjlenGrXVGH9qQxG2GF0Jw52SZk8ppcMqjgZSuXLVPbvXU0k
3Bh51bquTOSsk2tQRW+ivdybx4Pus/9Wx2Waju76ZtQ2E61aIbwtt2Xplzc8k4495FhmZbEh5E3c
/MqqogN5aS02rsnYvSjpaqDcJm2JM5H7ilXRW7qB9QyEH2Mzi7snptbXWsFKkLbqR6n0qK30C6HM
M//O9ZYo9MpjkXmvoArstzhqtu0YDC+9Wy8kyQcCJinwhWMsJi+1dwZL3NsKvZ6X6UjeN5bu+3v4
4uHWjKt+241++t39X+Ir0CCtyx8rEUUoe7gxNDXZlmZfPUWtfdeZ+qV1kK2ESmqw5nCGj0Wubdmt
pndpilO7sBqwHnPZLh3r5CxPR8j5x7ZElskMEawtXwUDAMkQqd5QfApJ3Nw2gaGvyELxYaoo4s5O
T98X4WFSnS0t9y4l/sSLiPJyawCFX5hmD30UoSs/zIdGF/pIb8vSwJcCyZGut7HBcm5dmWrrB6Oi
MDnDzr0Yu/ntOw8Imlc5Sto4cvXX+aBum9uB2lvxRzvNQcjlG33mL05tlj3OZ1IcH4MRQrYb3vtM
3Yu6rINdPQ9mcjkrn6vartjg6FrLD7pvcp8s3XCJRtXf3vYIlMSdu7x7sicob9o8nspNiK/VFZl0
AiGw4WuXlIjf9t30Sj4uGfCVK121zmzFw4IlHoIpyPfRTA+mteKcm5kZLI+03ERlRjLaUipfq0Az
djdfpdVuSnKbHyeNSLLKqDWsB2nyKJ/rExBBdtLq+4Agn3vqLo+Z0dmkSc6kELLj4PSh70fmPqxB
+LWX3guhH7pRdzuq5qPEN5kwm858HqrhLqNj/YGhrd2NxRjDQUjYhEoNHE28V7S8AGTb4sW2CpJu
W0Hu70x+zAbEvFRayrVu6snBJ+oQUZhwAec5i8ExjHsdN+C9PIon5TEUgNLlmTGZ+c4ZMr38ooLx
3tj0KNiTPsomP4iTY112Yq0qCujuWRgjMWFW3ijnSkPxIiELrDm9ZcoCZOvMCJMmxT6Vm9ZMRWbV
UIr+q+hMFM2VZm0qVnrLMm2H1c0HkDJ58O/bYxBDS/HpJUErBDkUioLV28vtMyBtyCRO/g9xICO1
sxrHhiBG9SmewL3HIZESvYzCCoHpIQygWzQXI+Mk19dhGpPdOx/l6N7vQS7tINBMCylIoK1BnFFh
pkvAEwQgdESfnuWYk9KzaDxoB+oo9rJIIGsDjROhUSBbHAb5tK3blOXUrJY2TdM6aLHy1an1GapC
JBjJoCzvlUWhxhiwFGx/ATq2q6HRHMLL5OyoWVrX0TJ8tKxYCFaUUmiuiGmrq5l7UroJ8XfeEtvl
gNNm75U3T8bYYNdmGAFssrpdGd/JDqZRLQyaJQBC2Xv6mVFs3HCKqEYPBPyGpQAWQ3XZCKj59gpd
HH82jEqEhGG6/e77ba7xbVSGjbPrVQ5WIKqAiW2vPTdCvmOLeMuWdIcebFreIntqoYi9FZUvXtKr
Sxuu5lp2gmssxkA5MAv+KJnUjhacOsinccOquUpJ1LoVm7wQSn8VWnuJD2mbqNoPhGB4mf4RlSPx
N4kC7rH273K17s6MvAF7l1nXwq21EOwecTwP5p0NxQy8KxNtEItxW6RYWqRkXbfoFaFm0qgXu+wV
gY9f5BHI7nGvq6azEF75rTM7mERjop/ZHX2jWRqdbn+vuiTkPul2MT2Xh9FXnLlrZ72t3br5dvu7
qfmnSYO5TL4l2wG1p4xBScbDm7O2TQ/kx9x+YjeS7QZClm/R0UoSbW4tdLVlACvwXciPllx4QKmo
Ik9D3sxHsy6nh1S09PSWRUrtweWpp29JqRZncnwqcnAiqpUtgB9GnRdvcJxVgk9xhYEfD7MJQ5S/
afOYJ+VwyVMiDMk7u7t1DG1hrrny1VMYhBr99lI75Z0yHOPiS+xbj8I3OvIn2P0qQd5+osgx1zyp
XrX0FqmLW6V3IDaVvqkf9dUBzcgWPzgK24z78tZeIidsGddlvhuMvD7Jo6AY61M4PzfNzwFI+OPV
xPOXt44LEQTh7XfyEgTzXUyrlMDXBYaqYtcaun7X07LEUls6zFNIy/1asT+lxvBkikH9pntPTQEx
JWWAXzYKzdNWT1+MLGD8kfdAGAzQruaLiDRbEl8Sm32D7xp3rjr62zBSE4gtwryziPk6UbNcwmNA
XFKmNUOK3DscBLlaN5RK8ecRfDB1Tz70VhSPMh52Cu3hKdBu+d2k2MoT+Yrb9TrOvrzcKUJkW9Pg
1EiL+iKxgSFKYaSKc4sG4X/yYKeK2IZjOazNUm2fy05J1gTOGlsiH7rnSC27ZYjC9yBfbbxBLIqA
aOZJiPY5NmE1p6F77zeVhZQQSKVFx38ZKywXlBSideMn3yCOWc83N5lCYIfW6Oz1sFOv1T7znouy
fRLpaJ9U5vKNmW5cmAwxVUjYOJ0SL9hD9cA7aRI2mCRZYj1CoFynTlNe5Fndq/0uD9ytPmRffghJ
FJ/GRYSnMZ2LTEWRoEBR9YKKZfSCC65+gbCJLUKzorsK9s6hS/sePZVPUFVXP0IpRV2nGu4XgriW
1dD772HibQfYZNMs/cu0hG7XlJUnkqLTjRGYb7lvwaYOqg7n68wOS9h9KUZprIt40vZmkb3JfznM
/3zU69ebfiUayR/XMb5pGyVF0x/YLP+UCdaCfHCbMDzDIUpxtvkA19CS3+uWtqEMRUPOzaaL3Yfg
wEr7A+sFPL2z2gaUmlF1/p0cL6OstFeW30KeznwdDwF/WzexzKsUI6c1RW1iGJdtMpMoh0FZeT2b
BKS/2ZPfJuPBoW24IPsUFWe9woWW3Nt+Ny1d3W42UGCFv8BiPu7NzAmQxDNc6H7R3y7424WtrRN1
0u5GBvlFzI4oObtJRpSjaIZz46BdjfQ4+mC2EwhOxE1vKCQWrgiCU6+UDoZbIH9dktGgmeebOlHu
y6jpHrymJ2a1CaG+Oiwn4i5oVhKGVY7OJcuq5Ek+n87PZwoCcRFozjr1oomVfxfuLa0xn4wiv9az
ryWvAkjIpnNstGwtO6GRn9NDzbVbXzQTynWQm+rbJijnxjlpOHaPtRDP0i3744HUtfH441QejQAP
F1aGTlL4IV7UOcey7hZ5iJJ4JBup+l51t3tIxx2UjA1OXBZrwouWEepIZsacQqjOJT0P+PJBGaxl
1yMWlYOrHGb7q2NNHVMhYGjDrMNNp/oUMuZ7f5ZO7qg0iUUIHGmXxn5N+6CjrCQiyNC23p3l4PHj
VL6KTvX7q/qICVbvQvq7WkOVIwpeWh+nZ1VAnNf8LngBFJ9gTYboIF/tUoHcHhCkVFMrOSiMBr/e
LLYNzK1DDMki9EhGCRrrZOVWfdGK/NtkIJhpY9JGKWDDs5hX5D/KHBaTxcIAJLtzS9sCLm6Tg6Rn
6sPMAJTlNXlG4s1On4tk8oxy3s6jcaHF7cmbicS8n3BfzlTJOBmNIwbjdCUnOdOivhoow1U+T6sN
MnauOkedoGFqWKJ8YPd/kXHYUT2Mhz4c1aU1p2MD6lHXsVOvzMZG6yR0YBt9PvDeecOT4Td33EH0
NoIWapzmB9vU88gvoMyN0hcaKy6wU1nm1b1r4oQkjQ0uVaVUdrPux7RnVGBJlRiJsinLNlvcIqGs
lgmkEFfQft0eAhB4Yzzc12xsxT6nmMptTvhnMfonxrfwqs0+BdMQj6bphSDKwuogjwJ/IexivPQu
QRfxzAlW0txc+IyAdxqUrktTNO0i5Rd7grh5FPNtODTupzpPY/IDMxcVFVwxrs9jEWYNNCOnOhka
CIYEV+FLVA7uJoIhv5FdDiXvsmWQdXQxdaHtBIiMrRsSSZogN1hotKYXcq+G9Liji1bS4jaZWWSp
sgVMuWd36/OBYNu156q3PJUPvmcvnOeE2rhlncnb/n6XWMRkb3DVgilo7de8UHCvJ4V58HImFqUZ
cDNLn7OfuOmdIPDzmIgSVx9AhiFjcWx50VmNGqzX5lew3Gxi6y5aVFFdrHB/fwS7l31lo/9qKdTo
bpf69yVMRcHQn/HHUl1rOqXYYePqFklrff1778L/4lzwzBm+quseDglLnT2gX18fIxHUv/+m/ScK
K4W6HbWVWlwjJcq3P1rEEQG/uMHie1laN0ka3QAVC+F3VBRh2NDKvoHsIPzSSzBA825uCXEVWAzG
R5/2Wl+Hu7TKvxWtSvrCLAGVz990Z0N8qmjeHApY+M5qmoJjPbCQ6yjG3/UJq+osecorri5CS4ZD
aEQo38bcXRcOg3Obdd0TaSLjwYo99oXzqw24AMa5gzRrl/o0HNhmwf3mdnCF4dJ2lVEwIoKthYGG
ZXlASEBt0jYounZJhwEMh8fgXukRK1zSET6Acdg4tUtQ2jDQlUbsezfIIC8oP+jwfZaMpZXbC4qT
9YNd4S91gq7f/v0nZqq/mk1mT7huao6hqTZQp1+NNyrGRRtbVnVQqJFs0RtijvBj8+h7+XSO+lKj
FDpNMEK6CC4AVqth8rS95Oi7GRW6ahT5MrMPZa09lD3YK7OL0rukaL/Is06YoDXd/ouI/ScUjvkn
GJtTR3gghZp9Ulbj17x1Xuq4L+4DVBvHiFUdTX4T47ShRRs7rhZhqsP7QOpzmMrhVZmN+FETqAeJ
96kG6tsKrNGudzcQhYd9BEF07XTx4+hj7VeN/pa6U2tYWou6JsfC1YrLmE0Iz9HH1K5u7aXorWkI
PCPQoFz6heHMIUQUOCZ/FgwQLxf34inulGipk6WwN/VYQK23kmWnG81Dp9jBugLWymoV1XKCHeKM
G7pZILiq77LGVZ8Az7HQffVJOn+UgVQq5k0dzufjrDqicYruR4ZaMrd9Jd+9uKKXhgQFbPKK5F7f
VLAvjwUkKjB0pnbqLN8+CE2/alkp7uvRMM4T2E13lkv5Un9silzZoNyD3DBPaxWpy0czDNEskrsi
+sE/xbpdgcEJ5kJprUCsM/RlpFlQ8edxKxsIi09MPK5YjqIlQpF5wxLmZ9YPDGMeic2ZlXiLiZDi
c2oFFZ3QRN+0yqQ8iAbApaEOex0x8TrqHCLV9IzmStu1NFxswz/2NlhVMf8VFNxzZ6H36vZ2pM7C
QaGjV/fiPNl5JZjAzPTEom+S8Vxl7mdP1NVZndJ6WNjoYM+3c68RR/LiV/Ip+aDfvgR9A5HfJ9nF
rKJhO5TQdeJs/DY3tI7OlKsP9pDs5MeC49va5IRCLIK+D1dBaOjXXGWXMrjWl1ulhwBmttB1i6Vk
gDIPEQf9tqm8+0X8HLql+WlKCPpOkiDc2zQvgGs1zw4S3zelQDkFdTxa6PmiIE4lWtR9uE51u3v3
dSZ9dywR99QYA7wYComilEuhUuhPSvfzmMTR0YrriH4LR3okaHL4sO9m7J0xxw7LPGI3dwLMEDNB
oiy8bqun9icL+vsuhHBkrMLWIv5Z8riEhQimM0toTvDc1vS3op5oAotsQEiM247BcYefjHipuX4r
T83O7lYd5LK7yDI/maUXXvPWHRc9zKK9qmb92kREux7yXj1HbXyWFTP5oAtfWxdq5NH+zj7I1Mqx
ORTVkH5xJtZFRoyxnm9XjA2CN6+FwC6HSr1WPzupbawmX7WOqkM5uRDZJ8tQG7ob0OrHqjFJ2QYW
ZxkV2q7oq2yZ1g4lV3JU71SlzO/rAOT7oHiMMVZ2akbQwnSv3rrOKT/4tl9trHhyD4CPyx0J7ho3
Kh0ZGl3nQc2K7QAnFrlVDNCvCuqDdCBldbvPSVK79hVLLh1ifbt39XyPLDZGaVs9mfNqV7MvXYhY
V3Jn5UOmhJ+qiPwPGMf3LEBQHTcNYv/5KGhJN2+VxrkL7ebRtI3+Ikm/vts99rkKEtNDTp9hrdtS
iwcSlQ4GWaOJu+Ynh0+FMwObTMRtt3KbkgzVqaYaLgB4fIkqRjzKy9aly1FNANx41GyqBf7oN3u5
5G56bn952vexvrrtzYNxKhZy+0fFAFNDOtFNoNIG8gYnU0/JcWcORXrCa70XoO4Q6YFiJKZ2Ot3J
VGzNsYPlzWejB+mEgZ9Jws5ZvGjNWN64KHCdMbTBhAGSJWBAFcw/YfCezsx7ta4VaKM9NSJlrOc/
ZaojZCGyMOCiJerdu0v8km5ENH4scO9tB4vsvnqyrKNb959Nd1lXIn8j0TJYZkOL8jfNzF3M2HNb
HxlNn35iURISSYdCg48F69hsqpUPqAapy7T0cOy27xdtnqqXJm6SCy0+zB6yazUijjU6cR/OI2dB
X+4QBOWnQG2bfai4X/p5Gy734nLV3+Kz5+vBR8R+EaysQHjbOKP1qpgRfjWFUoMIUALLif6/vg7/
L3jP72+cl/p//pvzr3kxVlFAYs1fT//nKc/4/7/nf/Pn1/zyJefoa5XX+bfmb79q+57fvWbv9a9f
9JfvzE///u5Wr83rX05Qn2PReaAnPj6+U0Ju5Lvg95i/8v/64n+8y+/yNBbvv//GIkE083fDjSx+
+/7S/u3333Qdp/F//fz9v784/wK///YUvkbpq3j7t3/y/lo3LFlV61+24RkOhEYPiaoLE6F/n1/x
nH8ZpkVgmMvCyTLlKwLQbsiPVP/FrQlsR3VcBwSNxZKrznHJ/v4b301TVdWzWSJbjmW75m9/vLW/
fIQ/PtL/EC0pW5FoWECbxl+IPg7ESJ13Z+quphqwGfhuf1lu01covGlQ6IEqqbcUUU/SXcdWUJLj
A7O7o17yOGgivlhNSn4YDlzgTCTjJPSTn6dEOQdApfOkUD+zkwIPp3ubiNyUfU8LcqFadbRT2+5D
E9ElkMI+d6yGRTXFaD2dfAttrN+Wild+TrDcOt2T3mQMUm5lqodJH9xdRW1EMi1iKkuHZIhpAuN4
J1HkZA5VfE2qxtqAkQ92kdYffvocv/+xfv7jyIXrD9zR/McxIDIbLmJbRzdtZ3ac/7QXsRKC1UUa
NjvquNGpnY3gcz+pURUCaOGkBZPWHcwuhiBP4bHRp3zbBholNzRWBJT07carmmxbER+2MGNvvIaO
H2+sHlHX7fekd2iuJBukqqt0W3cmNArRF0tasDEoGaW/ikCPV9TTOaoJL/v73/AXoBMXl6Wyfzct
zZl98675y8fv5IjJujYftha0M5pTXUHYJxrfArzkpEYvMr1gSmFDE7G2tKnI7Kw4LNaVTy1LlvUs
NwPx0NHjFmjgj5EXfPv79/hvn4JjWQYZUiQBc+UjfJ6hIj99CgmLRMyxBIwiNMQ2DJt1IV37eZB2
J+rXxh7WysXuIiJV+WUIHYYQNWbk8RjC21QWhU7FoLNbzl/qjeG9i6jtA3JlRnW329Qj1X5CxPy1
l85tfEuM982glqjKvOHejjVyayemx9FrN2DizIe///UM9Zc7kF/PdCzTZRhwbRBs8+s//XqYpV1q
Mqq1VeJc1cg6qI1tk2mUBKsovdYtco7bzlVTqkchBuMOqLN1hhZN/psGbdWpY6zkah+BPO7exhjw
O7xBloV6NkOBuWKdxkselbTeDLmdHDVST/ZOp+UszFH6jB2yGgWHfLIZmtw7yoJcEPnmP1AJtL/C
X7jWbNK7DFdXgTipmvPrzj4oYTfkbtJtXaU4sEWb5YGIkas4ura4MlYgJPtN71tLzDc7vxw/urUf
vbWTc2n1MnuZkL6s2ZIHS03xjWPsEzSJpjX+h7epz+zhn2963qYFSUJzPMv2bEgSf/08NE8Ytkkl
f2sEWk/6KNESVTAQs6Qk5UaOATZU8UUTpjMDVYmbz4grd9BhfGrC3UAAh/slCKPocLvFBYXPbVms
KQvAninHFLQEu/HWarBV9dOVCLVhSQUyQucJHqgeNP0fsDv6r2O8w1Riq47uWZpneKrzC21ZL70I
zIHotm3diBN2yZFiQ0hxf7KzrxPh1MuU4TyoL2qBQGYqu2YrG5LuFF6rdjMeG88gLqBWs4cmDcId
fCAbV/fE0hvHj9zHO0VU7v/hxvgr7Wu+XpgBbU1XVfjGqidpYD/dGD04D52MjnYrglzcEfqOPp0Q
EN/CO5qVbXtQ3Lb6gOfzoKvpRBaG/VzBvOALxBdfIdoh9hT/FLY4aIlpLD6j/1qxEboxpSh7hyRC
mZtwjkILHbvYWJkmFkS7PkubNET1JbPhjkQb7YMGahOkgfYP15r279caE7jNvYB4FEvprxPMGGUT
Eoh2JnLN0165lJ5/LzvLTT3/ql6jiRL3RDmKfVdneJa9Aktt4D4wS6MWYqdxFqn2gdrf3//1tRk3
89fbgMtfNyxLNXWWKeovw5LIncnsDZVdMxzgfZ+lyT7om/oQ6q2xJCjGOFJq3RsK4ohgxEVgG8XH
AQwYAcOpv0zdqFyrM1Oh+PT3b0wyon55Y6ykbDKq+c/zZAHxp8sisLHKtKyf5y1VvpUav3oQ8HUp
c1FLm/wiJ5Sgzwj51DXSU1lxwTJit+w4D7j51WOaRNMKasH06mgJ+m7dW43CF/CIx+qkzsSNQkfd
gxlHrNsO8qya6PR8jIGgP13saywiyGHhksqALNO8jGOMym0azqGdqpu//3VdLoZfPwl0fxBcDIzh
3Lv/tgoJiadg6sZTX4FMA+A1OuMBwheJMWrsHQRqq84ariE7jGVPTwJc8PicJWGwoA69t+n1LUwA
H17V7UykcAsTlPqyQK25JkR7necglnTIGQvSKZ/Jt/0Ymg1NkICJpS9dPFEWvtRMFVAqqFOUkQ4P
OqTmleXRNesbdV8VwbuZkvnTjy7ACR1XT6IX0BA9zdl0jmqvSC9HhwEfL2+zxyTRYjiZbM6Bm80O
z/IljO5Ho0TLFiqXgLtlYRW439KiWfameLPy4nPstDvyXi6kx/eLoQxPjpaHa79SLcBoJRAKV7NO
zoCIKNXZSvkjpNQ4K+ONgu8QaHSUrnQHJGqaEkeDAjiEIEUPq37zGuXiC6K+uJiWqflmkwC38oYX
ZRyRYWBGB6NlXoi51eh/a35Sb0Kgvuw/FNhgsW1Q8Nfu0agHj4ZQLnTbl3qJ7LwdQe9E+v9n6zyW
I8XaLfpERODNFJNe3mtCSFUqvD3AAZ7+LlId8U/uRCGpuqukTOB8Zu+1qzOagjK0iFgwJk+NMqSE
ka0DuD05CbO81Z4YfMbtdrFBpWY368Nhb9Go6GcMPwTI2dQ6CRPgPF2HcE46InXxQ2dTRloptRq0
Q+Jppm+5ElEJP8efXItfF5xKzsh5T9gH+Rv9FwFfYZaBX60z4NRGzbuXqzcUczv4Fi+q5X0PGhml
zU8XJ/iBdCIE5wUslza+5SD0gmaDA5ut96ecCWLghkGoxAewDE1QCLLDnPrFBfAAL3VMQr1HA1Bb
6j/oka9q2+tEOqPTw5TLXSI3dWORgmbK1SO8dj9dakjC0CBo2CdVPqt4szh9723XwdU0bgzAfPxK
pYd0zoB0eqnLQEBGj7XMCLSkaSM94RJ2s/jGqV1i86S+M5ftoi87wr7HT6Y/kFiNCXZjsdKR7Ep7
9PzNO+5zv4pgs6Tmeb0TnuqrmvIszFFGWpth+1eMj9hcifIUAHsQhARJ+rAsVh0wOoKxbTafSwL7
fGLykIpkPsBl1COtJ1rI7vob3STyjsJ/Fn9Mk7gsw+rfOh5G8dh/ZuZw6TurYn1av3Ra8tlMzith
7Gh6hgg/cLVrm3ry2+HYNe13wp5lGzy8JSUKw35wD/aCEgbKr+lbpRd1TAX8TkIwUQtiTwuGxYF0
uNRRKfqxR3wCom0e2vO5ynJsGXF8m/ITnGYcuhluS89Wn8uEvIspBlqsjGh9Vq333cbDDjpMh2Xg
x/dSBmCkqreHeYhUiDB549R7ofN8GO313S2L4dmuXnOLQZsW97x5Zc2E9x3v45tlMuV26eAYtdIZ
CfsPFem8W0eE5k19PyjEkuTSWx4d1p1XgKWZzUzUV0HscUKEG7nwXxXLK5UtY1U30ShW55RRKl8M
ZwXsCi9fkYl+N8BFOGq9KogPZz1GiuASiFq1nsVQIQKGdAoStT/0WzBk0dvP2vYg4rmhPJlZVvsm
juC/alqi1cuz725+gJOTh7ac01NhtPa7pT7WuNjICtU1dOvNGnjSsN+nDMxQin7uEmuoFEdL+gtH
GPKQrAWlaY+HtlyVKMla7WOlEUYSnz53ZC5c4Il3wZw46oeK0hRBnN4RX6eUZxFv6HLNuHPxOFwF
WoQCTWdXEW+iHsqL2q/v8O6Z/I+m+uikMPVnSXz8HJ8d6Fe3qY7sX7HUBRdl+kKbsEnWePUWbfny
Sje/MztzvvewLdK8Z69X2WyZGIKJ9SA/QOBG1uSUf6Rz3XhklwI7Cg+EpThZsgCLNST6A3mzUcd7
56fYcSKAs8qxiLXv1qpOLOKtZ2nB+NpaDJu5KukUSDMZqYbMSsmnV8b+skgMwkoZGTlx8r5uPl5V
hUJAKapmI2wBHloNSZu/PEaDCOC+wKjmdcVuXDU7kqarPCvm3rguyF33iLx9Pi4sm0NDqHCrZfbI
OT/8KBohk62Iz5lpNr/exgTbgc8ujpUHto69q4EI0zGRn/SYS1+WJZe1Gdv3MHuaw5QLAqRWh0MO
mfhz4WqvV2MXmjmCb9Easux2ikvSeCOSAHIV+8ppbrxYPy2CJ4OPOiiQ7ey80TZfSub4uP0dwO51
3Zy8xSx2HmPA/cDptsM+HIx6VX8t8LciCEvjyaPceSYq/fH6fVeA9MmrUQ87CP6+3GQR10GxzMp8
32SpiRZh5c0vrPLiKN5+TI3hXte7Fpxga+/SuB/u5fa9jnrgpGbGm7tCNyjbxovyLkESu324ftbu
vIJ95/++0a8KA1PTAQyxwvsBI8rarInzu05d//sAUZ8Rvr4gFN7+gKRUxUcrP0fA8JYL1zvuZrPv
Rr8hxVhjC3e+fo9k8f/+9H9fWlUXeqVswcLvEiE0XKcct/1i4E4mKINkQuajqGJVghpkTy2AnC8v
3PBaRVe5RuvQktCIIsm6Lazuib31cCMQDTZpRo5ZVWYtox0JMTFJmkBp5uZOphmiolnPHuDdUe9U
FS7wRgPlzfa0Jbfkt6adSQi59mvOtisTiH2vEHGlUElyrU0f3NB8VGP0rNKJ1T0vvGFjAtBCRA/R
VDjrJzscBvW4pJ91mLXahJ5ZmVs9ILi1fkGPNy6MgzXzhVmreGBjvt7maR5SIYIGR9pEtll+8/tV
Lt36UFEJDFBUSEjdFmMI0O2jMnDsX9dmAA6TU4ru2kAdd+auKcud45aeD/YNJHHcdOfrh+sfk63N
l5gfybkHSZpyuE0VtLiV1yPBH/6niXscrswS7rEivElSGM4SLzg1Tf9TpdK965qautu2nuJl+m+R
IFteuisrRcerVyRL8lQspgD29fskasxlvo9lgv/VMZMbquQ6oiEbwqtYXlXsXa2IMrKRhweotdlu
oev6s87YGOmQHuuckLSlpsT1unAoWPjqBddZIR5HwmUedfaIfjMP9DBer9PJzXp4FdNps/MibVYm
pM/152uWQz++rNf2QSh4ge0tfdyAluJjIrD9arPBXR83cZP9UP8yKxuxnjV593T1rLor0olyayk7
PT6ho2PrUxJ7l1ZIAP1iUYZwWelWZINtUBXDi0mI4H0zqD+mhrp2NIq7Zcr60FrM+NaVGOHmDRsy
FhbbtdZQT43XlE+aqX8mGHEJVRjAl07G0yDT9B0TDWCfXntcmSiHVw+xVZE4d/23O2TLJ9bQEExI
gqFaliOqVYRyU3IySnOiKHfzR9Dzqt+SJcFEiS9xP738/u9GXSN/21Qj0M7HaIY9F/ajjaKyz5eo
TNvmJhPZX6Zd0/76FYTTNcrm2jw2igpbbaio04cSEpk7K/ifCpyB9Tg85nH1qGqjfRm64Sw0d0We
4WK0Ls3ABir7XpOVrMYrghTsJ5SN2T0KDqKehkgQ0XW/wRRhuGY3vTlpkd6M07PGz+AvJtGYCdlp
twxv/pugoVv6unp+zbhHKwOcRYztijyB0+L2AerM/CiG5Hjd2iDIKv575dhJZkRYGAgC4RLdaQuL
HrjuvDH622rrczBZebW3NiXsMLjmbVozVtk638mrEBVyoT5PoHgI90xy5CyyfTXL+V5UqrEziba+
JMWRhzpyBj4xa5CsxLwfimz2Y9ORLwhHBVaCdCHWmxtGJmV8uApg0Ovt0D55F0mVDw8vvbl+sMz8
/nec4GjTruCnpFDn5rNSFR5IlezNsYT62FlfuWfxP9tusUc54gTaqPVbZLRd3BBro7LKTJKj6Ly/
ytCf0vG9l1i0RMwq2UpBTjpd/xeTl3W3znkcWYmbHOt4eaKmL7EQloVPVUOgO+9/oaM1ljetM+iv
RJQvtyxeS5q08jcunirO8Nl0+VeGg0Nk+kFLWyIh8MZvizd5sszZ2umwAsK1xz2V8JAPr2Yq6g7U
V0Jav96q6+V5/Z62KuaRoHkTJ0U8H2MILmG6FoK6Y57eJGqUqZ299xZWrayH09Ih5bqKTRru6d8v
e4TlDyIpH6SUTiDA4T3/f58xunixqto5X89gY3S1g5d24jzzsutZ+kDy/I2VtOR7FETc/u6n74yt
+CqklZzNHvzOQnV6XiuavaSuNFhzy0tuKMY9TroOPY1m+6qet0GjOObLrNQtwPPJfJEs6ANRZf99
dv3Tm99nc9mh8IV9FFNaGdXpd35ctLAv9HpFvtbUBdTXvC12rDspQbbJ4zJ1rt+NBSl2BB6TPlRV
RLPts4oiAwso7+Wmfq/V6k3mU38wBt25qVrh3Ex4DI+NUd44qTENvrrkDUiE8c8vqTihFb7RcXFt
IisNqMZONzOFAxK51a/wauzdU6HXviCAfc6X7qNi+cTthH6ggxuC/j9RMS6yfFk1WhBCRK/BbVtk
EaoVyy1oGSa6kJa2ORCmoV2Yw4pHy20+aYnlqexF+7F6jj8UVnJbxhDlbPCGo/zvA/pYxgPbnJx6
wrxRreXnOifHAZTvZzBMHhX308yzChBagRUzy09XUlfdqnX4e4XTM6JXkUPIpMYN4651T3Ti+cY8
bspMuS065UfFP+srhaveLFbWH6bG2nyYbE9mFWZykrMMRsRWcnEINiqzNYaVNBJ/A+0eriHJDnqR
QDYoKfU+dYAaM2vY5WqahSWMmmevNB664sET4m8BXv1sbUdXgWHj1AC49JNe/ZZwLBgftgif4NXe
1DaCCoSvxqFViX4rifGOJuk0l9JM6+h3H1E0Bk9rLO93JfEF+yWdoPMwcL1dWZa4pj3vOtm0h3xU
nHdz+pmqOnuu3fRu1Tp9XxV9QbyrRzTeIDgmNY5C8uy3oaWiVj6WLup+6eaxP4Ai4WBCYmjpZodq
f+vlk80yXarElXs1LM+hPoEAKHFOUSskTuPsSHq5763S5RyUSajJSe7qTl8+S0J4RFWeiqGxXojG
y6LVqFFJaMOlxPl40/6oSpN8Mz4IZDUNF/kLuI6n/H60UvqtIf3mEFxhfXqEQWSkemVO/6AAGA3V
Es42whseWHY9Ubo13JBXY3cxT0+/Kzw9hfqKZiF2i/we/xjxbNvyqdIbfU+LukSS0a4vWiW6+ml4
O3+UxIKgLclpa2btZPYqbb2RETYx5vExxUUT/f7VqlzlpUfTWVj68nStOn9VFmsO9heqG6FIVLSD
U+SP7JDBnxH4hHEQBP71gojr+vP6AuKKI013wOsutbw+Me4EfHM9ftcMzmLhzY+tg7C5An35G5sO
EKE8gquxsZynTUgUbFNw/YsjGjAPk7P7WjdDwR50/lY38JdWLuZlxJaUuskUoOPv91filaUpIERW
998VfbUyhvSLFFOvxwgCNzDv/Bj3x6kXyu2sln9jjTncmmoIJq9v03Xl93vpECKJxgpdFmJHr3/o
dXxi6ejG5LsYyyeOeQLqPFxwCFrUD7L2dkuC6K+c4Ocghj1ptlO8adiMq7wAO9AYj5NM+706xikR
PbrxhpDonC4utQfs3SpeT7os82BGxnHGiqK8xoRa2RVo4clWl8hzetsXpHOcTVg0zDvy/q349z9P
fVPk312K9yFNhBklTeUG8zZ5vfYWjKAW+HxjJF1U936tVMa+1d8am2ZRanb3SNJNfigrgBo8UXYK
i7LTguxsn/T8WqK2CawDKX39rHad9Si3710/U8hF9h3YdlGpMv/qiqV/nMGgB5BNp/2Es2qbtiKu
384fWraKJYkEXPGSGds/zl4uWlqS6exrpjGOmZMc7AWWiUy4Z2H0v3oJtITBnogO1L+yWF0frRiD
WgmLGwoB0YBNXarH6+9pVwMo7bKw9mk3v1x3rMDX7q9H0PWDhMNtD1V7s4oeFVhhXJLVnvckNgG6
rEdacGblt90AEtquld2vON6x7r0mL+liaFcApji73gE5kAnXIKuxheAprDsHHxgTnfqTV9EARoNV
fNEtkMFpbn8okIt9hWSTy5rjq5Ol/FWQG1wRZJYzzkKG8NvzjTgHDuNc/riZzvOrPCF7jHN313nw
LeokZdKD4/51RppYsIquKzRzSgOu5vcz5HG4rmN2i44+n6pcWaOWw+jTo/Ns2Mt954WO3C5zD5lr
/FPGFS7H5p1SW1yJzKJuqzIfHhjCK0GezAGqY9oJaZ2yLK58LSc/RVuqt9ZMiW1w3Slwx22673hp
mJnaiZBnGzfbDE1x5+QVuRfm6ASeRXNn9np+MYGOyv68GuMrD7kvB/9TwDG0ObDTg9Vlj27MVR47
TFlRMjLMxUFhHcAJMOCUaHvLdaHlm+0DDhrSOziiQ428mTBNkg+WzjB4vDSYKuNLqXv4h0t8LLaB
hkGQI/T98s9q1ifNLEJXL/OoYHtHGhy+DcVdI710YfZgXT/36E6a9KCSJuh7wqaxYrHum4Cgmynd
Ox5RRDVfEWhX3s0KjgeHkSinN4R/jby2UG0TZONWn++0VGPgli0IHeOflp8WzwzcEJCm0B0QTWq9
G/Rlmp1rCAyel6ZsBeYnabR3fankJ60KFHgo9FouirIhWhTcEopsLehQe9UFD1uUHn8niCKGcdvD
qSCVRWF4u3hLaA+iPHDZfllQRQCHJFo4/NVUyMAgl3eDEM55887GbBQoAvsgc7tII6hyjKFRMUUo
dgT45sRARjaSSc5FIRnxM1nJHVzv+LcoN0afqzs9zn/LRdV2E9uROdPryOnfFh1ocMwV7/dKt7fy
AxOW14zJ+qp2gUW0dKgV6+OYONRcuvtCn5CF0yqq0C3t/dxU9W7crI7uJF4cVBKqNyu3MnPYP8Qu
ar3KiOq1O2UEES1mxwIu+6bp/YxF1u8n46tSOJHUnGAg1xPYROyBTQj8Y8Oeong7rdiqvU2ZzstJ
difw8GPvVeVrx2LBV3vvvWdIg803/raGjJVuxpAbTakP8XA+rGZywTrxZ14Emz6QBhCqrJCDXzuU
epv5FaP+Ou1vjZZ02HbRd7qua/wiqP1ttE+pRwa1mrSvQrS7JBluifoxj+sRLeJrlVkam6Ny9NXc
VPaw4W24rv3es0qMmtZfMpYOy9yIkPXsxWqrN8Nez4u+fDCIa7T0nnjMOdTMDPnlUrzG1fitZdMS
Ko74ys30xdgG55ljxTtXuZqxiS2qqnKXqcQ4a9lHPm9e7GVlU8dLX4lY7Ctlupny9Jud1tOS/mz3
ysiB6MYK+mGjeOeRCQ26IQyEoJ19y7gWLfG/pHRYDYnumE7Ll8zanwE5aAAngr2c287+OMx2oCeE
VsS1d9O40titbsYGjxxV3eGBZlfLPpdzOCLEf57QOvk4CiOrbz9U290iwUqeb91b3vetrxX9o1l5
R6yk+ROcttCxvI8uRofbqOpDZTZZoE3/7GbntA5hOhq7fZTzxVaB5sQwlh/qQknk5sYOVmELO/Im
0eonGGw+xRAIpbJew5jGRWviJ0sZWVOgnPQXWahBdl3vp9VL15slGw3tk4AwpK/17IsyO9t5Gh8M
YqXJ+fxyk07zDYNNX5OYw9ZPOKGdxkfdbTs00NUj/XsdDWVM8bXQns9Mcna8PCw8HSuJsLeHHFDD
HgvUH27vxGclQoeO5YhBsh2UDlN3Zy6PGrrn46AnXzOSEvpgJG5Kh266gfHKfshdFRXA7TZaYUEV
OPFXntUyVETLpGPjO+vCCQHGvA8Swlm/tFFTAr5n7PyaKjUcjbpAT+tcdKY4ocjyD72wi1Na11/Y
JVKjnPE1FYJp2d9R7wvWBu1C1eKwKNPbYMjiklTI+dTrOnWTABMCtM2Xo4EzlA0Y0yKTBjU7UOm9
qCfsMIRGJdVxrIsuEmyM/LVXvGBAD8MiqQZjqOR3KTjrOjF4MGUklyGkYTvHXNL3ULUh0iVqA7nN
OlfhWonH2eIUhee+L9TCCjBV5w0Ucd1kcLs8L529+OvcuMH0Z8rymKvThCnYdXcJPqZAMEcij6QI
elVB6l9JxMvg2X1Yj9kejqITGQappa5c7DuYfVpv/lMx6YGStXhlwB4qo9LwynTPlTCOjSh5vLv8
1uSE37r6A1s/cSic5q/l5p+1mtUfc4opjqaZlCIMpohul0jkkxKQV1kTYWC9oPUZmXvWIaYC4jbR
/046s+POc8CCKS8cJEvYa3DSlYEOphcHsJvKg+xZwLiFqrJoy2bglu5HNusK0BmSBxQ2w07XhU6X
f8p06EKgVgzA1VbbD6n5WWpAtmKVkoe7YkZKTPbBU2yj22ngD/oWKuh94rGTZHUpSV+AB8uqc+Ln
oLK7bZWOjEsA9VKHrOAlrU1JUf2xGUSKzmGcspoL8WXjAUjka1/hk3cRtifC+ehzXfi9Ee89usiV
kTgrbPIhVMxSuWP8gDmJ3DlJkN7bxc7AttUpBJFBDLpPUHsGpneLTwCPfakrEWMABA2ete+ceDhw
weD32eJzenFWrc6NhmHeq0N3aBeCH3Ehk89TGnfLPOxXjkDGxuKeOduRn34M0jXWdwTiRLmSknfV
zj+jJqJpci8GxNIjTWMaFkqsBbGZX5CvPeSQOil1tf2U4A7mNzdOYvnME1bIUOtuPH50FTThoSfx
WTGk65NeQ+u1VPTqVnsZiAjepdZ8cOrCC+Fzn9pu+Kx4QMYW/abhlGxGPOh4SaWfsqQkFxkrCWX2
g4mbOOod+9yMY7obWqAFLBWjGdGVz+seNDOurnWc41Ap5F/k9TJVmOhkQNCITbuAmIF7oH6yER32
fU9OhjF6O5G3nW94MBwqlT1Toua7tcvvZ91bfNVsMaj19iHB5MF68LspDeTrLdO5lZTxSJ9Q4hk4
nCfhvYqVFyLr829Axj1aTIYwxC/bCuHkZD+W9NuYzr3uodqEMuuSnL3YZmms5CAWkor311miUWp/
pa6nO29SL15eUjyL7EeNtXsAU8reaNhXk1WeR+YQ0+JoqFU69W32KAfMhUtVwVm2qibqRUq+ntWt
OyO0WDs0OJmCoJALmBQzO8zHnoduu3DAAnhTulU7SE5AAK2cKr2tfZh1euRUjw8dLmoLvySX5eBF
y9w+o5YGVeZpWNIBgqgJpc0oOE4bP3WNBew25BgE/jyQ9b9JW3y5ukEOMgo2382ZEC00SlO+uU7X
It45U7UTdP1+WqmvrVSho3mY4EYQL97k9OE8idpf1KLeg0gcA897WVttfqyfmdC9LvN6A+s3Gaj7
Y+thAGRg23TT5qJzgproxeLky3V5PqiFOOcLgz0Hdqbb31pVNV8qTdWCwtVfeo98U8hwlJg6j160
qCXRplxFDfpk66SM1buuVM9JtgTFUChHK/2DfuiNmh7BVNTW1gXqrhaYmVk+aHXjozt14jd9qnv4
IUvIkLr1hTkgC6tgeNkELFm27Z2IxSKkgdbDnjhSYgDzW2iuy5Gz5aBFA21XGPdTE05zE9bF/LVA
Ns48o0QOCaEmNzv2iCNf1nEBRcPmtknHOhzpNHIpPZ8j8kBRSvmqCkJHsYQlFYz3O8wwH5jz3XBc
1oH2YHaD0tIZsNCMGltZ0/C83QutGXalk52SwZuCpCdGtXIGCozeZU0BoduTAtkS/OIEoDDmRfK9
2Od1B118u6s+RXggyvNNBwQWBmGbRpWDfJCl7bYkM066uQZWlyd724lpWlrIgcLJj4Yhnhmo2IGb
C/eo2NaHzsY2KNgGhbO2zL6nvqsGyPBhmu9aULn+XM0Wr95mWLFNLpDJjQCvSRLgknBs02edQ3Y7
bpiYgiLhUjp0kguSsei73RTmzoilfcit5rFPwcKLCQaf3SinyXqcdWsK1jGtDpyhu0SHRKQud/CU
doolm5vZni4zCdl3VkNdR3MCtF9ngrPiM4kJwtkGX2yAW2cCUk6aiqINelAP5kDTMd1AaNglU/+m
LTEXGiqmNiWhnViGbpEGK3MF7fL8KmtQC3Bi9uugpL6RYoAUw9tggnkQ7nemex9VgpwE1+ExRggf
ACDvWefKg9VnbeBluhVoWPnryfgeV+9crEPM5HSh21Rw0FTvTNeMG1zOXIMJKygTL26VanuDp+mN
NXT4K+8IT2iJqjD/Wd1zQdV66DXT5gS00ffFzIFGe9l1ugWVvoNF1lWnzFVDJ3HRMenAP8xe7pR8
hhtWC3UH1/Iy1uNfE/KIn30VTUbsWsX2y2q1V93NdiZGbC6vys/jbmClmFeomYnzWGuCxHVXiUqv
HEJoQUshwzhnjwUPjiwaqII+AneEV96Kyiv9mpMYNbIue7/DJ6vobDVXxH1EYSIAM11oiar1T9HQ
hVrTvPjjXIM85FtImQ+e+tMa63RMdIgSmj3bNIzlgfNtvlhG8s0+xbfJUyMl8o+wG26A7e/Tl2SL
Pcd4ZMZGYKfYK8E1AtnJeUh61aYkMu4rd0SRgKCE3cv0ESd9epaD1ZJRlrIhUrkEEHAw3QPaLjr7
Yy75D0WFYKH7WLLFi6wLUUL6LjZwkXXksjex8g/OOxirzuYZqubATWTxrpKXhA2aU2Ud1ju4YX+z
dtZ26siwuUvTQzEQ2lJ61c+cU7+4LfQ2j+z3Yale0DMARBX2t2I5n5nUXq2YyDJPbUEOUMHiJVVC
t54ZSOP5TaH0Sf59jqLkkG6j55R0UxRdXhWqI0VvRvLZqltq5CRZtTfITmJLrnO71o9LDijPq5WQ
DpGnficuYuj4r7OZ0EUqTXh5Cel0pMFIBiOl0wU504xg4MVXyf8J0pn1PE/AhnK9lcNONVScuDrs
DUGeRKa9j9PU+/oKdKAzwImNUNmLVflsxNQRlDHz5Ns+kDmMsl7Nhwj9GG9ZOftWhtPHlgqXXtse
Jgl8W5aahfSQHULLWNvarKRYIHzYZQYtjcPF5KBpafuDNUh5MNC0bBWVT+LGhZqMhxWjDWesDdYf
dmizJgTGxeBpnd+YxjPX0Y9C5TBvBCWprJedLmy5Y6hXSBCfjlb1u1rmjIUIUDO1lGAKiAoQDTDR
GU/j0r401aHK3FcUhIpjq8yUb+G1YmxGNkmBM5xWr+evyM1+F5NJZBig03h417mBjiK2VW4LdQlT
D6ifqDRSmashFJtcslc4fhvD0hBRfzaj7CJyWpKwydedcLjvoExecG9+1WT3bcA1FToIAlsDgZeq
MI49ylS7I6jY23d5FtW0mEHL3aZiQybXvTgopfMIqWdFc7zujVbbSjYOUFMF5Dqmfw2tg4eddi9j
/bgyJ94xhSPCtmpPuVW+ZmNza8RFGqK1fLFUK5yqxXtE10DDI/PjYqLlLJomZsKh6X7fqAOlDTWF
i9vrwTaWvSTd16ArNtJpRwbKv7ybDQYzs4PE87M1u10Z8wJ1vQLaszMonypqMExaDrDJkZ4rxdOE
YX04dGzFH9cyfvXgAAQkLqfB6ISEfDDNszFVQo9poqx2Nid844WmVt5oq/rCLhTvcD+g2oKSMpeT
HuYDi+apIFZGrSgAZxIRaozxtY20y16jmRVXUI1wj4HVh50y2nvbc79YSBeLfsgBukAj9u69kk+U
dclxZhQX9J3sdnKyV1Yi0Yr+MNdUsfo0houlPPWtaKPK1O+Vvn3rE5vn6KwXYdPkn1WcvqC6c485
jNQ2jv+IfEs7H/w5xY9Mj1GT67TPJi67shzPpQ7WAyPdS+25/zxJ6t0MOKkiZMEfGi2sOTswv1+W
qhouE2eUm+QWQSMtWRWe86kMQ5AWyZOSyuGip8xdx0x/SCaGwaa23CjuYu6UHulUPMHwJ7Q6Ir+v
PNCqOpGsozLpSI/kuRiR+PptuOrHKAVKaTWtgqKeLyl4mb2Oj27qU+gtY4yqkQOm7R56sT6u+rBB
JcVBN2x6kmVgPZZaj61sMEHFFPjw5RkMNkRszw2ROYU7G5HllpydTIuJ3SH1oXDOKhLPtWz3TT++
L0zMxoSYks6+iM7SI8TPs79wmh4WfCNF6Wj7VMXkbzlCPP04q9o/sVh58QBcX5LKXUNH0Q66M7BF
zG5HhF3nTrNeRI9uUlB+h+D9PDHkjMozApBpHK3Ky0JkuOe8t4rjyN5oM+a0UWwSyalBD9rTCoWI
FaB2S4epExkie4ODWCQtGUFr7rDcdKMi0wnqLJicG8L4t46WCzEVQUxLoZ9DfyOzPLlfsnreKSZf
OR404wI6RGnaIlItp9jPzoNMoEswAS5OGQcuTweFfHkSokhZBnCK6q5+0qFfMIgyMMCP7kNTA621
aORab+x2Qy7f1LKlIRrqv9qGMbVBSiKKTgHpg6icsBaNDrHd/CzQBBVqVkQ+R9NlfzEVj3EmFOQR
Pef9MNgX2dqH2eWAzwenYr+oIUUq+iNJJgjLGdWtDlKkFhFbUzKkx1x9yzZipy7c94aL2NXRS/KW
IfjnhWegThMyaATOD1r7L6DqtH8V4uGpOdbueDA74IDwHkPZWGOAJIV5Zd4u+85jFj4qSctMmqQU
OXr3TTtUOA16HuXWwSQFKCJLoWbMsGxZbdaTouoRJmrjgbKBEFBl3E299dZUzrplQL5AyULBba90
Eox453GE1D5q71NVvZQ2h2MvOJNsNwnyZk4iVfDjNBbjITObftIOq/ZayTtMHda5xFQQdm23hK6F
GhOfOdi4HsvZmubjseWSh2Nnfa2ApM44/+E9KwvFtXaPjIpxabGsh2q0f1RDf/Q83qFCshHCMJIp
4ly2vkcRfVc68o+NDB8pp3HuphEtLG9N72TGfsUp5g8EBkU2nJdlLe5j03ocwJAHpTqTfjTSOTgd
QGmk+QyQagX9RMs2Nu1pWdkKxUnm2yJdX8q+Q7mSeMyLU2zwajVgRNXp/4GSJi1RtEOz3I/tEJ/n
Nb4rPH2nOcJmKlDr57SxH9ZRBmgT5J4+Idt5ixd0elljTliqyEDninbjjQpquvccZAMtD9dCQwif
ee36PMRVtT1ZXuVkeHsTdAVqNRXerbSiFuKzKtHSe8pwn+R/CiJRH+3pkEOnSospf0GEDriXOX6X
NxGuVH0/9ktzJOACnZrNY6fpuVA71XGf1sHeFXlDyzXVJ0bV+j3VicuGcgJnkAjsnat8y2z9spKB
7Ft13IJiv2lmI7nk/0fRmW03imxB9ItYizGBVwnNkuXZrnph2S43QzJkMsPX9+bx9q3BZaMkT5yI
HW55UGbsn7I4xcJvfkusW1HO9Z03o/POo5SSc07ex5zdduZAWE2VPI2NOewg697G36Rgx5fINDz6
ikuqDMeUtUNvbvSTVMsDH1TzrgM+nN6wZJcifGpN/UIQmmmp4Rxp5UPAVhcdKJkv1LUClmjtB6wx
Jx/VNOvM/7hC3GbFyizILDcCaAFBcU4skh5Ndx6UIAgyBqfQZocW+ta2D6R1nFIPKYcqudcgiN+S
CuzX0k2fEoV5z0PPhr4zI8Osj3M9PsWdpbeKN3EP+WPbEyWuk5OZje2FtCE4YTQTX5rLqUoxxra5
/6fmiukMxtNE0abLhWBf1lZ8SHI+2267YDxJ+eSkKsKyqbdEov7jWhBGrRe+NjjmGY/C98CuEv6s
np4s/RnbFaJg58DexhcxLxpivC+jCQssyu+0FVNBt3vFhqniqt3JwNgbWOIhinNxqJ9nlYpoyZXP
xc2IGNKzCzGfLXjDPg8QsbklzqXHFc0moAqbA6mY6kBkP0zCGOW2aT18B2IwuCcghzpKf/A4/22H
laXgfi39o9PAW02IgF6U/eVLa94TYmL35HtXxMQm4qrw4wtHb9jW/BvwOeBFWYtoE/MF5s8RIwwD
lC/ANfOGHKZwH/bep2XTXdOU+jTJFRPhvlQoeBfDC/adXzy5bd0+tv3Nxc4VsbN+KhsEw59xbuZr
MYko2KhyarYptW7bzCkI32TpYzMJHyIR/QK+ex6HcFNmuNaE6/FHZc8Ti1P2OCypp3wA1ssBEs/K
47sLjbGt6QoamcsWafNbC2Ymb99TZ5j6ytqJtPietTzkWck3b60rniDzlA0TPRURcp80w52MJY8d
l+eF/XYytx+YCR7Fikv36H9h5HSWs5tgt6qWACv4QBgwG40T+dGPegZUAZy6dAF8COV/xXaBwTr7
W8fiidAOB9BEdoiJe946KqfJt1peWaUm5ywsDzMVwiPOFjyj35nw5KGgVXhL0Yi1Dz2TcEJQvGr5
tYajVhe9A1iFrRPAlB+S7tRArDeist85DeEgkbUwVlMeuVE510L713bonBMwhk3c0m6w9FAFCa09
5AJIkRVU9tYFIMvD7B2KrnvEtxQFqt7zVVp7J4Dpy519P1vTb4LdI3Lgn142fIPQi3LhYuGUIEEo
YOItSj6PODbZ8YvvOiuyXqGruH+U6PQ2VLVEmS0PXA2SreMaVjTT9tBnA9VBSuPFkPXwMmlJmU+y
L1q0YfyW33XGWiTs1ExjJdk9QErPrlPSOZ0REAe/VG1nXnDbwcnuYCUiN2P9PRgvpjTz19b4MrAe
b2RF3oaisn0w+U4E2IhZiPrLrdn3AmMZf0E5m7wfi/5BLjOLDda52wqG1Mmze15Dkz5zKpJEiLJ8
mMBClC9N9rIELFzskvXFAgOaJfmlSkpjq0bf3lqm8YyUle4ds39zJLd70lI3ty2Mu/iHaJruq4GX
uxyPLEzY9VQnA2wOO6El0m3IJ8EJ608jf3YWm4fooQluedYjlZ2cQL2EiBQH1+YpxFDoORPBOYoj
N1wOfqEabOPVRuGXDG5Fxsu0tM5pKz6XAZwLBUU7f3YHJnVuycTBEhncPINNHSypBDTMmomuRhQx
/8sw5/qcxOalb/yXUM515KruKy6sM86zZRcYTbcb8lc7yD28Qg7/iNCnA17Hr82c3ZYcrORChqUd
S3682GSqrjLOZY8Lngf8v9rp24uli7cySL0DTIy/NgaNyLAWcu7lso9p2AxD/eXbLOfq3MVWa9Ld
05nsutOx+uRuJ5njh3aXK+O6Lr5tB/8JKt5d+SwofLGcvRbpGyr2dHbzdxZjjEALdUNo7A+9Id5R
aAow1CA6F+vNH38VjlJRlOcgbeCgMtUfejN5SJKjN3fk9CwzKljvbEiGYW4oDAxi7rxJ5VqHjlFs
YSZiwOCf4OzT2Q7w8oA1IrTLRBIuzc7zu3fWimCdacKw5iYSCfSBgpoZ3XUHTpEXJ9kHIjl2LoA7
tlfU0UBOtl1OLM/6D/L5lS3ag9PMb55Ne4pVszQhIsgTXxC+ceN+F/MphAONNYbQhZsu9abpmP9h
+pjHFuGYIkXUDldZjILmC9SKLzHMD0XtX2cS0RvBwk4FnDqZ9+rk3tnvky8LO9GZzjPGTgXIcinu
oVSHLufmYq7F4BiEXkVeYOPU6CZmrQ/kEF2yGLnahTt6XAAoq4O2+6vj0npVWLdQcjTPV6XV49IP
86lp3KO75CtmsV09tI+q6JNdYRcPad8Xu8LlQlT4V08SoJoQJ3vDwJc7Yxq17PRvi79Zg1bBUs+M
zyboli3DYz+51QHGBz5dcO+L53AmUQqx4wbIv33B2JuBLNNh/QzYguVp9YRT/6nLrb/5e27yq81k
efIz/w3w83yYlD7CbyjP5gLCJcRXHflmfla2cRhUeJDkuojIksa1k+Br6QCDMdRJxDybLzF4sf3l
aQ7z/wbYELsWiThLzV1Irl5gaAVy9Gjn/hLllPltYpESrpbI5QbNSVXzvuaWNSicDZoDnwDtvkq3
cDZZ68JUkPNHb03XjlxP79BQnfg2Vgte4EOG3lZnCHqLPAELiDgD+XhOOUxR2bOJ6Xa0TCQbt2yP
bZr/h0HEjbhmG1vMqsNWm++aRHLqNBfq9yhvcgkf+3nyLnSCotz2mBKHn3Z+grR38Fhn9+yBpSmQ
Tyqxy1OJcAPMQlYkLuuUbswyWq+tZGDfUhtCVPPu2NM9tK17RVXyprVgwClNVDZczTxQ0mBk1W8/
EN5QlBbNPwz++0Zrmio46O30XxaQHEqJBqPP8SwoJlGzDf+kbpAcFvrT/Zq+xLR/Gt0YT0oPymem
SwVkL4avOIDMr7rPvECezXr56ZUNdOtHP6DC2+lksgUwDZwwKly8S6EUT207vMnJ+vBAdW4gljG+
ZReNWcLI4s/AT34rT3t7PnpnMp6X3seQ2IRvdZwVxxTVxTG9dVEPi5rrJpHzu2nTepCRHUbGLLXx
UU+8DuHUI801uH/oO9+YFhSgZCFFy7fGCWhM0lQVZpl/GXgpb6hoWmdtuhCk03zMy0+aBVHurheG
QHVsSnF88BoOTAR9v2uc89fCFMskFl914/9rQFBErjldRk9k+ybNf6rA/EW4+puHxYltcQrhEHeD
mm4x2Ff3vzrBec76nXVq/My7V+HqVWCQcyxATXVwa+9WkjftPPvMgbyhE6DdMp+zICb4ZSSsSEKb
Odnf5XO+q9i2uevwvEhSth3Svtskh3b8I7MKjyaNawGG+20C4rNhPxytPwJH22+JPbz1OdXiZfKD
D2k/5M09qVPaO0g/iRDNQDn/xV2CDpg4p2CKX9anNNficZj/A9CATayjoo278Ew9nZ6YA/XQfUwG
yXVKSAzkJd56HJLFxGfFkwjzutiR8H2i2bWKgALJDRXv736ePpIdwEZD7JhGKf3mNr298VGffZFP
yLKk3iuuWNhk5m1IaoUlUvaqA8yVbCsoiS0oAbJt1ASBerAU9q4a4BgLtOEVbFdFBg4aRHDMeFb6
llkpx7hbPg/ZKHZTmc0nO/1FTHlfhPjXVvxaGzmNkO42XsHORQguYb72fv6LsfZvZSPlTBMpsl7+
W3izbc00vNeZn+7o2mZXMwiCU90mGdL0zh9+D0ZxsI242I4F45hj8S9IYIYWO6B0hT+s5bTVvPHc
9lfn6XnpswpzxlPmMwOMYfI3jsWb++SGJu22DXRCj0LUDGAPmOJTXkxtJLKyvJYpYX49pITrhW2v
I86Gux8yiBX/t7BE3itDwAJ3y6vmkqI+BgybUZtjTYhhCrDDxUzYuuLUQnM8DRSOzNLbLIvFMtt+
gEMArznzPnpwgrvQWF+J+DZ64lc8dPVFsoU4Fo/CI3geq5ElV/WH1dpmVBZVXxOXL2dCRM8cDuNS
oIrHNbfZfjj4YGULZ7Y2LG5UCiZ7pFFCJfybqglQSNhvSggx0Yg/ejLlP60ZiG1NtaGcvb1vP2Mk
8C5W2j/4EB75PzT7u7bBgpIYrIHNexyiGkHW5CINzXqRKd3yLUABwU+4/ISggzTWfltB424EN/E9
QIlI9/2l9hivRj4+hynArsN28JiZeVR2vJ/LufA2XLzdqAjFr4rNF8sovmoOa/Zj1stITGrjCLow
4rr+0sr9DKujasCcZf1YRrk3/YV0AvSnwxsC7FDTea9vc7lqf5LuBmspm4u3+PAk2CNl5qfvj8c2
nPdFgimGyfNoJSp/cvPhK6+IFztx+hsv+UudOy5bV+fUlGaHHg5L2sCKvTHLgz3G9aPh/fhW8RN0
zo228sgsuSdZEuOvZS8HfKH+eXxm3r6NSnpHHsg0Ko2YBt2kPNQxU4Dl86bQE3KXYifnD/25tE11
JCuW7fC+v1kjdIfWoW1s6Fct+jwjylSOvvY99W0h/l5J2nvn22D62ZktSXWxSFBxTMdnHV7RNMNa
ZUdpl/eG8gAMiS3Vb037xQNIzp82gdT+8bxmRitjeO1seaoVWrtWx1Eiw4Zi+Kdr3kZy5a5ztLMx
OPuzRaU3/jpeuixBm5r4UEgXjUsaOFmK18LO99iL3oBYEg0fBvLSBq+Gsgu3KaFnljp+cnLs7GM2
T9m6XW9S09usmZsNSGbWN0ZhbnLN9Bq0OFoN7JHA5ZKNZU03l+MfN9r0laXJ1UIhkU6wNVpMPpqR
cAU5x1thF35kT/VFp+fSpSVYgWMFxa/Wn3RlRsIUl7ntK35Is89Wj1Cv1wt4jZO5JRv14AUYc1EN
1FmOt3KuP0xhUOZpBw9Ad8C/eepFtHlNDTouVbQowkbze+qzOMWAOu76zG2i2IxhjzcJ5DLaGXCQ
IXva7iVMvPCYefUprbMVOpzG0OCzP5mJi9lJDPoQZ+9p7ljLxLQ7F1o/LmoV1flzN50Hmj/gyu8r
DHyZNC6eLHBa6fdef4nKu/ck+/Z9q1x+TO3ZBdOAPyy7uksHSsqxnd3sl3cUJoM7iolXDbkjUvjC
j71q2dsUrAeWdpeO7rRdIJuwM/3BIXAIgkYdGIxxG5YkmSox7N224YNMRpP8RboJ7SXn5DXeiMRx
oiXpuLVIR+788LugznmPifLi0Pe39eIECbuyDmVSbOlifmB6zPexX04csvUGBDQBlTo+wB27sJvu
aLGc/lBjQyrrnHY9ZYM8lwTv9FY4Vrots+6rsIZfs6rSPYce4+U8v9LUtcOh8RUgavET4jXv6ieL
bsClMW9Nx/0THPuBlHvHPd3hiwL7a1JwQq8jXG/FQmMQkCYsZ7w5ZCc4itv1niHySCWK1Kq0NzMl
LdQ8Icr4Jlb3nBJIZoLBDO8KiBEOCv1kUEZ/cOSLP9EI5iKl7vBHPNpqgCgi9N9m6Z5H4IXs7yac
h8u8G2aTf69zEwEDvtPnCgMJ+oDV3ZwpACRcwwtqzONQZvVb3ywFvOVlufEmpQmuH/aDGDOiNMXF
GwlrzHyw6Ys81DKAzkILWcLrBYuT6x4AXffbwOAPT6W8FzUGu7jg+MEkOIFSPwSeO5/pi0y2iXqb
jVJi9QqvmY9LErh+Y1TWdQ7SP0aDo5U6tTIiElcjznDr5qMVlOU7x+qL3zbOZuZHSYuOzBd1SBlJ
2L5xXeS3Sah+S5gjbGa7KcYR6k/Og9Mmu86nk2nxnS6ihhDfIBeguAzw4cc8IoisjfaTSx7+gWvG
/Bp2DncX/ga6xt7NgL0alEsZuQm7nvZR+nDb/JSdJuLdvm3iNYnBpwfm4HnKknjrpXB2lln7Zwr5
IDwH12mFYw4eu8sxFc9BRSn3WGhuxXH96o29wnie7FGj+VaETrAZLFobxQ/5IuLs0JkiPwvfEcXX
vOiII60hPaLd9DgNAYJD0T7ZGUGPIFy+rdWirHUT8jy1crtk5U/B1h8ii5teqUp81O8c5QW3rszi
dHtC7a3vk29xu0NHsnhBxWgLnMjCPGQzHzxaTSzAUHq8BDOubbtriKBylaxccY7779YIaS+m6pJ1
8H9cfVjcOxXsKCVOgeIbMyuCQr0t35vUvlKnjeS7JuTM5jynr0Drkgf803xuyPFOKaEEzO14nnRl
AaXgf3btQspr4AOa6MG+DXUACC4jVETyhckx35iNpGBuGvdJRZYUrMMDR2x4UoGfoaQU5GS4M1FD
h5A7ZHWPf0YytgT+a1um/qYJKjaT8maLhT2AAdc8tHOIBi3wDo6wNu7/a1VAAUIu3gIDT0WBbZa/
fObZ86DhAFMyDqJdXmLYhaFrcZMsHjIMbxG3gBIjBwOwV5s/ARanbjK+BhNXZTA2OiLqyOXW+oId
pTeitm+iIhStqjVMwX48LQxuwLE6sVdopcedPF93SMW7KBbqth0+GGpGB5qQMzDC8T5a4OuLfKu8
mvq34jJULTbbesFJn+hvg5K/bTBOP/BI/6FJY4pygL13Ma2JADLPM/yPcDHBD0/PmVl/WpbmSF/2
2vX/SQPDKtatGkrhiBqOA8CmBpHL1bkvqUksY21vcMWA5f9XTDFY4yH+DpyQ/0Bq2+27YYMAfeNs
Ku8sgKNOuYCbZPWAr4F5gnVkEpCsW/imtQ33GwMz8T6O+61abEFOtIq34wQHy7SSFzGn9tFZ8zhN
0FIjUiHpxH6MVQdM6EaDXLKkmWyJ77P4jZnI4bi10n1AW112Cx0XQ7ZzRiGOftvd4pjujMzkTix1
9ywMzZWCdrPN6D4CHtrmOv0NgvxDhXtvGuFWbHwfDJT815j1S55SPUaE5zcfgcgbsfkgvJy8vnfm
8TyEtf3Y1+1Xh8RBkbZkEzVNctfV3cMwDK/T7B7IE1y5OzxWyfgp8Yb2vYkWKO7BYJ9me72xav+W
DDjZdfayhnHqgmHZKEjI1YPA4Km2QdV/CofATmmUf6bJQs3wgx/b0BFOut2cJWdqME+GLvap1FFp
LvhZSM1ZjXFN7Q5Me2C9WMO3HvmIZemBbeynbI0niUPQRoV267chLU+YIrlH+qeK8p8zq+iIzvU6
yhrP3xRlde4sTEAM0ka5MGFB5UttaKJFSYMJQizD8QSMpDQIBdL4G5hnzwz/WZOJX3/5MNbVx9y4
y8kDWo4cfljrWjaW5g7gF4gRWJ4OndHz14UQsUxdFkeie1wL+lIfB2f5tfR+6tlKsJJjdmP9ZU/V
iQ4nfZgTVTBBE1K0qAEVnmVu12FhbJc2qqyiOQb+zqcbZBWqrGiS7nfotE/+TIUlqwxO/0Sr5wT+
lQvvpEa54xHnpuTU+AsxdaFouRGPzX6Z0v7IjWyOOpqsmn51EZ18WRenOEa3WSag4Kbb+dtyIY+z
2OfAD3ZiBS4HLiyXfLgasXdzenuCe/pCd3B4rd3wRffct8JAUs8grvbA9Vda/OgHqwJO2th/phrj
cRJ3+2RKWsT6RGM3ofc5UfPT2lpv+CF8wwBGilvKQxlaYUT3ysbLcTqrennwC3X2K+MtdvWtoxVl
IprUIztuqr42Drw6OM81Eksj+FE5dvgkU5qfBmoqrMRY597fPhmuidmMl96cIECFqGo/IVJVBIg0
2Q0w8V1xFQnkWaUw2JoTOyFrTj+pDSBhsNjkmmZN6/jy24MeZvnV0ffVVRg72uK1ZJPOq67s93QT
cjegb813Ms0TZ89RrNBFQuKKq5w9hSMRT3di1TMc6dv7RVL4apDzb76f7Vgc/mAlogsQmmZZhwev
/aWh4b0Vs9zNbfMMq4dgsFKHGFJRpW/SLx85mxh1qDYd+vHY6+aSdVyaVbIWFhLBbXH4zN/cTsdL
sYDWmdnSkG5gD8KWlLICqsQW65oOZAIKz/ttF4HLpMxnHH+CtRpmGwF2ivutSaOJn4KBS5Z9Y6MP
BQZuc5alCLTtD9dJMxrXBbTfAJSQxR+ETWCJ/Id0BFOvuMEk3oru69trHNtyM/yNU85JUtrqFhRT
vil8UoVmbab7EtaOLfjyOuuTCg55IBK8CSlN5018tgeijwmHvCAUc8IwQhmeBfQxKU6d5i4QjlX6
YGT6aiza2AcK41iQj5GN+YAcTLBVyv0QsVj/F1LfG+m/4SCqPUINGz64AKzOv7OBNKMbZGD7PQzU
I96gSrbXorfr/Qi4v6vEHjvyDoKRyS5p4xiNuU9Kdh6FPZxKi3O+WvrlOlKg0LMcvEnFKpeb6dbM
4LeaHbAVbyYbTAKmrpNbz/2A2eajnYYxkm0OKJyYOAjAjPXjkp/0bB/yFJ26Zq7fJoY7R23kDAnX
SSP562HKGUv2fEQ4IsmXOLQYxYmLsCZciuLgKp6QKqZ5yEED5MNyGDv7UDQ00KWlnBEreOllVCek
A93UiNx76GJECXHEG3Ac9Ng+q2Y+BcKAxiLbQzrDwiHfE1ojlrZJ3Iw0/AiZ16AgV5i/KXmr2cov
EiumMMhsZc1IfgFvzmpz9FvoN/mC5JPO6oMBey+67G0IyWqjpxwkgZm41/bJZndL/onfnmccc33p
0alqYyLDHdCHDQGxgkZ4k0/BsEwE2zx/OGT2SzpV6ujm1lsR2ChBAhzUVIlbZqgaFpxw9mFYRFLg
puwGh481H4CsB29otTigm/zUWgicg8naHK0S4yjfIWxZ5OgkBohlaLauzFdq1vAVe/Mx6LqPXBNf
RxzmthbH17oPyZ65ROdy+xA3JTcNH7UmlLgGJvA/eJjK17xyUKOsjouyfQzboj0MhN6hMn86xTjc
Wu+nHLkuk8vOMeD6hf00sdLENeu/VNQ8H/lm7IrM3Rc08u4wa077xkrggPHzZxJ7Nq21/mGpDnM8
feXF7DN9/LESHlpvGf9ivLjNqQKturSPvmu/uQlbAqJB/3o7Ri8gFFY3KAb05apjFUAOGhTb0LzY
VXMQBZgp9uwr3lqXgtIEYUPZ3XNbWGyI7dTbBImJSa8sDrGZztt0QNWoRipe4yz/yPl6aL4AeAs+
4nlAycSgyjch9R9ioeHdsmG9LJ1/1fa1wnWxS5fRZTe2LnSrBYMzV702fezH+l6Gxs2zaXOB7oxd
DLdCkVA1yC0QYcy6iqlpdspxfzumczyjwOxTP+C0AZ8ehSmSTazHu4j7cBt3Jety74iZhGzxYuWb
ycoDJgGciUp4zGQ4LFu1wDn6qqc25kzkGAv4xSauCmxJyQsULZa4LgtQ0/d/c5n4Ry5rmyLnzBFB
iNEtDM6MTRsr0ccRx9GBHy+w9InlG/am1ShEy1++5EcCsT6CdPOcT+wD0pJZN5OYU/zAO7ju9CCI
zuNhIsRUxtNeJwVtPelyyNuJZAV1a6GZ2qsB6SxGTLpNyVQQyyqPUguwtzYHbgGYkdjgOPz1Cvas
F7M8SJf+rqtEsb7v6aOyc7mmrcGfd7jeCHWUTehuQhgLuDKLmhwmzSlusANQ9Kll/DblgY9fOcU6
5lTH0ZqxzzVOGQ1We5a1ce8nwcxUFtTNML1ayEYRHS0EmY7ZCr21BaYzy4L3opBtKp+xpxtS1vwV
wbdGgBTJksiExKlEg/jjqzNbmoNMhDhg8mV354W3NnGOmSFeulDbyPG8e70BN23ssPUNUvkcCvsZ
yZtATw4+wMlqDh58kZhN6zx+TLkAkknX7VOsOHJVbQ+bNCn0dQrmF2MNf1F9ZHOv7hGtDfMw93Bj
DZwzBLJOhsCq1pTWPhBtHFkJv5rhT61kEGqRmb1vSxlErbkc+tBlC+SEdFIZEGQqAk5OztJfI8nF
95mi5lcG6aBkJNdygqeGJ8id4/qMKohiB4M9EnMZ9Ub1V5ijB/pzBmLUnD2HFj5pqmJPRyFk7qV/
MAfvD0utZwLe+ZYm6pRsF98Tu/hLPWB3agjAZDL5N8yEn3lh7guLo6tMg9Mwy4KCX2zaNYi9bZxf
24Ry4gp11kP532jjxA6fXWYVf5saWFSfg3AxxbND08FWDcMtjfERp7Ab9xmvcx+Pa93azGulwKsi
MWXp17hhNPNVynvAZKUhPKgA+Wtsdyc2rncLYDPG0poVMGEvdiH5vRp92M7pDOlijhnLWN10nhVz
b8u/cYgmV7xJqQZMX7SChRxxfYhLhz7PCIqLvxaB3h2FmcsqWR+5aoabVjT0SkvjPUlmqh/Z2p7Q
QCO1pspNbAab0QcJbY6/QEPTXYDXZcych0lkNycnAQlwdOMymnAtzQMiDTQEXjJKZxOPqXfKw23j
zbeyBTHMSfkPnvq7K5YA/i4ZP6tZrpUCkpx6Lk4D3/00sIzs/FT+F/hYhIC76Z3WZ9SBFiqpBROC
5rlEqIa9HQ+Qg0yZ0HcZuxSw4Ra4jVn86ECOayT5bhb+1F1Q+1R7HuDnwDmHEsigue4tBhobOH79
HC2cs6ItBvXVFW5kEm8iIb5TsnxJbPIlxYj9189+7a7dz0DpUbUpOcxxbjQUe8hK/ildFhCd88Ap
Oe6wE78u3fhjZ9ZeBNiYXQdYweLFD6oenGNb8tykQffZmODTFLUYK5FAclhjlNGQQAICyiwWyR4q
z4BJhmPDmOPtLMhcTyOYXwudIaCMlZz23RqQQ5sKYp8nu29Hw0By1UtH/oNmYAt7MWMcUAZMU8Zj
iAN32zQwkfOiOrtAKkpOdK7sNTZl3rdO8h/nPW73pq8eAZ5GPQW8hGe2pW1MZ3+oYe+lK75KWhsw
2ITm+JIGDYJ0CDokkhScYuhB8CWrWSU4yFXuP6uA6EPVP7mUNvLaR0qxKHEiYS8ZtnN2QBZ0voEl
bGMcy8D6oNEt6qWGYkgODxxVmPLhKBuKgcF9bcJZPBQlvgEtwN/ee0FQPaRH9gORCqwq+L4ZSkWB
mUsOxFJwsG3yBkUC2eDNpQzESQYwvD0hVMOD4okSboUNfBB+k4A1udOG8YMf98FLl59RM4TiWbUj
iSt4U2BuwPh2qUL/P7xZvI7cqt8F7ntL8CVKK++7ljHWac/cxw1hk5aDzB7MWynjFznpb89XRNXa
DQvEt8Z7AJGMb1zx8SE8fR8k7NHOysJ9r85uTR6VhdQ2neFJUJ784M+4J8whvg+VgaemyC9WDt6v
CB6zReF6CdKnnH8sOuh8qFYzFHMmVEon4yXkiNXQcdRpkEdDnbzSRz5jEf1AQq/j8dzXC+pBwOux
dpZtpgjrQRJ4K+exO4whTQHNgDrmohrT4Cz/TuSCtm6ObjUQdvT9FZlK899uAhGxdfFMPLgdYR+q
nj321HcyShIhjcsB6dG+0v+mTrVcyFltiNtU8z4e4+xvN3WsN4eTwajZt+6fYPivQzVk+RdShYyG
n81q665Rr9SB/TMo6y4t4xsu9yYNifmBd/87kpxcVuhFt0Dc9rxj0o8XXmjuMOqotWe4hymVW/2M
i7CraR9h6MNSmS2XhfGyW9qtj3o0GcPZdppfcgWvHt6FfpY0q9rrb+Z0SoNYgroIb2vPNYKwsx10
/Ld1COgyiPzXJ9QFGYHzqD1yGrWF6chvV0YKrau1AguxlC9+KbqTB2Nsk3zGHr8iCCvc2UH9GmdE
8Mqm2LPcvHtsFRywGUJBxPHt/B18BLPgvQXjFrmxG6X4NNABYb04NUSg5Ojz/2wIynkYAFAXevcX
aXBg60Jg498s9WPPxZpVhXUvpSLINcpzAXmydMrLaJKobRuNmUg/VCUXPTBIezV0QP3x3VB8biKO
zNe2Tr8NtLWSiCxO4Iu0X5VbAqjDaDQogg9sJjdJEv8p59jeYOe+Jiq9x3yhMYYOo5kwe1Nek/P+
T4mVRvgotyDlhqiklwQndf4kVgKEhzlWAnkpXA6VvpAc0pN1h9fwAeqcRVPSfVe8BbpFRUNq3tqx
+V0Y4HMxkp61NN3VWvyGc/4vzElEEZeHnxQiI3vxd+20D3No7rFengewrmE5fC75lEEh5j1n7W0R
lCQKCCp3s+9snHbG4Vg1EFKmx8ZUt1pVfOubBr23fMYbABxGc1VN44PkOdxN+fhInOdRp5yQTWMZ
FDB4JOjpTSBC6puYmdGz2ObwXCJ4ewcv7jg2O5cBgBWgOBjuGkIbsk9uQ/eqQLXktUYHevCWq8nc
KXOOd+QpKGsKzkNGE+nybs39qQiDlEGFO4lpo8Aum9lCV0kLGEIChyKI/UeuME9eNqHo+gwl83hq
AexNugGqT7e0Zd8zAgDZvKL3nea1nLubMqpv1OMnu7uUYfEW6+YcF9TVF0g9kNzwEn+MPREDwzl2
etp3mtVFZ++XhuYHvgwMmrR1iv+Ez7WaHfwuy8avRQ23sMfu0rm7wlleK/gX7ox5zLQgPHjerrJp
4iTGHhrTRwxk3rQM/jKPQQ3Pt109T5xts3wi+HFCvRzLmnLsdUczBK9tmt2MvmPEiHHFsNUy5n3e
Lue+8N74jr/laL6ToVbsaAVPuczfBaYOKC2cH776MxkuUZO4hFa1uPByu+mjQ/WAEMr8mi+YKslD
6qCdIoPI4hieREsXPS6iMgH/VvExNSfc2wsxFQ/oKiv29YszG0KrfXjT/zN2ZruRI2mWfpVEXg+r
SZoZl0ZXXfjucte+64bQyn0z7nz6+ais6UZ1A40BClkZGQrJw500mv3nnO8E7jqki3glQ0acHpm3
xPNenNF9C/yQXWs8fBdZ8WF13rhJwvjarF9H2AeUh6zzxjukTS7WysYS3asXt3cImEKRk7TkWIU8
gX7ZoDY8+73e0DGM8HEYHDrmg+ExyMubOBkPPUEbp1Ul/q/qhZQj7lfxAl7qsjTDTxKcy7qr9siQ
7GhRB7Al6Q1CKF3FbzTDc3M0lybKD9cZXzFEaCpu+L4cp5DsFAwwopEzToCJxcoy3vwaCOxgQ3no
ypK8XK15tjnbONNbEzcVa+Kx8cBcYACKIuMuT2C74yunlXVmg5Jaz4YxvP6+4T1CNX4sLK4p9A2Z
oBPYy3KhcfBQo6rICiLqP2qKtAoCca55iLufGRpLmJT3ss5g7q2SgdTmGMHalS5jt4EloCNDzUq8
MYb5rKOW2QxZYhElx6RH9Vs+6SGP39Ixeuw5YK2qlgBSdxW1nzbUJOI3w6ZNyidL9gfTI4MgsYiY
iKSbbrABmNXVhZ0Xd12ZbMFgHcJ+WItR8Oyu7yXHeE7knr3LTfMjwFSFC1c4Oz22O4WKeVmL8Yxj
CY9wrQYG0PltWcLiJk2KiUEaWyAkSOlkeCpcWnU93QRdTtw1Cy+jdthNNLyvK994NBIEU1dKpCp8
rslt2k/TcdbVtQQ8yS6u2zkS58TvhGNo81dTBtsoElcqwErGXO8Sreej87kBhvKlQW3Ku86FAuQn
cOst4AbZ9ICklXjNU6h6UPpu+OQtQpAWcDAp3sMweOPGzp5A4rjqxbSNgo6swS9dTmIJHY916Nwm
0ZRSArgWyv8OG26Ystbx2vPkp6FhHDAjeEw5utAbAiETWKPoLiPbo1JD4/4WIrlymp3WZGVGN7iv
wMkwQ+YAFQVfVKthAj9xKqZnxV7rejwgP13WOZS7OLodMp1tjGJ8Lh4ax6G8FAxKB9GiaswTSzZM
5TKH/UeZBLJM+m5kxW3hOPXBTe7csrgdTIoV5r1K5KUcvY/BA2c3SgL+8s2kfG5LNQAXp8AvyAVb
jMVDZo3dxtLAWlIqAcyo3lSt9VgryrODCvIEXTkXykD5jAowvviG8e9YD1VtDSfHQdSHpDhtRM6m
jdsbY0IZiwuRi44pa//ad9XRw+kLEZZ6GZQe/2jDJ5jtGbQJWOSV1bOxyk35Y7e8PRA7rTOG0FXh
Tyc94Y6BkuSsEiUO8IrOthjesV+x34z0dzU9+GPCNJ9hFuaK9sdJQzDZZY8Efd8y1VlHZtTQRYy+
Y38pYzzi0UYTHJsaC1v1XWOQXNywVwNBKZyu0Ot5HRjkLYSSfOn3Yybv/Y6ao0vs+fUhnq0HuxnD
XU8q09bXLMs46yN2i/ojQk3fNDzOti3T7zXJvLdmJnJFmtOXoX/oPTanZFiDfuzXWRecHQEjofNY
LjiXQ4+I9lkGe5miq4TlEF9WFvxEkksCy+FqGplphgP6WJAyonb0Raq1AsIEPGayjfup1Ve9qo09
D/PbZIq3kauujVr3W8sw3uY+O0HzfVFstElX1i7HdfcSjuxSugVFr9pLb7gchCKNlDenYOjOvodj
stENGQiipKsMOX0ezB1dBewpMvtjikIeHBifsG5kq5idxboouvHoFuKyrOn7QVk98AmkJkdFaSUX
LbI6rhk8dxb4Ra+N7c0cH1yn37NiZqva1QQZgTPFZvDjVnm7shHT9pbB2UlP1kGZLuCWxiCwLRlh
ydp1rsz55HdY3qMp3ggBMYKrip+Bp4kdkkmUE98Y+9/XIrG+K2Fnp1wM9MxEyVowzV+VDtFrtLKL
yTTmPbs+ylfMisg1th7paszPiWT6tzQONx2CgzWfR54ZFC51JG7X2ojzS2yQGIpQvIAhMNLgOUNh
y7rxWueSbfpF7dGi4DstV7ga3iPTfmhbclFCZ4spfmFTXguy6BeuzYbfVAOSjDfMZPbaG3MYR8Yy
brOBgP/TTOOuDDkbilIeEbque9e+58K3gAlbJKTz/B4uyEdpmXvIEAyWcnfcdjxIV03ixQeioegD
7RU0HjajJow7UlzXnnFtmgF80Mk6d3P4IZrsqqmGBNsYRZ0I2+spRdoAXfopcUxI49A1FByRcWG0
nNy0HZfXrKNmHSv/FJsc+qthqfNy5I8wx0cnRp/neIJlWh8NArorJyvNfeVFp37KjsQi1o1tNFdj
0O80U2A2onnDkAoPWoZZp2B3WjY109oikEwFCCbLsXyGMtrvGyqn0LOQFkMDg4GuvI0o9DVpgYfG
M9iTDMipiYyabRndEKdEGzDx+Rui51OvgPZySeMHW9HhhQNJqpfOVFfufN2TsKPHo042XXRnuws4
iuk3e5d+KxEI6aSx4BbAt1ZdfR1kFFdX/ngkLFLiFDSM9XxKDUYFQTqskxb4QZupCY3X+MRUTnGd
8xaBsNnKxSLoSBzqObJBrNrs6EH9o30CSXSCBbk2suqug+wFB4QmtqQp+Hqe4UTM2Oj0jvucCLAf
xdjIXR9E18xO7lXtivW0N2vvMcYkt+7BVFI+WmNrJrbA3gCHz1C7G9PP4N8AvA9qgcUBD4T2G/Dl
BBKqcSDO5WTRDgggLRoLpNUwWBqBFfu5lWxNiwxwVl5lzYD71nXfmKjbZEFT9j2yLRg+IxGp0gNL
BFFnUGfRdNEhwbe2irDRRhORODqwUqLq9Z1jA6ij39JKCFpVhXuuKov0js/MwEfJGNL81vZItZWq
fy9xzS5ZpNM0zI9ea992cw0jI9i1jdfs6Qz8mfrweph6FuzuBRn91hpa0G2qpTdcFHvPptAXujEE
fO5dP0wuevxPA2HaINJ35eA/46SFydhHcl2t0excBsNQaWBXYMop+y+yBAzGUO8dn448TFKS68BY
s6lL+Xa+v0OnpQuMuPHkwO0ksyA9uJ4uor5/J2ss+RErLUZxhcg6Gz+2V78Llw11HGjMl+Jg2c1j
zzNq08uWavaAIRrD/6EZCPRqi2Ra+E1iHKdR/N4KeC08G+H9hO0D2/wvFK29qqmnb4abmrYuKGXp
Jwod74b8drP8Om/dGiVofsdbGO4MTumAzZI43vgQRW9VgHKnw0PmjV/KCoe9NKNnK+bdjYwns6rh
cyt/PffwxzTEs5WojX7n+AUHRRK/q8XBWav4szHb28IQZ4+nPJ4tRj04rly8oi7BktInDu/Yb70R
nHTD1RWieWLBEy8dUb0wg68pUlwzNbrhKmZchLN2vMcXBFF373PSRv5rZj4aHngNMns1+Tx1MOaj
t1z8cOZ7MpYIdW28zul4x5JDJVqAVDMJ8pojMxybH55hi3HCgJ2JV387jvHOoxOyqf2pZzXsWkty
V9jRHrvpS8EAIbewZBVGByuDNa5W8ElV9yjbGX4IMmcQvlpB89BLjmwuKwPBaKzdcfbd1BnIet4o
nQIG48T/qCHBBF789lhCN1/5Lk47rAmvOnY6+Azxts2Xoc8IBCp08mMlb+qKm0uP3r4AlMqAqGU2
mrAckAlEjnkw4/qk/NbddD7bhjoPd47Iw7XrBe+y4pKhM+rHQbjnY8kv2BcLH26rPXCiI/DCcYZn
O5fEDeQEzaxe4p8FM9UVnCSMdFznYj6GHg7WPh/8XQbqa1pOQTVzOFdVb447UHnnBqwQQbDvZ2LH
GB7Z8/Jwgf7MXGOesdhH0VWRuPmGGQtsRYsWw1GmLxQy8clMyMFVN163Jjq88ng+Upn9aAXITRPP
kRX51x9LUu2iYkLi5APW0V67070Tjvuow1wwzR7K1G3EIXRHzxsGCpm82yaC0VzFr/PC1GPyx0UK
gyCP07NyOybr3CoFTsbc648IVfd6oEhP9uVN4ta4P8srX2CiRfwiMW1+BaxhgwXqZnZSzLseZV00
EZ/TpuK6jQ8d0J6L/JMIyavoiMEm7iIRoAmCYJyDHUugE19RDnLUNkNchvEMU8v+ZeG6I/SvWBIe
XHDUbB4Y0IVsIdIAmaOvnMU14e/w1V1z8NvXuXOTZQANAq6yYQ7oB5eE9Xq8fb8HXq/gwPs7cjKY
EtrdRz5Gx7pqoXRW/kE7w7iFn7iAFBnkoKDwUffFmqqszy6zoWYxIQAdZr+mvZA4Pt7i1Jp3XkOK
qm5fy1h/+ssTKBKzABw7n+rsLUOjoqOLZ6PLZHiLE+qaoO0oug3OXSAfNe0ytvwKhYU3w8uugvBE
5QwlVfOMIm83+wR2vsV3QRZRR4sp5w6g+reIjzrDn2GnjMJNW8ElaYcLq72buDiZufFik5XLPc1x
3c2ZNM2cTKLmBrv6yZlhcHe2ReKBvWVMhIIJt/1RcvDipula5jd5eG4KypKzRpHwyHNgeQb2YTcf
bysBWySTEoBLy3YrJPlbsymC/Qu0dRFksU9GrCVrgC0JITE+NPy3IuGzM9wBm1d8Hv3I2Q3jpykI
vBvJMv4UbAx9x0BXV6xFk8weKzG86nnEIe1Nay8asFGN1LBneE3wALJ1JBgI+y6mJWNUWJaa9lyk
cbid7OKZyPjGwVqz7p7xvD8XEEDg/43Rpgv1aXIQayB/gT+sO3DciM5c62jttUtWAFomKZkM8wJo
j/3swrXpl5MTx0IzgITt+czcuwT6b+rKQ6mnLf7VbD2Ndr5hteJHa4y5JTGiVlYHzdCGrSkXFcyy
QcfbfKjuFBQcKw1voqh8T+qUfZuuPiFkzdJXW2UmT0So5zNhs01mcwKhQhmOCnUNU4KlpVOtWJsG
03ZZUvFZhS+avs3rEX+57Rh3je6/yInPO7S+dtPKK8q6880whe/MRJ6U/zX3sFaHAHNcaMqeyhOy
B2Ng3Lgm4pzFRkqI9tE09d2gIs57S5bMDvrXZdGQOZTAKXLvsyS5dsL804jMrxnw4kqkCFrISa2L
ph50dscs7tnqGZRlYIKDeHi0CeJvxno61Fn9lYEy2xaivHN19tZ5sWJomsIspGtrQ/f7SzMKB2BZ
86EY6uKgC3k+stNSTA+84tlyo2bjOWSYeqze0/RIgdjIFio9RuO7xTocF/0tub8XrIEXwTKT13b5
HuTcElo6T70aeTwZHgWZnEgS5V6EzbO9OMKncnTBUTJnWmQ2pM92DZwkOadYus25eC586I1sST5y
u75ICkRdO0C08viMTNOz19yKdM9ymdLUm5vJVUprC5NPhi09uSVVgrLnlD3McYFVHKSLFPGd8BnD
NVb2PkbT1djkyYrOOc6us7sEt9Jt0JJSFSk2ptphTSzDZicT54uiomIfEYmb8vYweVBep4akCHN+
sh8PsYC+2JefMocLVlokMmp8YG5nbqiAgHRR9PcK1gg6pHcXDO1Lw+QeDI6LMXCtqtjl0MGViOE/
XtetmW+xqQdj668Ymf5UlHimRV9RR8Kdzca6XfUo2nDKBe9W/FmwK8QqX/LdtT40LvBUxEQzKd7t
Rt86Pf0esfHVZFB1mJBsLQcprqx6IoQlFCGXuGUzDJ8Kit7vL4ZI4RPVQOHGQjE3pRcglNWNxL0C
jBkfaFydS8GRP514mgVz/0wZ49bpLTKudY3Ll5eWAlrfsx9HrM/2VYG33xDeB5auTdIwYhIuxxEG
TiO8ACJKKIUcO9CgxPxBZyWdkfD6G18/aTDJdtN8zy3q/vJCZUUSLUyrN8UWYTNL1lmjCLZ+KS51
g3qPS9/wTEbapJgtF85jymwvw7cPIQ53+vKCTekdSnD8xB8s/nRa3aRI9Jl9EQXt07T85NCq862t
DHfj9hsoBKvenu9LIj3Q69BFuSguctBaExHxbR1bdxFnCALJRyXgm5GY9cn/iL1QtPiE1bfDyXHl
DLyGxCWBpapTNpEtdIeNNfJUZheOq8TP1mYlnwbs8YwIh2tPo5voq3YM38h4QoiT4rOnH2UuwDcF
ucLVMnbPgGC2MMV44DLEM4JG7G1qJgO9UBWRps2Qc6VRV3hHJfHVwA5OTLZIpg5gIgsjRM5APObZ
NTDSxe7arM0l4hB4xTUFNMx66XPIUtol+6V4JyYJusPav3JnjrbsiwwePupci7VtygoBHyd3EJYI
lQlTWoREsTNC+8cX04F5EwSBLpI7NEty2fBzfIREBfSWcYIFyZc8QiPjJ+ZC8bnu90NhPcyix9/U
jveqdDZdkIm9r/2cpy/cthGwXliQFHUqyCkqvTCLMVsrNrSSFX0TM8zc+/O1Yyh6wzmygyQHNEp8
YDXSKw8ihU/Zj9kMS1k8M42YrkAFjSs9v+lyqHZEJzUz22WCvHxSefbsD5j7g3ZRKMnqkLUb5ZqQ
1A/sXU7GidjqEW2nLF+FVx4DkxJhniebsOXVhRROMDPDNxBCVoG7yjgetBFOSE6fWDn3vnVBwx08
DgqIYMMnYj2bemNCtFu1MQlXm2UAKs2rkEG/7pk7q4733nLb59LLTCDebF20zSDAnj8oob2ekrne
mJ2AEI3cadQTi/T4g1fpIypqxt5jRB0EA6q25pX6lI9RdEQV0loSlBvH8FjX8i5N6KdllkkZF0ku
XBqK1HdEd5Uu5ndwNGpnDZSjyOG7MofqEOIiKs0Z7oysjwyZCq51QqIFpiI8RfqjQcdaWbNf7FjT
ewNfnQjbSzxDEIlQ2tCc44n+0WxoT/zLJVMqXGiQr3n2XFXVVqek/yPZSWAWPLQBkWLzyUM2bKfa
YyAmSxIGQZ0byGuL2Siz+LSZ3scYdlf+IkhQT/Qgip+2KxRqNe1EEVV+eAEhg49bYpbzztU+qit4
KihJzrobZzIV3Elraq6GbSw4qvg8xXhCufs6eByYjIoOREj8KDqvQYiV9zZmL9FH267A0MNU9jmr
i3vOJbhheRfolhond2Fd7H5zawlVJ1MF44BYAz7ZzjrHEf5oNbKWV4r9sMPUnb3WbpxDrkzfvckt
a0srL+M2Yvdrw2aEa1qPc27uEievDrkQ0Kx6tWorOtfRaadV2J6o2sXrFz93MSeLOfgu7Ib9Q7sW
5P3ODF+enQXlb5HLWc1t+cmE9KPsFwepDe6aisCcLMAOA3eX4QGPl7xbPyLYcxwn4dSspgyFC33C
G7g/Q44DWO1p4QZTQO4HfdBaolZzajCqSuLrLIGpbJNQXrucHjiuDQUM9sa6qwf7K5fcgV4+0YEz
x/WNcDL3YM4EwpyKBLnVqPbk+aK+ISJ3ZyQkZ50SvapIAhRaChy6GuJ5PrHoTKw4zoSoTLT7kVH6
sOnT3tt3oQ+YLojfqb960r3XPYQzckXr2dd2UPYPbZem3F44eHEwHjkJ9s8oe6euNVomXU58n2DR
tbOp570c4L7NHkqCBhhZ2/aedPL4RoVttc0aRiSU8L4GS3Xa4HbyqIAGcNFCgyXmeEqdpLlWU8Ow
sV8CFjMghQvTSd6suUu+dGJe+XRHPRfT/OWPKEpbpTiNufgbHkOnX4Ze7Z3vjeASsxgmatVXeiuM
Vm2KAJArtV3iglhCdTcjJ7guSq/lRR9B2rPZAttwx1/sfemw9W0zOKJLIUkllNginSbnEvfvOZqm
17KfaT6oW+84FYnvXBji5C1lib//sGT40vxW2BHHxerqtOFlbEMrGyY25NEcopn4UgGpcw0mmWY3
I7O9WIPXkIQBehDkjHVwpDOwsejlDCq0zSQut5HK873XD98904SDMYvw0jLAimhJjDirwREv/ym1
DWMP4vK+poz4pMc8PRWKATUW0Yw78Tbw9CGwZnIcndxLi9ooVZYXQU1F1eTA3TIkrEbbpMLQrQ15
ywKobm3X9tdhHNs7alhTAPG53kpn6q+ywu+vEuCbgNwC9vbDUiQYiWXH8fvRsMOo9lxK7q7DvX+U
FpW3deOEgtkjbOAgK4NTBbeFEB5n/WkpRy1CCHgFf25HW2N1FUygnGfyJuvUbZcvyXBmO+joREPj
Df1I8UfhIJVLOKl/vemzLafTr0dGuG565VMEoqZoOlStcfhtAtUFrdup3ZOzdhOOmX50OSgH9Pvy
b1LOwNPStiBVN4GftqAi0aPxlEZRu6mFGZ6swVkeSBngXdemDsCNyVXTjHqwsgWxsJQQiqXHk49G
nCM+gL2CycPMXrk8odMXHkzJcXSM+daEC3mIpYFTiOFmaHkcUDWG3AkaIvpOUjxMyg8f8rt6eaA1
NnVZRKW651kRWnOppXe6Zysca8EZcmdRXI4BhLXwty4ttKP01DSYI5eCzRCe2SbXiTyagFThaGAU
b9l4XYg2x6hiNGF9I9PpqZVFcNH+de3mSzZluahTEn2Hypf3oZOOlzKmgc5ZrlxsK8l5UolxlY36
CWv0dJPkTXzpeinqhJjijwGFZRVX+HYwAZaHPm70qYBiR9KA7zv1IGNzYiUD21RA0QKsBqM/Nh5J
tPvr3oeOAtLewofEZDhhWTORTcP+8q+XCNUp2P7WRlp2WK0SzAK7sMQIBNL/K8/s6XmCHWFWI/lb
Hz9MQ17k8vdC1EpjDpJWfuBu7nF5jskRHYphkjODdZEd0ciy+DKSllXejOTDf/1bEaaYVpZ3jRuC
prJwAZ/YZXsYmvrLjYSzzfNuXFv8LX0iBGeetQVtpLpezwQgD5EOvQtlfSJijJeTqPJTDh5LlKq5
jmz7/vczAnKzpK6ZPNBaUZ5n01QPqYOBLaqs194t201mcoyMsQDK9sQVURLOdINj8pj0Wm5pkODz
kgmF55gIV7ZZqIexpeZPQprFtB4wimrBTUW5vXZIRV9TtsBQBPKqJ+oLDe30Ou/YfXh+fUtI5Y6N
unNTOm77WHMEjfJqM1savVmh0MFR1WflmdmZcijwRdMOazLgz3Gq7x3aTGuj+oh9f3qpTcdEahlo
u3C7bdyEDPqzMT0pUTOAkU1y6/r1ld37/tYyg/KW+SfZAGppN2GzvBv+TC7SDMF5c9pdY44aLsmR
GmQe6Ckmoxzd6cG71T1dXVUz3EEGdI4c2TFnpUP1nI8/QTRvJaySkezFfRj46t6RHgcWlbwBvzLX
icEROGzrK88ifi8lzCfZniG9GtcFa+ZSOoWmn9hAb6RVnIMqwFALUeMKVqh5ExKcZuM/ixXYrD7Y
UT10xbiDE4lVuxWA9s+hENFx1ISVKoesYh/S3eSQ5+Y8CgfPdMPpjUQJW9tI70sPFlyv3a096fxz
yKDagryyLoVV0Cgz1s9E/QBAJjAGQ4U9P2Ekew/igwoAI0++0A720xhd6LZyHmvctesW2tbNkHa3
izt1m/ZDBeWJuL5bljRq5vBrfm+LwU7jczDN5nkwzBG5hppAYP1cNL307+KNQfYIJLuXXjGrol5S
q/isoozeRg/ioJ5oJMyE5PQxuKdSsocmf59ftAxbLsSEmSZ6MBmTgUR29Hquh/roKlfviwrirSpk
yUKJuwyk9B6tUB3m1PO2KqSYiQDZZWdxuEkii2We8GDiJZCie4iKuT1SBMtAYAD0FxX99YizEYQq
Vpk4KRjOS59eVhZ1zIvGlSDYo0S6hpt9mVLIfcioAcFYVALRMM8968W+bQcTnud8Lcxy4DbEtxkj
lm7xMHMzDZAAhnEGoeK761pTxNvQSLwdbfJbDmmzxNA3bgpS3sOCC4IYUkPbHSJ87WAV7zR4CXgr
w2YAonHGw+UfUp6jdMxRWoJXnfbLmLwHT9QYmuhw9qCUAgzP0k2OhCUzTRmOnTMTgbjKCCeiybZy
DzYNpOWo2dTmHkehPnjsvHzrBcHydAo+DJ3PC0qLYVnXbOda3Wnhh3vb8dXKr+y9WzTuoc3M18KW
T+wjcraulbeePQyCvg2pV3BrkEwBINunh5yLsUhC6zIeaXSZcOsjpnkYOs0Ta1vJuQx7UWHE7zlP
KNXgi/IstvV9k+8dLspt0rXWvsxK/DHxKzpYvGJRJ6NE4BLy9H2XG2/xsv5NjbjpWcQZrNbXU+pc
RhOCvhmZ80b05pNgWrXGnb54v9wU0uIZ5/H4xMtBFcStU9J8McHupF1J3rjFBG3BueBUgwIj+aYj
xI8lHMOkCMMgqR65I3OwCSOZHjOW3ILkjZsbP6UBt9BSNRCQIWu3JRiAscUJKuKM3pI+vBj7+LVi
o445GqIBYYbHsSrhzs8UBqbzz2jlLnWV/FieTjt4FsEG0+6laRMlWxAf1IdFx9gcyBTOu9IdOLYj
O61NOSLh1e4ykVnLINEnn97n0SbY6Jn1XS3EJRvekrtGf2nG9W6mmKrhRKocgyg1X6ZU5NFsnbvH
2fKwt9YvsgyuW2v4CgZCpE3jvPkc3FJPnfhE230g04M1Cuzf7vQECIvK0HS4Noq+PsYt5ZX9ola2
ucW8FkewZhDcKto2kp70AdjyiNN+82i1pbeF21xS/8q2y7Gqs+d50b5XJnWqyCNwY/DCCgSKRqRM
Oat8w4Geaonlm7b1+DQKg0NyZkneAl1SO0cJOZ2bWorDXFQkZspkL7L2qwWRtQ7Du9wZ2/MYy2qD
jHOWZUEDxIBgZDinPoXW3c/XeY7FX1vTRYXsuvfT5mmy7YvfF5LOcGaoZ1jdsnExL4PCyjdSUfJI
GyjLxCrOCPczkqUHvOlv3ZR32fA0JEo8AXnd3xLGzzbEsy+oKXqygEGsRA/unBQpJYqTeZ+I6bXh
It60S27FTTAyegzEsBimr3XH3mipUVGpxO0f3U6lObw6CYaX4jNRTAH7FOKWOxNUdsxjavRPNIg9
ORPPy/jSA4ANCLyCyzXR08ZKvDx9X1ACmAsvnu05BvRtFqe2Tj4bF8rYZO3kQFxDGv5TR0fZoWJR
wzyPFFJj2Ii66DaZuw+pGWrR5pdtSAm/FsolJJZbN85kPjoGNlQOUkx8yuwNs6OzpR5Q6e5YsDtY
1SUDodJmdhWAcPOUwgDtMVSH5wi0LWF4myzq8MEI9GdDkiSc1DuN8xBTmt/3z1MWzuy43vmC5FnD
3zWtagZSLvgvdJffm6zU9S0aChyPOadZgtfjR+axKPA1q3y6YBYb3IXMjlon/q4kZwi/Dx8qWDlU
l3MGkaWJ2Y+i1z//+Ld//Me/fY7/Hn6XNyXZmLJo/vEf/PqzrCYNYK/9b7/8x0OZ87/fP/OfX/Ov
f+Ifl/Gnpv3pp/1fv2r/XV6959/Nf/+i5dX853fmp//z1W3e2/d/+cW2aKlVuu2+9XT33XRZ+/sq
+HssX/n/+5t/fP9+F6wH33//87Psinb5bmFcFn/+87eOX3//01Ly9436631avv8/f3P5C/z9z8uy
CMvsO/4ff+T7vWn505b/Nw7RrqWEsE0B9PLPP4bv5Xc892+uA8zF5dls8f8+P6aAdB79/U9l/82S
mLiwVNnStkDC//lHU3bLb0nrb8oBwc22j3OXw/P3z//3V/+Xj/C/PtI/ii6/KeOibfjTkh9S/fVR
L383w7akKz2bvSv//fP9DnwlX2b9H00xqu/TmczuXKVjeSDCLNl1FDToUr4lgin2wjtdqpDHRa2g
BTHnb5cAphHHy5adWCdJPckGARgbAQSuTfTSsP/u4oa03Jps3uSQSC8xueCHp8cUjwlWwZ7uFE9I
xkj0qyp4Df1s1Xa/iWuvZolKvDmw3kUQzxnuDxOyyjtZMx4GIJdthhdewSH2GGAcYtOG93LSX22P
mAqERVqDQf6ns2pi53aXT6yxEyJ8RYMl5DHqxea6TSfGylm0wF/n0UQrDXMOcgRAHEQGtBzdieI4
EhHIrjmkFJIGwBg9EkfFHGAfWvCWbE9XLdy0FmO7SRhth6jLo3PNeW7AADAWkyEX4NnkDTR/maZZ
X3q9K8LH1OWteJsNu6rSTUDsNX2SISf6t9DtKQEM50AV196EBSXb1LZpx1SYBEpZt1ZFx8ODj8E2
Il6g1HSV5MXEszUNogr4iddExmfq5caXGQwT++8iafsry6RW5bZz03Had8bolmeJJAzw0i6t9IRw
6EVggbx+tu/mypujW6+bdZCsQm+QyeWMySNr135RFsEm7/0IScL0tMGlRjws+4ihbhMb1prmWTJx
4KCCsGGGSC/FMrWfEZPzNbby2rrlk4CHoSv6og5d73f9DQGYBNhYytDq3Ge/XmGYzdpgZy2KhClM
01EghMm7L7q63QQAGyx63gwJ/wxMUxTgAOk6Y8LLbxmcRBqStlk6fsgpom5iZTVpiP7e6BglfFtb
lVo2bqOy3kx4Z5y6AQdNMSZAMYmDcuCxXZaxDOYrvgkAj405lEV8KXF3U2AwWZmks6fhgTtk63Lg
vtk6eT2493SXzyYWAVOyqe7YPxB7G7sGA9lUCyMfDpGd1DXepXZiVg6hsU2d56qhxzo68KL7+CEh
4T/c04EcUzTQNr0B+JMPqepqtrTQtJmEJmVKcigcPYtgeo+GRYBvpHvF+mAQPBVPTVdNUh1A/xbu
D885lw0MwZdA4fKypvTY5I5l3OspWfBxXpSPdIslsX5DdPbYuk9NJ0cDHRS38FPipao9z4LAEixJ
E3XsQebm1FxZJW4dEEfKr4BctFQWYpaOcrKZM+Xs1p0E3x0cPdMbKDQ3hjySR9/LOn3i+Sbid3+m
keWpox+U+7QauWuJOusm7ZbblY6aj25IHWMDfDVBU0qrpFxgh1NC5SO+/kXpLXCRo37zYddUK/iK
o1lDR/U5lkAHXyO7E2R9u9xOvzMzrbxXbJIVVZTRYtl/Y+sTo7vo1JzME5jMAb971Y/DFV+FcR2A
CkseRyibctvVYMUdOCOm1pg5U9RiZv+2RMAtIzJLD25b0EIEnqFybw1zltGHmbOCnCZXCv9ydNVc
bxOpc3micbNlypVwpgc+x5ky6ymQDlv3NPZ5ZPxf6s5jOW4l7bZPhA4kMmFyWt7RkyKpCUKGgvce
T/8v6NzoK/EoqPgHd3An3R0dp7uKVajMz+y99lewOPCR8AXGzPHcLCSco7KRGcY+WiiitWNJYHU8
JNUwHK0mH7t94zaW82Spyq6/I4oPA5CJZTh8lgNY2Cshp9pkQsr0SZ4bApcaxh4dkN+W/Ut9HbK4
s3hkh25KMahnkwcrcmpqzPI1WtCO4RmAm+uepeKEdCFxB/gdVtfUBKEZArwR+ZSkRE+hHOpLFbZZ
gaebCPouWseJE9pXnFixeaBwSvEBu1EfI4hFNsdKkvg6FV1aLBw2myUrch5UNiScx77RT92OJmV2
Jn6NjQCOIk022NehO+JMa1Q50uolhWqnWzXUIYPS3jHnu2FhrpVMBQZn+GTxa9SgezIQTzKfVL5l
DqWHXRp3g3dpe3fW63QmlY49HxkPGAviOuzvKskatycvLAmGHRbLKFPrIMTw/MOUHFKXKCfnHIAN
I33QbpXi4ejA/fbslk2fvue6IklUkms4ed6bNKIYF2oej+IzDO0m2c+1a0aPdWg7wW2lxza4FnjN
ofD7zkzSLjCQ+CxJS/ZOxOCN5qlJUH09cyzabNSzmhl+ZBSBu8ctJ9QPFPXYErlhJ3u8a3SnpivG
8uIHK6DE/4GPKcdrBp+hOdd5GJsPU1B3zN9D9tgUvdotQZakbleIfZ6i8N0itI+CWyJhyvaJ8akK
8TGNlUCZVS6ZarNnvUaZ+UOXY/qV6KcEXtkSSJvfxq1lYSXvFRmWJNsGJpRLxHuo84zSjU9h4bb9
zu5VxPZbzib7MtXgM/+aRU3eoERue7yns4Eg58yi3Zkf5wh0xrlJ0bzcArWS4QUsA6EDNENN7D4X
rHHS80Bh3R1aH0jChokxiRsduB/jJY5Vh19mKKtQv/hDEicHkwIAy1BktoAOibCp2ucedHyzVXXP
6B8GQxa45daLRe4e+hoaADk4PYoYyeNVnMh2yn3U5mbj3nu4UAJMZk6YmQ9ECeD4CDo9xBA9CiQ3
VW7K6cqfmwqNCJXfIhchHwxpspiYlLNux8yj0k091P382S1tR7026A/tz+mAQePMDH4OdwBM3Sxa
Menyk8ei9FtMjHnsQUayEqs6ooApAZJyJqTpaxyYXXQcCwQ/J0dkVv/NdvNSX5VVY/DNZv2QbknZ
7QqQZZHIb2TBxDhG91s54rXxB1m/pn3gM6RiZJWW8y6HomG7K2ui0Wx2mqVVSWZqjGbtFn5yiNc1
bliyXFL+DSUBWKsSfFziTtZ8Jn5UVp+IPPXbO+aucbcFgEVHxdKnynDscDH4UOg0ExuN5jL2NGZs
uzGXdG5+1Vn+de6bJvd3BZszKhEMtGPafaUYI6X9uk+0Au7ZkUjrp2j8HQUOq4BmOOwAAsUIOLMm
0YHYTsLJ8/7YWBn43C2IMciVG/RxKmP230TShGmBxD3CxEXCdsQJxYjNFmeTeZz9I6aEYNBskHko
7v6ftEv/HzVClvyoD1p9yYP0y/e35lv4ayu0/I/+6YS09R92QY5jWq73Tyv0307I+4/J8EzatksW
AhAw67+dkOX8B9ysphlyBe2QlM5/OyHL/I/tKq09mmxbI/P63zRCgo7qlz4I1o2SvIBHdaUt5bhL
m/ZrP0RdlAeyaRhZ55lPnOvnKNS37uCYN5VNdsGY1/EeE8Y+dFxvjwCOoYLfMLZZUH8cegcv7e9n
L7355SP8P/3ar/2Zo//9tkzp8YZYGnLBaj6Z395W5xa1wa/gUHONM5x13GPAw7qF1tOjQRaFdR5U
3Z5Ayc8UMooGzScZq2xDFzF0kG8ELBLqgvnoTgZyMsbYhcZ4hyr6pkKfpmsJldF+TTyxQa/ry8CE
OjKdgAVs/CGYbmuFNVKo2t2kw97rknqnSj1fjVn5koYM7JZ0IU35srIsOe1pRZ7IsEqOU0EYnEfO
75rFoXMqZfF1nCD60W1UO27AA2O/lLHZzAFYqdveh2Ed5GWzly5AsWTmkCBJUp0pICAgIYoi4BdX
cIojdm3akqm1K84exBjIFVV2KHGS4eJLXsOB+bnfF/4VUsnmKDIGSB9/JZIH+LcnhcfTs02PxQ+P
nqnsd18JiTceG4+uOYRlGbOQpF1uHWsPQyI+1QEoszour0uKyHxy4VsFnrp3ZvdMSJFAHhyqw2A2
bECAHu9yQNtb7ZUnw+ymYy+Tp3KYvro6Jo8kf8llbO89YTQvEe2l5Phsiyp4tU17L1WnUSHMexXj
3Mjb6t6SKP0//kvFMgP4v7MBVzEB0NJybH57/DIc8e4vxX2DRM3Q0YGVOWPWKnpKYgT5rrGV08Ab
92MGBuaIgctHTjwix1z95R28+6yVa5qc0MomjMIT0nv/+OdSJE2f58Fh8r0RkKVGJF+Hdy2WKOnQ
0Ez5tLSAREc3yE0RKLWsOaXLcgahCF2N8fXjN+S9+0SW98MxIShcPQ+a7fJ+f5maWOg1cbiq4GAh
dN7lqbtQ1fW8TgSCJ9f9igSOMOIu6v72Qbj/fmFlWuzhpIJo4zjLG/vlhfO+nubSsaIDaDMEbz4V
4pFlobEJmSuxC88eZYsFZcCnEUl+D/3wUvuOYoaJ4aEiCosUrfNEiuTTw8efiHj3kXh8Gh4yd9MU
HrMunpPf3xlz3XlIqbgPwAGfvHCBVAxIfhzGbKsao+gxSfNvzXBgx12ss2DW1638PGo4YGUQuNdw
xB2wKAlj76sSG74tvN3H71C+P0P5wUphL4Mu13X413ejrmTobTjYoiIbvn9zXEjKfMDoBLtsPAal
hQyUOEMDP/ooJ+eg7VLeuoBEsNdvhuyTZeDlmzr0XgnIOY2YJzBaskY0rNzQGS5GT6qzFwG5a1lU
DnE7om5PwiOX1gs4SGyrzLhggh/mxSzqFNCIsoX7uDhKurIvrp3ygNbY2oWiQu+XuAzUW6byH38I
73/LfE2WtCyTq5S6jGnjuw8hYvoQsf3iQ/DCDlIddS/Qvan6Yld2v2thMXOD4X72ytcqRb798cu7
1u/P73K9mlysgrewPMXvn9+SXFZGlFF2IGT1uXfdbMetal5KXz3JyG25tSCMVhLG0hBAQeml1heb
3Ks1PsRH9qvVlmAwUGulkRJ6M40nL8LcMxQARvLAEfuoSSGZOCpge0uyYqW4JxjsXHVwMc8ObmY9
5mc0aZAMEIOsGnIA2ZNHLMvybS9s43Zux/QBIGu6BU0LpcbvcIFrYrRgJjgbm9BFpRusHwk0r5io
I7cj1wVJEf48724ALL8PWyILuir2jkljQ2StpfNJlsEuCWm+LMa5X8y6uEi3hpVXA8N08ypci2pQ
17ioD2VU9rcx156TFymsUe+hNjBqttEAnHOCwBxbuHsonC/KxrGM8M2tm2b98ddEMfXrgf/Pt+Ta
jiMouhhMvztlDMJMiKQM00NQR7xAPK2djkQ600Pv28Md+PjV3v8uf5ZcPImWwDusuG1+Pzk8O3E7
1ohglaI5Xk8d9b6RmGCxSPnd+Y6lkNeAZOSdklHRMLL9+OXfHan/VHy2x0R+OdSZxP/+8i6aQB4s
Xl5m4FLH6tMwqS3vdVyXhOR1XtX95dO13h+Vyx8sHOaG/Az5CVrv/mAJbpaZ6rKOH9jkzoqRZlLj
OzbBzwQ9kA4IIwMhZxVtaojwIuQx2MFnMxZ6M1e8oQ/zZu8Moj6VpPD+3Aoil/LRldGZl064tYwZ
WN0iMMMGa98XGsyuZWbVyteEhRVq+MtX+Mey2eaPQsertMP5//uHaAyOG/eM3A4d86AWYu/GaYkP
jW2FdIcWLCDQ70g0KbKRkJ9uQUQHcTVLZo5IyTmZDBI3JSMi5rx/qdPE8v39Ur38/H55lB22Kzwi
5vuLycqcxMHFUx5oKO+kYVzcwbioBhOC1vV+hlJ0Xh3SCUOl4Yn0b6/++17ln37C8ZylL4Hnq513
1yI8hqqpMou4mar2rzq0Ujji5ZlvQedhu88oqMzM5ovWaHgr7xS4Y4EZp0bmXAKuFmAs//K8/2xh
3n8g7IwslkY2N9zPVdAvNUTlJSn2Ua4bvJrDupTNjvGTcUgDz1vbbFWnzrtEwU1Xj+6VMMEIj27q
X4XxHQmjFzcfSrJhGKT7gliywT9Z3RDtK3ySlwRTbBIgjcBKTqifMLdq6AjS8P/SDYk/fagud7lr
sxITLK5+f9rmxvP73rOB8YYmZk9Oy5g096vcJtQphSzVkTg3YGcw47o4qZyNuGNNhELWEIeAsjBc
Tc1/2vzflqK/dmh/fE/asS1uNu2Y7s+b75dP1aNhMauGX0DtGi7+FiTuUcOQEMpccSjazltcMBC3
TB0xqLKXchWyKxNVajmt0rt6MAHk4Yr6+HT701mjNfpSmhTHpYD//aMqRQM2Y/CKgwsfahOPTUi0
QnZMATibWf2cdykDM8zW/+tXRTQrTeEy7Lc8612VkbHUtucsxAowlU+AQMWFsOAMirSBv2xRPFdI
DYyAtf/Hryv+cJhbJgcR+0wlNKvR3//clI7cKA08CN3wFTGLvJgloygnrdRJsCpfhSQN7GjB9mib
8dUl6Fbw63AiUo8FgcIpayKCDLhb16QNvtVG/LcD4Q+3HZc8baNyNQOm91UojpKkx9+NM8tobn3g
v/DsS2OR+mgoxCbJ6szSH1XTnLWZt2zsOE+tdj6OfX8e0hxDr2NfJ4XwjkVO2+FasB6KjFi2wXC+
fPxp/qEMsBS4IDpJyJHCe3dPMWxVsmXicUiXtczEdBpJ5nYCmj70pK18/GI/u8h3xxJXsIfHHmKu
pd8/qb0kSYLIxZr8JShSHSvdQz4Y4YadBCEyj+zwbrzibqDfwzZSjsfMYIWVIvD7+H3Yf3iEJPt5
YTFvIVvx5+39yw+5wP8ZVTpjFR7SUs3KfOINb61imG5SnqWJWfELmyuqAyVe+mGo9uXiDMlV+1JN
JaKeIsXTW39nipnve10G10lT0aohMPsaykXFusRn05laB6nCEwCr6NILRNZFGF9lZhDs8oUYkwG/
QCLocU2xMtl4RDptA2bB90USxJs4018jrEwe4iGcA6R3eUy9d+lS1CdN5B4lGcvpDNI+RG5YMkXd
qbHCThlFV4ni3mUt4W2Zjawssqua/VRC3y3QbrLb44dZQC5YOCwff7R//GQ9lJDaYriH2vH3H+c8
qCqxciM/jDJXO/6TtWGXYK+noXEOcVbs4Uwlf+k4fpZv7x4rCXvOdnhZyaDw3V2BypQ+ZiqLA0iK
6Ws9eVjffL98qCzV7CoK2qQNBOMmH2leafRcg/VhjgOgAKX9jHpvOiLptlcWdnoSLtJPhgKqysIG
wsrQQdxgjX4Jvcv//pPiHWvGmhyiGFl+/6Q6c6ZIYcd4yBT1btb6xkV2pb/NhBJrfJrgWmo1/+XJ
/1cLz89ZOhyceEsxC/xrqiET5Sy1MMxyQI2rjmZ502jD3RKZ+hLbgCGr/HoKEVtmlQMBzeHxb8tX
OzWj55FEh41EC3XCILX3irkB/Rnj/GQr+rcz/g+3v3RszfUvyJj/V62pDWaGo+lmBxek9pWbfXZU
1Z2TFD/t0C23Pv5xvDQgx3WZADIv2Kfk40M/d48mRfSVCPTx46/rT5c/lZRW1N+CMvN9V83+F/dw
6meHvBUYvRpxksjJmwzNqZxy/F8m7m2JZgbHl//KJfziySI+KLvcqah4YN59+/E7cpcn5P1jzxRG
LiNzENHvT9PAZjGUYuk9+FLZm7oQ7XaGnXrvGm24aYQur/oOT3TkgxhScCu/tegKKKwOBD3UUCf2
CcuuZKzbC2ofMjrcJc9V+/LQa2beKAeuCV0BwSLTcWN7oJRC8DBb/joIfj01BZO8JwEkoshn7lTt
76l262NouxY+H7cEupaM27RV6dqbJ3VIBZyPuJqbA8JhZuoh2l2jS9SOPTHgTQvUWhaF/rqEknE2
rexZWAXNuo+Fh665P+FrZTafDCdOkOGk/RrMmw+iUQSeOI8F1sHZvrFz29iNmMHAcdnOum6Ut5vs
zLpBBEcc2/jFy53pBl1Pvmkz5oxJPl6j1B6OfYr/DUlwjFcze46Mv7aEPweG774uZXL72UubYCL6
+v0HLx2zwY1iFvz0Rmur8aooW51qCbDAa8E9+BW6UBiEr0nQ34aMLVbWKNsTHBq5DUJwjh8/Pn+o
GpfimmPA4oFmuP3723EZayJAStKDlQPIH/v5UzWMi0OL4GTtXMeB/qYxx/+lavxDaYTJl6MHpRuv
/n6qOplVCxlkSg85NkZQc/OdM8mvkypvakffoGSQK9dAAGSO3MMf/8H2v/9ixUiKASENhSNp137/
i7MoMAZz9GvUF9PCHweJR8zyZprCeFel02ufcmURU/xFNV28QbuOCiaWpzEd9NpeECdh2SQ709Td
Jt0FZph9TkmwZjrtptcWdQyXC9kMLKihKJMo9yVgJQvAdMzvp6RAH4Y3bJU5zWLDPw3ym41/0SmZ
G2IuCA5G49v8OiRGM0HyInxCsmagEFx5lf9sx3V2YD7PnllZt3i+2Ocb6S5NUIFEXe4RuJouoX0G
taJdXZpoKJ8ZJZAwBC6q4J8RcXwYLDRzVo621Rs2ZSe/f/zx/nx+f3++FTUv8wET+7cSzrsHqlJT
gy2N2avRO8/11NVMWGIIjUQ10zNBtcSqcWuKcpNRn9h9dtcvDgnUWKDbCuCkDbqrLS54ZqXVDBMW
KzvLaO+c8ufmzFiOifCR/CPLY3iCAc+aGCAVeR/spF9emC7RjXnN51EmV3Pe3QSoPKBZk4eVCRJb
U82GJYwJtJAA/wqKyo0TpccO5dwqZL6GepeMS4QbEGrsdh8ExmullHGB+Q2VsJn3g/PXUb/NjOJf
Z7iLrM9yWXyYktHhchH+Uonq2Wr9IBDFQUR0tgQflrdI8dBF61M2ZA+YDqP7QuTGTbSgXhtQqSas
oVXLluBJ+6+TJgUibtxPsreHMxAIZDcFsrGgC/2DGkSD1ufGzqRJS8HObhrG19gjAEOmjJ8ZN+rB
/pTo6GwbIGuC6KVqe3lbvBWMlW4wMyN/C8x+CwzxezwwFs1wKbulSxfr1efS9bF0kHHPPJj4JeA5
qUVk9aDDg9d3W0ZCV2k0TufOzNAtkS47ginpYtY5GDo2rY6vyhCskZeqbO8LIgym5hEFFfJwkTxV
ZvoItfiWufu9Hk0GoyV4irKyiJOEeEI0yU3sga0BAtYYEHU74xmLR4CLafgR5ARN153etUTH7FH9
wDeTzKzQ/8PuhBqVVPNbadi8EzMgfD5CgF5gSl0PTvt1RjyI3wKBN0C+QxNjuB1i5x7+LoGm4MPC
77X2jU0w1j+mFIhe7W8NG+txmP4o3fBHH8BTgPySrgh2g6mBD8daeJFJjMEsNcAMRYKU65IIwepL
meTBNs28t9gXoF2ybTtC6UPyfYevC2963kKZpZfG9o2PxFbJJk2H26ysmZo3zhPkATx7w4wTJwSh
SHjJtu9md+W+SUUTx3qk2PLdYr1CD4uIbh219oMbjkfQWNfK65CjO81q1p3HsISa2VOYBIrUR5Iq
om3kFPueE4xg8IjgKW94CVz0ZKP3FlJzXKLCeqLW37YCdKIPSb7xCK7wTQf9bM9s3jGd71EPqqIA
uMHUEtvi1OBtZ3WxHkyGS/USQTjRKG1LgXOsTgklB/ISGUiTKj138HNKaF9Ydrys3oM4sK+SFkqD
YxH3bFTfmqabT9YYnRPXA5pEQ7RGrdu4xCsMsPxOHawkBsJY9ANrW6Qov2YpmtshvcWzWl/GoG+P
QetchjiCy+LMgGKnGpSBbd1iUr3MAXl/zRR4V3jM81XOynSLaZ8FaWicikKWC1vnEITiBwIvfbGW
qPtRVnBFjLjHk2e2B7RlJxGPEkdG9QxFwtl6bFex90DCatDnrvNePMJ+ybc0U5swzFsAIcM3WZQv
XUkWEsSTgnRLf8bP5cEpngywqBk4FDcKD3BLCOMgmHxJnseeTi+YVd9VbZ0RzcB6Cu6G0YT7GMTN
Ggt7vSXyLHCj6lp7n63Mj1ire9c83cHaZjTFYLKceMw8Ui16d++lDhkHOcAsar145qYZ8nZLRPa0
jpa8EkCnEnXrLjA6WHu4ZjQxH5N6TCHwrcmEXYgM8R7vPkKFtrb38GW36NPUdVE1t3HN8F3W1p0T
dG+uV13SZryu2ulVhPraEDX5YUFQ7ILhE3UqnPT4yZXwdtP0YsDwgWXSBXuB6nDnB1hSs4Y9KK7X
wPqCsCA6DiiPLeuFtBdJGg1DVyvuoHcwmcLA+i2bgHGRiyvWMO/wBlrb2vNvND7HlZtD2J8QNCZl
c5wawC3wc87KLW9CL8cmDk/EqFwDG09xrDu/PYsGLDpUqhG72VlQ19mqhE+UpovqzX6wk8i9Yj57
QfUAekbw24GOd5uWoDTMLLrprpwR1JZFSNVGNOZjG7egJl0gLbmssWsKtQf3BvsD1/5suQWu5eHW
AtgF3Ki5OE5/jfzzRY4ebM9mTfwowU0BEJ2q+yYcnIOsQqFnGhdKLrlCPMlEdPmW5v7Wl/ML5IIF
8rFAGxhUoAI/Avu4C6MdVOt1awQ714WghPtw55YpNhTjItRXPXK1cGZ/rS1O5Biw8g5EDapQhkdr
t5iJ002b10laFwSiKU1sgtNRwaeoUf0H/phuGmojwsJAPK8YR4GCcC3qluLKydCWcxEGxNep+mSG
/cuURes0sfaoywWHZvGmbfvbKCDQz9EtV9Ot8qyF0YeNB0Z98DRPfOuY3BxtXZOjKwAINNnGCOvH
uR7OECjVqp+T77EEo6TcCHcPfENh90dYStmxnakH6spdCe29Dip9SKTzSCe9nirk+gMKkI7Cfer9
VU3ztEJwQmjIQnOG5VMw1iBtdYaASMwoOSxhUTzSOpEj1Nv8QhNqkJi9AWJz50kHVn/obQyb3ig3
7vLklW5+msl3SLMmu/QkbaUEeRw1+DG02GRmdLWAU0Kf2RDFY/TybXLUt0p1z1Swj0YV89kv5xwY
kcKYR2SB3BgmRla2o9MeghRR39m5aUeE2vmLDop7xWxt1UV3Ydeb3F4RCQe08LVJ9kjRhY8TPjVD
QKPzeRaWT7oAheNl8tkWyPtyom/5bIfHsss+0byABInicwSBUBGxWcCWWbM//EZy3oFDABf8WD/a
Nt+hIfPP0eQiyHavmAJ9HnS8h+/zycoWAAp6bY8Df6ggdsd+J9cS1jZC9HBsPvuqeZ4M72g0pDo1
OoSnyS0T34JTL1ayTB7GIUXxW5oLeOMam5bjLncseZkNzgl0AmBJrHFbYUlFZowv0voOq3nXywwR
LKEfLcJUdB3yMQ4TpsqCf8rnDB+u63kmREzxaoFPIdDPwSoTFDvSS8N9JJNDLhaTHjtMR7D7muLu
oBrrqsK32Ynhid8h4sgJu2A9XowkhzBk3tliPjTK3I1xlAFbLn5Y8J7WA4VcKbgpF7SASfxhiz0c
EAzHq6yvQiVJrVlSNzNQ9O7Asnzyjb0iaToscGKwHnHW1ZAAazDuAqclei17gCvz3LEV3Pr8nFYD
VjJWEdW9zvGGN5aFow3vJFrnczXrjT0GTzEBpvspDZl49V24iUPMxuA7YjhFtNmhG7M70twXYY+R
PSBWT5dIjtUQfScUFa2o79I9TachZ86WiHbYl4W3kBGORgpBsi0JJFgIdKW3kMRHF1x4uu8sVOm2
xZlZ5aDw4hyrbUs0ikvUZuEwB84877PST6XhJWsXssSKYhpz5xxWhMhtQxFe42V/nj18FPBBwnU0
PdNk38+wCdZKR9W+b5mXCjBH6wRqpBYaWmOb1USbpzeNU1nrLCnOsUtiReDdYnzaDSVHLxGmX1v4
68cwT8I1vEFIXA15EZg09LqzKMEr7ohdMafHuHTfujpK113reyt7wDSbw6+JEuDHYeQfi17LTe65
8XqJR7c1QMkR0d4OJh8ZDECpNnYRiavAi03gE0+MiK89YABFQq6Gyf0SQnhZeSQ37dGw48XJoX8i
KPH4dI4mGUQiQS0gprHbGgKgcwgZKWoMcvYcqF9QFG6HzCdKSoro6AwS9TaFL/pv0kDJ8bVMYnCT
cfQ3QRDf1jlOCpmVAqMjacwjdRZgwfyqzMzhvBRXLeQiLcDdJj1qPkocijHpVeVdbTktA2m8ynZt
3TNEG5Dp+8HWKsleHSu9dwiBB0zGoTDhE5CuSSAI/Pi0zlmdpbjry35llwn6QXg4BpIzRNaw5iYf
XwUmGXqPzyn6+raaIdRzeA/THq1Pfa59fur8bPOg/2wzeD7PxbL2bbkndbNAYf29cvrxMEjrO4DK
1GvijTe0pAyBrE7CpenqMVXLQF5PifG9Gv3tHMivQfG56ItdbZK4Urb5QwNnamUZ+b0TZzsmalTV
9ieTHnOdd0+9Gu5aCGPbyjaOXZu+6v5L3FEoGXX5FFok0XC27sL5FE+8NzY9RH3x8zCJcSYg8ejq
YtuMGT9KzGRUy28q3Zkyq88hQ/NtcGuFX0ZV6zObmY7VmvnId6pCLpZgxvtMjEwAtavJrS28wbMe
ZxKyoN0jT6KMwEwL5My6wtWFJJEMFX49fCHnugxPuCTPANONzVyAwVABRisX2Jg2OcEMuA+l+cj8
muoylp+7tNrJanhJPf8+lmR9Cjtfl0a9sWouJnDl3yNTUonkpDFkZ9MxtiZx4JmbHIq4ugkQfsH1
zl8DEBzrRl2PBgmpg0r2+RwBIs+f+DivYY4yCmk2TkJ0eGxX930xc5ZXeUd+dk40L1lXK5nGVxHh
rKvZ77112BIEnkrWR9K684z8rV28EyUEsC3UqdPkB7c9rD7oCTwK0wCqx39jNIuC1BGfmhgaEHwE
q6SOdIzuwcwMuNx9g4s8SkA4JiazOFwbGZ1/TS2yaiJy2x0GGn158gzjaSr2o+/eVAuZq/NC9om2
tc7Lmx7gBqlP373Rx2YQHXXfSsLEgJXQ6u8oCkichAQoCuN5Tsy1AbViU9vJ13CwHwhQo11z2WPo
kiCq/jgHjoT1y9Vg6FffHtIjmLJ4k4Ta3PDOM/64e6hZgJe9DM85B++2T6CfOtQ4eT7vynHuto7e
e5gbKGHXicN/KXR433mJQZwS3ULbOm9gfwD0wheaQ0WmmUuQQW9HMKYdQ6+Y7RirDtUmAybvZnby
B1SxR6dr3nyBhCUV4ZUsvR+dagGdxkgmb7SjS6YoldqUY36qy8a/1CmcCiK/7UTWF4NeL+mdAwSA
GZt7BRc+YFTLqcxrA6nEqXJm6A2kLo6ZZIEQPjujDYzFfp6DxXQZc+8NVXnM1dpPyQ11PLF3W3pQ
+EZD86Y69UWmZIqUdn5KRfToaf6viyl4zv1EbYaO3w1nXU0qRx9sG5xnazt24JBEJ6O1H6EpgXxm
VLYSgALWee18M2b7e43fbZNPIGLbJaq1FJsiNo1NN1fmpo46iqhGv8IzhZa4gmNCzIdNmt7RMNqM
NW/FlL40jsEUMOpLU3Z/nOhDQNRb6nrFlY+7/lA08fPgLlat9JXrcjfPxQPkXbIr7HUZqW6lYgoQ
0XQAfHmUyvkT8iV7wxSN5pXTBMN6dAFY/9QLOD4ashrZO/1TorqKfnH6wlw3gts27Yy8HldZlwDZ
cMiVbu+z2rrKbOirqb+w+pO5O1S2fa8zyDhYjzac8O0+oewIyxEjGOFTif5S0UbiGgbkxOF0VwaM
EVxGTuVIkzZFwQExHnw9gIVMdAfi1FE61Y4HWlI8R60DI/ySN5NLxUh77SbhNyes3tibAM7tS+q7
muu5lbsWkwzRMBrcr4V8jES+Tenn1s7Xr0M1XIaSrqlfVrkMb3D8ZeACGOoercnTGyPFPh/bC86w
iR/GAjZ1E45A1Ef+Jhs7Jph5UmpQWl3PVv6CIcuFhg4bJDLtM5esz/kiyJvPClBTCcoKgu7rznrD
O4nlhd4ZXa684Z5DgZ5uAg8sfMtOdynUqQggYHVhDym8JqqhqZt6k1MENDRUGxbTA+AE2975htWc
vQYstT1c20tCRpiCnIiZC7MDSJ8jv/thCT6+MR/3RmQZ2yCKxQ6QBJtizHEZUoGdYuYWxLM6d9j/
UG7PBi8633ac1rTnhAC081UfTVtyvRRjU35jogy/C4h3bGFoBuOoQXmOcHOfjBe6oPJUquo2nctg
GzT0a/jXi2sZZg8WTID7qPjWt/h0VO0TeEEWxGzb2Sk0hgN0KYLDCfZay7C/zYjpOvp9qdd54zyA
tJEb0xg2IcpaoJykZ3MIEwST8Uf4NIRgqh9CRkdMoKC9Ng12AVv2jGDoA5N1dh+6BMp1ZZkvucbx
0Q9CJmQmz6zuPY/EmY5MX8Jc2wmn2DAyVMuTNbAj4yHiCYmFpMxHjoWfg/IR6WfWW6fYQhPF2i5Y
kUrxHe/kVxLtCTzKsp0QRXxjlkh9wjzctx4hPZ/TyDpO9vxM/KZXnERSOE+e205bcvziXRrCV7Wj
GfYf/FSMZ3dTWn8mBEDtkonCs2sJ9SyCcedycOFJZnYCxgN0yakMXfDP0WMYVVs/z8ByDK7exAOa
9wicORLTHCx2Je0t2+F81qBixjZmPuZc9ybfA9rUN88oTyLv9UqDCaSbTQ++YasLKd981uEQbt0s
qe+cRh0YRAcni+rugke477tiW/mdvzbrQDHWlS+GCWvGSrML1zH6lC5+1YYkxHuezjF8sDUqz0d+
eOP1kD72OB5XyaK4GkP9NLsmA2V9zOKYRV3r3DG7Tnfs2yCCMJ7ZT8J/Cofqk8vCGbwqA0ejAxBQ
w4HaifhzITjsbZmSmtAqEiYhaxlFSrFbD1eIYsUBkE90VUbX8JvbfZjHj+h4x+1YU0p4pdiPFh27
1AtbLyKzmwiitWqKcdOkqNlUgJBeNQ9ppJeobavfhYGkn8nphDU9dpFQnvcKxorTxCQih7eenlgT
jg3RK0W+RjtB5rNJiyB9XTO7LO9LsNDbjsSRTR36wzodW2eHE/w5NGFC+dDrgWZbHSVuJB1i6xZx
gR37/8PRmSw3i6RR9ImIgGTeSoBmebZlbwiXf5sxgWSGp++jXnRHdFWHLUsi8xvuPffY9iMzDLYS
Ccrxbl7A6g2I8BhS33019xjanC8HSif/mSOYmOMYKRUN7WE+MDOCIhtv7tGQb5qoHmqinnGmfMbU
yi9ehSgf+MV17odTYhFV3DC8NczhXI+I9G2xWJe01AlPJDGqVP1hdMouwEwK2amEgG74pRdl1kMm
sxstgIoAFocy6cb7Q/etzf0dlhovaMtIymGKwcaFJBcrkRP7kQaHzJBhq17eJ1FeDc+h5Cxnd4uU
KbKRZhw5MY7s1cxwLu7ggHWPKOtV7x/wHx5zZkE7onP46Cb6sSQcE+eJqgyVgjVVJ68tL/ew8yyj
u+Xx9oH4bTEQmcHaZacKyQYz2pkvUUt6QJ2n3blP56NeBAt5pGGLx5Gj2+qDXDg3gETLi8A6auXM
mlT17rfArTubOn0t3xsxWmdrQIoD1ns7VghsCW1ye9c8ul55E4Q3LlSvMVE1ZZNBrq/W3VoO5b53
CQUmkhzzgeU+DHS4bg2cnDyjs6ft2FQZoM4WUn40IqXQT5BAUsq9sRDr6dhUM5a7fLUGgerE9uH8
nxHuCKb2eMSnkELwRQ1UwvPSv49134SQKwgQMR+VcUK7/jWXoxa55fgQfxaSiPkWQUxErFX+mGnF
cHBK61dhUmJHU1LdeWZFICawDnTgW70LJfOpUDf5Vgvw9LtFkQfLQF2NKUmpA8+2ryfvTc38owPk
EBmq78HtFPtxEN7Fz6cYQM2ycqKr5IAphbuNfTWdWEIbYsXHfPL3KuFXeOv0aXVOdiLUNHJS4uII
H+QYTNYukkJdk7h9X4aws7PhKavdjyblg4mn+kE48XhstYZjz31bSEBEH282QVpn2aEDZoXyoGEJ
I4xQ4Q5oNUxKpkoPYxzrgDXrkBwwRkV+zrivOA0FPGJq1qchXskK0oazbpFQ7kitONGP7/xSo+aR
5DhmNnZefih5BEiXYnFJhMtsNKVY9PomUFPNxZeu0Vh5V+K5N4OouiPuF+rwURAr2dUfiWHLUyVR
k7GuJAuz2ZLj0mw9wpAz6GmR3VnVdtLig0PRFCQ+jQ4Fuv5IcgsVqeFBALemU1H0xkGPATaDnyL7
cPaAGSDBQU8KmLjO5m+9lL8st71Ib1cHdl0RurnmXxwjHs/3ZNS1RQWMGfx7cBfjYgsMXQoL9MbK
qNnQkug7hz2Y7I3ukk1pd2mlQ/CQv4Qtnw7brMixtWzXzgZTu6zdIG0F9JGBMdVoKBWErq3Nsou1
xpM7q7NdNlHKpNM15uQ4+vddmMNYktXLdMz4Y3apZT+SS1TvBBhw6MAaeSqZ7xx64KfhmFkdBn9m
6w6tWT+s1VVL7xaKgZuUIubdv0C6hiow5yAAJrJMOMHuRo4mnOzqcYibIRrmuYXMzDh9ZIK48igX
qGI3mjRfO1l9t+6ah56YKIzinHaYvalH/nLrPdgDaau2Vh9c4aQEmMNnLbOHJG2Wg6klN4RIdZTl
TB5hArTRnOozvm9wXXYFkjGrgNLmjJonxsCpWM6rdC/ovGJ8HmgFNK+eQz2dxvPaUIFhVzjPBlFx
oNKhMav+0TO5TSfiB1kBQ/W3Rm2bOalJhAQlGqCBOxDedcK+nuYL67v5UlX2Cw522kZ7CQH9Vw//
/69FL4uHZNeXAOrwk4KHJ9idp894TjxXPahhvbH5kBfbZ+JGELgdlcS7BxYT+7419R3xtlDTDTvF
QIViDhkSq8GEMp6+gDXj6r2WQ8+ap1Y6Uah+QNacxm7BWKKlZmdO32RLzT/mqWIBOmjxtuYyQm/3
o1Z2vivpsRH0NG5TvnZ3Sf5UAeTwfdZRsPd4dmtpHFhZBpoLLr1uzAOF1FalM9GfVpNtAK6riM/c
hNuRkutuv2VsA1hTaS9Jn0Sybs0jOyLx1v6zuraG7TtDsjWA3eH46oR3rMueNTj0V5Wvp9Kv3Y1u
pS7X3Soe9SX9grEGSsh3owUs70nj4Fvjbjo27n2RPdldoDsffNe5m7x2LwbFvArE3gYNwbYMSHp7
nnVv2Rgt3G6j5lKMFSJ/qQreqQrkYQl6ApQtZf5urIcLMk/7HJtPI8O/3Zwx/sWRmAULZLGddY/w
HpRF51QtX9Rq57WjXDbb9oc/IA5GLd9PS9MeoGG+5wzaj3leAU9C4TSC6DxrOsVMYoGv7yxlHlEe
H4umuWa21hMtbQpKnoqIKZ8bDYUlNaA6DabfhF0NAwkuIi9SRZkmzjkrgSZbIctVf4K7YJMQaBPI
+d5Vl9Ci+2dLpRDuuuHsZQZ5irr1xZ5gm+jQxG0ArIyCnXcHsD22ycCt+uQlcVNy8NpaRFO7HB2L
rIm+7kO6UPx47nsGG5w91j13gKkO+QI6cAHjdWpiESaWf0M4GKqE/NAsrzXGXPwxfUUsi61RaYLL
QIwgoozkUH48KJ++67G2sgfSSnfde4P5IFN8BUY/5AzyER5ZpNqi1kw4hc1/yWiEaB9BfnpE1Mna
uRl3zP9CTUq01gCfjdVPR/z3VjrZQc8Em1LVfLrua7lYFA9ateIa045p6j+55TDvcrsg62WNg8GP
L/9HnSKUXsjv5cuVULVrefVSo9jtPHU0hP+M4GRbS9+9dsOvWfv/vJgV7mfZoujLvYtsKA2oHcAm
yiscFQYoFSuKkpOFhgHwiXVutZVkHiITzXm6iTV7bgubrpKRIQlPpFFNVH4pIxlJvKPeq+eqYa8v
2ee1d0Wfq4r31pRH7hT/uIw5MJ76Rrv7mmdCUfymhGi2+QXp7bPuJONT2bCWFdVuwpm+0Vxo51hV
q22be27IHoyQqJJuvqoN2sHeAxZB01GSDbDqv/lMyKMiNKEQKY6pgkm3WYeNZhhBN/N6MgJGzm3v
+mHtPvDqm1XwAJR71030I/gwKtDeOLOPSsPunpOXp+0HhBRn7wGjSdn+AB8kZUVDx1Wv9lubCLCn
nn4a7/FSq7yOmX0SaT6+mH32GE9PeTsTD+dn2Omb9Q1q4bgZ1fLUcW21KYKvTpbbJlb5ts7PFbtb
EnwGjV80nZcKHTEyXmbFXeg4/EKzB7TPbfg5NeIjdnImVa73ryWYfBRiOFpiasOegdxYqem4ZPr7
ZMKeamL7ES1oEtZWfEoG6onYjV8lOu9+jF1iFowhSttsV5p//395PPvgojmYuJf9x6FCWrE2pf/K
FgkjriPQ8bSRTzgG7132opLMjnr3aVE9THKPb3DOtMCb8u8VrAlp9tpJ18w1UqDptqPV6LuicD/Z
lLFgAvCtYvgn+WuCYZCYYsGupN6BTAGeeFefaFj/k/JHn/PvGGXxTS+PFL0SBbjF9HDgqTLomtEi
eGhmVxcwPPo/0r642t1t545/pKb3J9M2KOC8p0VnjGeq0zTx8ECo7LcjH+48K/qv5m2UyGSkDu4H
eFq1axvxVrCiZDE/NvJi9sln7EmcrgJczWofyM1jYqyYiZTfxqhO5Pv8iqywT+2UBhWG+2NZls1G
a7xv5phrT/h5bt2qUfOjDiIY92/2zOyI8IeYB6SByV2VPbhRRrKMBBD5WBVGDQ8DJ8Ou7cD8Tbcn
JoiDw6AnJy1iLY55NoN8dspf07XanUzI8JnIF4fChxTH+AG5iagZwivvMdQm+TLF44M1VoxtcNKQ
Z2JTY7o7pzE+6jl7W5PsErf9b5ozgYPi9stC61HaUF8mxWSrrimUyyVmq1+9gHpeg8V2Qlmbv7MW
4m6tanJOLZ/AB6MeD1WjP5XleEo8yF910r6ioHuDSQEBAhqnTgABtY6zZfD6TSBdHZqiemWyuRmm
blPEYg4ECU9Hn54djdYtk6/gXfkXJdFH6mtEU8R9Q4q5RhqyDW0NjFMaQqb8M4C1GbT7Hec2sGRk
BMCm9M2o6QiqjaOF5AmKWI5cuFaXbFwAlnUWi6xpvoFzvZR2R0BH+Zfnd5lfo4dTURPjGicfEAbr
gNxbSvuUoEpfoLZSuLSSFoCTo+ZQegUa0Arak7IVz6zOhjZ/8uTw4hLW4Zjfig3GaR5wg3v3oHCf
0Lqpv1kTpXzjFA0HAMk348hIiUU4FazjErNyHxizwqZ7WIt9QTYsYmze66lrwlo3El5aSTx3vl3z
9TNz0zu7fHxcqWRLjfgWxOePKs+Nq014XFqL/bzQg4+Jq20QuKijrU54F/ytp8BlFOOA0pnE9gDi
58STG7+QMs8yyrqNo1ZE9cuoExTTIEajOoOXgFRkWvRdbSZqI+3u2RSsp/OyTzmoPEz7KSm0Glvr
qffjaM3wa+q0eoWWspZ2C1Z4eGZnLOt47TIeMpRogyIVI9G1iw0l3LJzIjI0YQVmj71iokTEcnCW
AoRj7azPjir5cvBp0li9jwD6t6UvR2JWAayaHjuXtScE1QaIxFARQZDYDMRYRhW6lzCt/C2pCuZG
yzRngyCXQ6QqvKBbR6aHGHo2XuyjLFCfTBB2XKtmyGaep6lYCY5a5XccO3v7LuOp/fecfGRyIvYG
2ZVGEXS9aZMZlKLqqLM9nsJ15+bipYJ2zYR2O+rzd6MLZEtd8dVDSEaWQCmOmYLdyai9NCvidX8Y
jl5dfgOupuBw5JuthteKwyRUuclrEdZvaekvdkuSn9tnX6bRBxn4h50h2ztGTewsa+Fz7ZKncSzf
28bJgzkhEqZwCPzuvTunrN8B9GZyh8ArbT0SnJY33XJoRZy1PVh29wMOEUQHE/7mntviP9oxJ6wf
L+IkRsEbOvZB02SvfdpFomgvTH/4zo95aAKaqcGXMsmzh5AhhoyI5TxY3HJ4PsYHlfcET8gTZigG
NICwu1XnoZjydusP6nexgNt3Ql56QN47uzf7SKmm2aZzz5FTUBI7/hdJ33zwLvn1WTW/AY7PAs++
arZp75C+80yUWbmpOh/vAceEgAcV6nTPUZZCpht16vq0TLZaO8AyJJ5i2+dykzC44wn+KO194yCS
WIaeFKK1irrK+puQ4+XL+GKRp+SuS8HGuH8zCa8xSazHTERF7puMju+CQnN7/w8brnYjbH88wnej
IDZ+dPyzaiQ8rHPQ2ORcCSgoXaKNCQAznfyYYKXw+vikHN/edzPfHnl2Kce579Qjobl0CuB6cuQ3
L1lpXLkrg6pHfesyw07pqaTML+bq3dLJ+NDQhVAKlpQIzX9ipq/sWTqqbqU2d51zBkot4vqjWr2g
gIFDnk2ndijmozEfeWBJHAXexUwHc1o6crIbsfMlYlTP1kHY1jWhO87iJ+H2CMJcBp4NwSp57L5b
WsOOoEufSpuZ8iISas3XRq3XJtdOmEGCJvevw2I+W3mMfkPFkZbe763BPadlAa4BDuXMfrzsYBUM
Fnej0At0IFm8FapCptL+K5ETEhWtOEUrzpIBBEKkNcS82r7bh64Tbx0z+cWJiO/N7Luw9Jo3wrLh
kjNG3Xp1n+wyJt+Cd4XLrOExJ9KOUOsdcyGTYJz0B3m5Qy2vVERgLKpezftna8jnTVLd5ozfzkOd
HYT4dQuDAqsaxOY7K3rzQPqYn8Dvz+KfikLZa2vKfd2BxFwR/esJAmRsLWxyGTRjx5QPubGOFXrj
5zD4B2ako89oX6+KU691/BNtYHul+ns6Da/IKssXK7GZMpXkienSCpZKb3h53Unv2ymc+T4UivV7
elXN/TqNI2J92DDr3dVa07vic/4azeXBr6195lZRGQ8XMSb/4Eg57Mt10BgJq4GMuRE2ga/RHb+s
jiWOK99KypP7WzIRimeF3Wq9Lh3RjaNbmBu9l8jqEvex7VyEdhrLHxiSHI76haCNdFPFcM1HY4zM
3P+niNlNlKCoRNtX10yNiCxgsQWVvbNvQLv1rWri3dLpx5KgNqZhyUYfu0Ag6aa4Dmef/L60eHRN
WtNy8X/yia+/Lrs5FGjbEVTDFJLLQyLWN7S1BOVW8nVB0glTPLBdkN7sy0zoNHzXKkbrTRlY1rwb
bEGwPWNVV1MB5fJtpBhnCDnxmZLM7thORLYGOUCMziN7LDC1VTsM22fDaS81nFUWeclNh3rVaOY/
o2PzZ+SsKHU/8QKWwE09vZjDzGUxDluyRv714/ildK6bxjg5GuFkCIUZxWz7tmVCPtrBKsR7DEHR
py0Ctpk8lamjbYhw4Q0dzW4jUVMtRAWsK+Ocyl6gwi/tus8d/mYXWWeXFA9DzmCk7/vXpWD4aWNb
uFfrvdcGmqhtpljomezEfrPisHCMIlTS/hE5u2aC4plhLo9OxbVtDxgGwOFxKxYSbd6cPGk50iA0
OA9UYISqW827GhwmysP80abmj0mIqyowQQgNCnvq+7RxHfTdhQ0c+ABGjSK7JEVas6Rar10a5/Su
C7fg2v21pcKVEU8HBBwUJIAJIpcIFVs6+0EgB85ZNp/j+9YND0zjlAcWPpwX3F8HwvI+APQRvtYC
CEXDpkxE+Vbt/Ct8pl9azz/SCsYJaWtcc3/EvNHPt249pyTOoqzrn6bVEOBlXE4lJneLMvH02M2l
n7v/Mvyb2zZKM5vQQvSFkKiJm3eLIsAvHtmLxwCP65WsDesG2Ye0+CKP4Mw2AfUg70RqRJWnzxHg
9Tl1rN20qo+xFVUAgXSb3udvBcm5O5gB2zFmP7G883m7GzMWTjC6KS6ipPqxcptwSAdc1IJUPCKO
5dxow8lyYoc6Kj+iPb/OGZpcMLRtA43FjD0vsjcKRd0OlxBNW6+fdH/ZVyY65n5czmy4K75w7Ytp
iLtM1qBmXuXjUBctZNNyRInShUZbkh+XWLweqLwbTkajGOb9zOcApZu3lWwgLyh4tkXiQaPpiAUk
PMgNCCuM0urDS815Vy+ISmwjpmxEb6cX1ZeofBLUKV55sahUDDCRg7wrT9AV1i5eg9gf3zT5l3tK
RLqrf8jaCsu68TdxnSdRsqhDnxcE3WTadezMl1aP3+T6f1OOmqkpx79lsN5rxdTTb9s/jLLbyuXz
oa3eOi0sI5OGdGaisF8WtWcgzxtWICWrGIlsVtX8DQnSCWKRC7FaLA8Y+hiLTVgrnbahZyDFdWSp
TeI3gTGly7Fcy/+csXyTUtzKVJ+O7Vv9qo04NLQcT3V1H9skzYy0ro2JgdAg8rgI/bJkRB4+Ingf
p/lZEC98zufPclgI+GFzt1Gr8dmLlnCPeCm29ur9N1bMzTVMYlFhx+x1SMHgkyGzoGtF1E7iYU35
jFVv/Vp6x4IXlW5kznBylbyiKO+hOZDTUtTrC8rNElNXwFDtvkGPEV1Au2WxFLkOg0uV2X+rRkWb
LIWgEqpRdIqgKJwhaIY46sbhT7Ln2cMjBb/df/TwhznSuiP5ZFpkYLHeunp+NFniPFMC/2CuSDaa
jcEaSQcAv05DQlemTAY3LRa/UPrOaZX+p1YUPwVvyDBr8pAYJj8wY2Y4Ddg7Icrvl4Q7p9WTIVoG
/42dw1GfXvJpMjgTaSe06lb3JKyTiEIYZ1YAjpkeiZ4wwS4icu6YG0U1tjhhO4QwDAm+0K7+HRZ3
CfLGOlDRsGetJKud0eVskQd99ZlkT+1bJlNmpBnPjsOOT9FkZtqX1INMX4Eduu2y00rQoCarJ9Gs
h7a3Ldpc/eYW443eF32OiuVWQ2iwX1NwUxODQKmTpklAWmghhA+o6r/SvPp01kJtwAKQXpKXH4Pe
OIEjifJKQDxRy3AZTKY6aPPwQawx6rnK4ecaO3ABVP5OWgWV+ZRZxf0NI7pmXv6jbUT42jVexFt+
1hh5nXTT+qOTixwfPVzPUmqyzmMr213W38NY7ZA4hbOTrn+Tg2vDt+VHCUb17j56g8czb9cBAqEL
A7nNDThU+Us/OuyckL0BvKQmBiRk9wkzFBiE4cAPDRy9SrZlA53bcsStYjdqAW/fDnr7FtfDbU3T
swvgP8DGt0NJdYuN+tOOuxg+nLZt0CGaWE2J1wYjX3XdFGRaGqbmtxBy2aer+JoG+3ma5+KuAOX3
G9SW95SMdV72cao/Z5B0D81MphL54xN7QdKnHR1oZUoWWveg1xCKDcV+yF55wpLaLdBhFfmx0edX
o0JGasTGuwu5uOv582cH2xQbiFemp7umY22tjYQSZ6N9SAlnzZaBTJoZ6Y2ZtO3RNes3p+j2MJfK
cC59RAen0RQXLK5qx8OxBGtFZKEyi2NrqLC7c3kdIxAZA4McRScOhAMw9H9leX+qcILUZUadGg/9
vhfTV5m8giv4sbwO48zY51sMu0dLZ16WIh46D8Qi3O8BAuDH7qp5V+DrbcSmqo7mdvmHA71HkMsZ
NZxa077ohLhihWFSZKSgHXKDbhn+SRYqk3edHZITQPn/HbFMv1YrDLpVMRVwrZGVbuYiTZ3WnXJ5
+oaFqnhuv+ahw9FaMwYcYm268wCgd9sGN57HVxSQ31vlDReQ3Dol7BQP3sGClnaS7LWKeI1P5oDf
M1akZtc6YG2/3Btz3W0t1a9E4SZBPfvEu5nmP9ebPPKx0suYsLNva6KxB8bEkM9mVkkayOIVNxnO
o3WiM/Z+JrM1Q6fQLx67E5JicWrYMwMCNSVcqly/OztJbOIEJPBB8rqiWQKVVO5FT9M67HOd4i0d
9RPKsb1eIAtYfHkgRuLXiCmZSovzOTPppPtyg5AoDZmSQsOv0XWDwra2vioh3eAYShuNBish/cut
mx1JDxrFhrUZ0NA9lqb9aWf32Z689g26Zbexbogo/xI202ybOLVHif2JdequA+3FnBlFWUuad5Mg
yGBupBHTsK9nsmrn2j7j0XxW9+IQFcfXVDfQ2nDBs06Wp+Z5GLrkIO9fF7vQr0XPhVcYFIXWpMmw
1GeElL4RkIe24PGXJAJy3WQrU6TM2t79uvXyUSRatx3Gkp3skt3q0qx26zyj8VL6pSGdGLq0y6fm
P1FB4KMFcTW03MfuTMYmYDWW5N0eM9TIcKs6UInTIXTzd0VCCEFBFJO5OMad/YrjyQqtUj4l7nTr
JbssRmnVRrN67lnZBm3lR6WGBKjTTaq2rmOY8trYV7C874PW0MJ5Ce5t1rxmdSXphryftKBX0VhT
z1BANpwfN6IH4UOxhqyQ/we6F61F9tlNmHzmme848g/ShPr2LW38JzjldjCYEr/ZRbnepSv+Gxtc
JDaKhr6TD41Ir7h4MVd7uh6osfCPCAc4OvKD7HnDs9L9Eaj8GSkAM/entN3WjcWk15lgyhvkhNge
tZITZfOuF9YeDRSsXDAEVULfna7+f53BWBBoQMZQxiLAM32peCAC8jEkg6FkT+iYFSC5lFS391pC
x4mRuc9Lv9x8hLBbSBjldhJVOPXqgqwcI3NGirm3CoaQhIAjwNfDrjJ1luU8/rqLDbVBolym/8WD
xv3C44Qtm48OgWweLG77QKn4S8BfSVjWxyDwcc4mkxZ6+vsm9pOIR6YxEGLzfvgZ0dMW0LpnNGzl
PP/4TQM/RBr7pWp+9Iw5NHImQrBE+Tv7BrSsu0aprgrojoAbxLgTRDn2Vg5hhNlvx2PJVHB87Egx
08i8U8NboiRgXPosc3zQaO3s2X0QSXeY6BHvwvUnLq8nGTt4ptMo7XsU8FTFtMaOpCtWYFRskeyq
Crt8v37Co+PLwR9HM/I62dm1bAQwaEf7cMShbtjLkh2GwsqUf0W2Im0ZlstIOP3JMOef0SBoA+0V
k+b+dybfeL+YzJ3W8gdriAwLGshtJVnik8V5BGXvAP7zx3AYeG/ni4Z8nV/tO1s/4yaiva6kx8BT
k3FQuS80HqRM52CRnBU/mJ885rZhbxFmMBe6mwM4srPZ3tuKDVQpqwdSbh/L2db3bvcPl23Mn0uY
3xDqww2mBEIYnduPsx9xHv8n3VXnqUtfNJ2aueWIc4uJuPIBV4jJ4IqwwGCxBkYH2n/lIm+aZHyQ
ZfOr8kHB6DYxdu5zhUaehSL6ern8yoEW2i5PTnyUNj0RmSbYvvniYcTfKD39tNgrbgTpIGq1cP6l
5inJk5Ce99PxncfBcaDu+IfFSf6tC+0xk1i7kgTSk5jg+AQBz8WzWad9KJRD810mG2d6dBx1jPH3
bO5fHSZm0670ka4RLsIkvgxmrXfDGSfIphvme7MYK+TSyz+L1ArUWahvCSHok6YNWBonW2f+jwn3
Rg3FO4qygjVD9jekFfuOFZGxnR7aBGHtkj3gbWXjfY/5igH5yYFrB43tghDd8na6dJ+JfheRKaBp
q7sCBAGoSFZg90TpiVH+m+ISZ4KsWD9baYuuIML1YUw37o1N7/fM+fEppNakIh3FPGP1P/zbf4a2
a0wdKaxzl9DZF1I6m80yV1/4jJ5mhzl5jCRmql9V7DgAWu57qRbPitLIEEzY0JMvj1RI1N1v3U7E
7VJ36JSJgYBmA1O5q4I2X57VASfeCGt6RcTlGwTCNW/l9+g0ybaumYDaHcfY2BJYMTCSKhf3aiST
Fi5m/LQs1U2t8QPfojGgfZUhCTDI/Mlf9gX17pgoXAYVudWCfe609odCR2fAZJP89wxpxHyXfqRG
fXB097eYkTo2IyeoM6FJGbzozgXBVKtonocUNX/6nfVky/jeQirU9DT5bRpQjVxVrX3Oyvn1swJA
QG0UmCiGoBf6U+usmHmbIVCOFbUpb8eKFSdRBtOkaQinDlX4KjaEuveD9YQm4CmueQtHHtUl5Rg1
VH3w+vk6Y1Lko/KrCy3gyOrD1VwswPPATpr+03KJIrQVDcXQevzZF63VXucuLqJ0XrH/NY+6nbKj
0RgG5f4ty+r2NKNGzzsWkH1Ln6h/907xm3osvGYr0g2gPOv3gsNqEBfOejcaYRLQudopvuSWm4jv
oK94wkuTFNbc9lCtOQtYgZ+c0SGpy+k75lbmk2zg77/adcR7U7nnye7ccOE02M6J/zjBfkV6dXBT
WoLUhxdmdD4x6ax1SFb4z/SwH4AXSUyEP5wIp66QTWSXbHPF1Id2W+37Tr8OjonVrXpzofMgX+/w
vDAEZ0XIFLtDI+rq/X85PScukzdXh7ra2uIdCP6+ED3xvwQNhXwgK87LqO35K2nv9viKN/zdU2gX
xByrhLzOOxGls/ftwPrf8gq4Z+qtGQ1FDkTvUFfOH3DWeS+81UBisJWKWmGc+ieva9LQuhND5H3G
JCraF6/P9GBykF8UFj6/BIe79EMERSwNLeepNmebKKDG3HRGn1DQ+DfJwG3j2XmCp2LH+j7boU0F
14HPFGGU2HoILxcacamhnBcVpp4KEoRTX0ST/RX18ots/yotTD4JcWRJ3F37cXguu/zBqxwKLVxz
Ps/zxhSG3Fj4uZEr3R93hMtTFjVuSVtq9sQOeQAXBhtBmlmzsychZvGPni6bHQMdKE+b2FvDuE5+
F6LLAjeZ3y1Sp+oW/6JENTAt+Y7j6LG0yAnwRiJ4GGhpxUOmtR+F7e6SWpY7/Cms40xef0dBS/uS
7QhB4Z4s9qbWID3vajvsXKwiqqgQCdvfbHV6cH2C5dtUtqGLFClbckLGF1JhR0HRAukXH5hBaFtK
htbGsUHlSakFPjttsCvVpqlMiM7CzsNU/Rud9dtjZ91W+a9hinZD24NAyIZr6SmeDXCYFHstXo7F
Tbft1Kch1BDf5cMwkOsGdO8SGiRtQGNbv0ZfIAHOnZuzYKRFedfudCyM1xqtu1O6I9etl4cLwG+p
QQ8zk4odcYksaOnW+FAOxVVhgQ3Ymp07jq7E0OSlbggwSx0vPU6tNT6nJVZcjVUD3aAfakrvdrBD
Do2CXeA3JBctHZwje9De10ky2lTyo5fj+mYi7OHIkJlJGdyIKdQYo0Wi6z+IGjpqmYxv/okcFbUr
htg6Ev1aBsVLa5rtd5l7j9kg81P83wjtAscy1lDkMsaBCC7UI9rDDO2vIT40Q7VQhhh7IlRayXlQ
/rYHYXC0OttAHpIaYWXn13qQJQwFVnIpXltwNB/pAGqQN96kTNceTJtJt1FXD4kJ89QbxvTOApM7
Rkpr0bL1yriByhWNRDrrKFkd02XsgzrcMJoD7vT/0Oz7vCb7jV4dogyr5kLpkndssA65/WQYdnNO
MIcFA7R1KJ1efrKd8rW3adFndPuyLh7ArfE/5vm5rarpFaKdQ+oTuh8A1kj1M6c7ualz0el8zgiv
tiQbapfSp+ZhdGqeWmLm5mb4zwSmOBMytfckE/12lPq1FRSgCJ64FBOM+XgYii0y4/UidFoKbV3e
hunpjrApcutjJSHjhREBFuXJP0sl+bZb2g6HaRa0oBcDrS/mXcoGehZi3S697M+1Yf0kk7T2mlkY
aDxj61yjANpIz3o0W6gpH6mTdE8sU9JQiZJk65KiPBn08iVFMl8VNqaEzK+eZ9piRewVo1nHP4mZ
XaqrZt6CrktPtSE5SafXjC7moVxd64qJ4agN/uvKY3haGbWVRrwv2WQTuIEmeojRGf+PsTPbjVw7
s/SrFM493dycCZR9EfMcISk03hCSMpMzN4fN8enrY9rd9nE1qhswhCMrNYUiyH+vf61vka5sb1SF
FkTDWFwRTPqk6Opq2d0AMr3PV32OxWemK0Mfmlt/EUywf7NsscyLk5kVYwjaFh6gC5aKAAUq+Pba
D7vi6kBTz0FyjlzIpvT3ugdCC/dkuE4lDbSJ0/SXwrHvcV0Ep1zEdFOF0XudsB4C6saZbQKLNboe
X7OxENUaLJtNbW8bG2Eigu/PFnJ8A09y8+OWGmOllmaAkKNdetLBMhX9VgRYL60s+e7y6aHNq+mU
SK7zKs6dZTCac3Ux0yaYp8jjKWlo7rgPHZCMLG6Br/0CoFUdnAJtt2VS3Ao55Djxh7daBsnVJq+2
GeyigYsgM29teoXakZ7F82y41SPnVnRXC+xvoxdf8Elo4PV877KZNP0Lck5xpMPvPbEKcwlRqNnm
fjt3rfiE+4w3uFEvgYELpNOtU8/f4hbkAXJFJIrVKOf0g8cVNohDax1WJ172es/hjsY17eYXBLL0
pqY3OLowhQWXLDjF4AROMMLSY8ywzd/X2RGBXQk9+gj67ClsCRTRAAPhwgaxmHfmLz3jJBLr7Yup
190xEm9qpBE4F337mppzMaUeEO1FkXcDziS6oc7KrNYFeeMlDje1d/yE85ksD4W023OnrOHBLiLm
GdBe0cA4XvucMknOsqsvewgNFivKQre6U1e6O26Hxln0XvNIBH2Pd+pgoHGak5AfejQu3XfX+yZ7
ZF11DSoB5Dix6/okvSIwJr0n1/SV+Wy9B16phf2DKoBq55vZmlBj/hjYRXHqMd3AkKBaE2nzxZ9b
sUjPU8Uu03Fr95N79XSekDBgBMCZaVh1dfOzs8QrC3dvb2e1XAkPlT22Z2N8gtFrwpFdYnHxxjK8
Yjf7oahh3hpOei7VFF7d8UdtaPqDJsWqaOk9NCZ0hki24lhrdJrkjMCLKZ8zXVI+IA7+GHMzexy0
kFOaP3YEi3rMzcZGS0PyUiq5lz6UlspvMIRrYAO4d3LHORTpTyqykh2DX0IcUCsu6XQM50SrZyuM
MMy/i8IM+4uflMeUMmbWWd0u9qytnuT+wZgzjD4WcU5sydLMJiwH0IEVQ13FU277K1XDoqhNFMDk
R9n0/dHRY0Zi5VFkFyDtRabWX/Mq+qU7tTr3tqnfITyQP5lM1PDQ2M2Uzb0N6WiBdMm86NSsGM18
3AsNfteoT+JC6TaIr4yAIPvSlRNgl7UwwCxTRP1Vl1jm1SlX7dhFj6NbPJKPwTiKm5mRPN1SVsJ4
/XdRE7FvNqSKJiSmWwcLYbDzRpy6ED7MN54HMBq4QE+Dj/Ycz6vUyatqfHDcy5Sy9JPyro0LygXS
FOTc+EG5nX/9/VwRUML3v5OcdmvjxNKejYb/AKnxyR1pAzHFWxaOZm5Yf38ZJtcqoUS7N2K3P1A+
iFEj6lHmJc7SMcIea3IX8sNsj+k7Ywqd5t3VMB7oPNmEeJ3w+ZgvkvjTpM8GFLDOTy2m6q4zH8PR
Nb4ZjUqj7A5WCSuTEnYDRBzP7cnyp08QxzM4OGzZ7VPX7BPJrzsAQ04t6odsTF6qqVjISYdTxmZ+
6ZTte2IOr0kbkISU7lNP8+dhmrAmOP03TsQvcFD6VrBjWeBwT9cJhen7qU92k8jtA3llsVW9+T4k
NZE+Vx6YGKZVUOpPfUvIT1S2PLke0qvoDbX2rPDVGGC5mhIBychZW+VEpVzQIUS9+mbJtNlQ/46M
MuVOsk0izYOzUt6jrsSRKgOFHJXX+MdG//j7DaHUdS9B/ht+aD7XLYJemnXxKQ/kocwMMoMaPox8
Cup1N1CmpetNyXcpnX2qsY8LEguvqTKwNip/OHRib+BO2QVOzPpu5qHoPllWCZkFDzEKrWFiUUcp
fnayBE/mEN/aRglYuhpyiCjehqz3tpb3QzncWnCvgM0z/Jvf1zahArp9KnTQsVAOOCTCMhWft0uL
+EllWgkiOn0f61a7VSUXz2AITm1XPDnBNBtzBwucaUwBpH6LQaeF0ZQeDVV8e95AkbgIQaigu3ZN
t2t84ANJBxPPDFHki5qFHnU/Wx91+TI2RoUrzxuOjmKFZXXhsYnwXldKZIfOqH5xzW6zLn22WhnR
Jsj5RFn+YQjFT8vHac+KyV4GfqnWlhqQW+VlCLzuluIPJZm9rWjiZB1JZhdGIaYW7P4h1V27qLI/
AhXmiNW6fo6wX9O9sxEZuVfPxnCCYTvKqHQhouWPkP3qdvYOFUfMUR5/cBrh/dUwRB9KuK+ayxIG
qjcZxZChXoVedc277hVgHycEe0PnVPfl+vhw8LRk95yoJwdfER4cXZ6SlsNESIXug6UObJcJ2NXJ
KW+7b6fvP4sMUChKcn/D7T10qrv3zLNjVQ89oUpxb8vCoaTJNk9t3x2TBt88wNkeyExr3rPuUCFT
41VosFmJfroGHvdcYvtibVsxiEJRGys3oMiAgCS+/EF3rgXZquVA2iTpUhPZ19DwpTpUC0flF6WT
PLVbf18MFWfyVpvbxrTos/FwyuBT4/UeuecGWxaInY8oD+huVPXWar1un1FCuxKug/ffo60iM7ny
OD7428HdDvhA8VJVORm+dKHMB32c6BOxEbq92nG2zVis1ajsVYdgeelT85b3sfVEfR7r2H46ybBh
LJz2eeW6K38Sw03ZntwYgBExOGDhctMPk1nhMgErZ6qz2xcbeD8pCrhEDTfhBYana69j3ZXjfB3v
uv7gkQdjlgoPvog2wGFufR9hKEnGCwthVKGaZIsWOPWJ5dqhdjRnxdhbHbwKmqhh5/ky1TnexlR0
78mMVKc2ieXWFHxbqxSork2VncB6hAvATvkWegImmsEsb8DSqtuQkq51Q+NJtNg6rITkQxsH8RH6
HXfPcTRxI6T6EU9jC1xT3LpO5gezeEiLUR5DfY5xVe28wFdb3copG54KKsr7uxvR56VSfFhu5nzY
MiHzlTQHsN2rEbF975CBmPIkP3IU5umiZ6+6CyPATtMdPTIFdniWAvPw4EzFgaO8voekbG6sNv/M
hZ2dHNsUe2pct13PhhPkEgtIZ6Cwjnpx4AHusMgKHDKmf2pb+HK2Ci6xzwsPkwfVYuTjzhyovFXt
hy3rBjGtSpPiNQ5SJAUrDhfK/WzN+AlpqN1MkVrWrJ/ORFofbEuX97kfl1PlCWsMJoqywHRVtOVu
UOVz0VKm5Yw+VzwRRMdIlj9iQvHQeCBodAOBitR0HxAMwkPu6O9sEVBS9eiUjFl1dwxiA9ji5aj3
u0zLD3kH7pri1ssYiIvXKOd7TE8ZTlYjnVgoh2crV82xm9SNYDZ0iN54RQvcFQhdKRlP9H+AvrVj
7we3v9KLeJRVsp9Gv9qGTLxLsocuJ4ijyTaUJ0prHHTR7RJDtA85Q6pyxVOTdfZBUL5tthxiRG8S
eI/CU57a4Ps6pox8yJsHB+sBOfYWm0ZAeK/0YSJo/rrlGgFWyh/Pv9+Y9NyuOPSpnZXunBxgG52t
wCF19AU7D3mt5sguVM/fnaAGc9HsZQKyW6/FeHZCPSG9HFecBVkdVBW2KNpfT0THt0aKXc1zwvGS
mXq3FzzAFr5Fcks2L2VDxuffb4K63gaZ0+8ZRPJTUkw4oRIi8WQsKfhJ3H2ek7fPx3xcem04IL1n
N+INwbFN2mfdacxTEHfnEQ77jqruaEdlwi/datxtNtDJMmlEOpWeVC8It9wI3WMblv5H21bjIuQz
Yjc/Bmo2FrOB3cx0egjMUItLqiiGismyn8VmAAVrPKAo85YnTo1Nz9yYlQejzGukYfioFvFwMlkA
ETWGTTLS/TJmbxjV4ynAatH1oVzhczbh5Eh/6xcwdILQv1uwVp9STaxJg79hGwBBSvLqUNOSvnYX
tCzpF6Gh7vSeZyzGiSbQAEMoFx/O7c4ciu+sQ5cF6aMYzBCUZNcgeAE+sIAYjjb/nIk8RGk2aZuo
tGRDtiFaDal1d6RzH8llL6PRCg/xfPinkv7o1yIGTKCLTW6RnTbyMlx5Q330nV6GC4hrcXSg2LuH
lgbZx82g28Vuo+8ZW6vV7AS1i2k92dZ98vvxid5qk5Dk5NzchvB9ULf7AKfytvWG8a3R0zuVHOLB
MY5EeppDUMEeRf2rdqnDBSoqh25p1bjHuDcNWNAEcWbHjw6IwyFRK2DdPrmHN13gbRm4b+KHoTsV
ceKmclJIq9KLL3k1RE9N3/Yg4ED9NuaI89jHpota+oMTv9j5OpGexm6LlVElz4j/OO5o5X4pcRud
+RI7w5a/SLilG4Bus+FADpeM3mOjqFYQuXkhJd1Ur1pHx4LrzCkQO2sWZg9jADvSYaxiQpHWnAkg
PL6hdToC5xe89tncbllFtMnkJEmNhje66w6vHHT5gnIddZbaGsmQ3y1WSn3EU0vqPLhpy7YnK10c
nGECi6cVsFrnkgtJEiukD/7MDICZfVtLhScD4AoGd8qhu9EistbdJ0F7YIS+d1LjjMgZ8bIkmJsD
9thrCtLoRxxVuioiO1y2MCcPQRbS2jDARiBKe5gCgodYzqkwCWqytP4Dde3ivSw3TefUH/7U1yQY
dIpLTNl81IC2PBL3roBOkwBtW0YJ2KLQHAZyrcL+IMQOBrHzHvQJCpMxgVEa2hiZypYGTV5OhBms
dN7In1VpXb0Dwm33tgs3ZaBUz+TIwa3WnTgMVFjLPdYSreDlp7SBqawMfhr0bLhw2VEEBmefRUC+
9Cy7jUVeXumJ0R/C0Nogo2x8OyjvYa84dc++swrfbVK5yaNGZKIwggQmF9tadcfwZ7xDsD+ycnfv
ItderFZ/9Q2tuWFhgp5C5qdoDHevJM5SEfjJsWyAd4Y2ZZr2UJ2nzNSeZxPcUlnez3p09bPvd+0q
KWzKQIQATti3TzkZE+ZR7npjol3iOOIi0SSnoU9ImmIGv3g6t0Xh1bj5JuJkFmn56ds2DLEUMJPe
+5q8dcx9KE4lnCVKJ9c1uIElQQucFkkwvhgQRnBFNZqIrr/f+KP/Egg8wWxg9ZWh05THzXWn4Whl
kvFWoAXZbGFdOKQsEK4BaG/aP4N931OTQ7opwfGAG0JjDbwuu7TfUy+y99hAPfKqQCHh8MS6iIW7
9DEQssLfKhPeodby+ug4Ce6dEfqM0f3EodQ8lRGcPvZNh9CKjZXVl9U7LQbs7DwXLJ0ymBDJOVV9
6x2aeNIAUf9sXTv7iqOYzogZdeS2Zr9z6BjalDIhvdloc919+QOZozn0qVeu8e51txBM0domtLXF
B0LkPzXkM09/eLz2fTRzbT04vBiHth14nUfpXmTSehAkiBaJYflbDEfG2QC21FnSP+rewbRG88ye
tTxNxrjzYxtblsc9NNTMc2SqT5vyoTv7M9It1Xgap8JfmaPw9xwridUOzteYuOZGD/tHt+dhM5wK
sTAnWOt27ZczCzp1AQDCS6gFsEewcS4skKWq8uHWuGfTyKtjh0saNyuTQ4TKht3nmUH6OydJs61z
pkSIC4JN7DWuLEBuoINWRq1frQpZmqGBLS0tOupT/YztHkM5h70Htx32DsvpcweYaKE3NxkZsJQ0
B++FgHfVNPEDJIlxZ5QFXiDSwBxUL2IMoYI1FacRm3JlAWhKRv5P2yqcx46LMIYxto9YehZ6HYBu
YuzcTLrqLrHR9EfRRbdCJj+yEO76aHlMKJyYiQiOGAdqfZ1gB13ZZrzPZYlynzTchHEFmJXFBnXw
tvgle9ykGSXWUx5uZNzu6DLGgWcm2bj5zeEnz1WdFGwi9nBEOfEsHEqPKtUx4ABIXvKxaJNnWx/8
u489FGm+thiXm5ZtvqFjoBCY1yBf4g8ZUNZWBMZmfxoxbreOjBtOmB1X12jV8B5CePkL7EtyVNhR
Fk5rRHe0JEG2HnyiLtKL59oB564o35B3X7fs4X7POJ4BQIDGadZu+mQetbrC/TT/F/De17Zvkt1m
crmi9wK4taZxv9IzkBgtkciDztjO0BCwJSK72MX4WQybtUQagLr1YdeJWp5JlDQH3zT4c+p7qAn5
o2FKajksdTVAhBKwI9c6mfGu1atL+asrky81wEt2rQiDkaiPWjcSLedHORROt0G93YWl1rzZHVY6
bTKh/ttcTcuwLQ5tXqwN2Xa3qI81Mv4J4XHcOLEJA1ObDpMBg8aPpLsU5RQcZICe21jgaOifnA5h
6xJynVB9lZegWdaowQlxOoMZ4bOosZqoQX6yQihOOFSqjYYweop52RwTXbc3RleXj0TQ915efSnw
LN9Vfk655N913XkAuRpfBxF8BDhB9xRdvGqyVCSXVLNPQPevug4uQlzXLpoEXAS71ptLK/zqwTXM
HzjYxV0Pmj3lInJjFpWzjqXy7t3PcbKdnRtl8UJoxbMs2ukZ2wHJManOk5bKjdNM4f+jYEX8964T
1+ag5dDxZNLN5/9bwxMPnqbrnlfsbIN4YGXNLLgS8T6tjWpVqfHVm0Lo0Vb4SFKfqXFq3hLm4WU7
D6k+QYATh2a24GXmAg0jDNjiuukEXBWu7b/LO/7Xn7oNm7/9J+9/y5JjRRipf3v3b3eZ87//nD/n
//ybP3/G387xdy0b+Uv9j/9q+1NePlEQ//0f/ekr893/8dOtPtXnn95ZFypW40PLbffxZ9Nm6vdP
Ef6U87/8//3gf/z8/VXuY/nzr398gzJV81ejibr44x8f2v/46x94Bf+l5WT++v/44PwL/PWP++eP
5pu6obhRn//9835+Nuqvf7j2X4RtUogqAHNZujN3cfY/54847l9MGraEYxjcQi2O3H/8RyFrFf31
D0v8RbcMOOPIw6Q1XZ+etEa284dM5y8OSCEbkKZL+I2Q0h//+/e//b1u5e9/OB6Pf7z/r52Vf+5j
0+hIdOGgG+6/9YogUkd5Fo7O1izMT1WJVcgtJyQnqMngO62t9395WP4v38b4cxfVP7/Pvz3HE1Ia
sBUHf8vFU95CS9eOrADGZ9AxXXgiCOy8ZUoNc3aOkooThUIjFgzE61MV9t4G/gYh7zGwxTN7PAAS
pjXczXzeJdr18JmUVXspa6ulmrQ1qOWOxyt/CljjwVzK8z//DnytuTrynxU2//wt/q1Sso5yr/L4
C2/xYf60uPk0x1A1GrpbTWFOlfWRzdIbj+ymGyfzULl5+dowaK8cshK3imgqPkWGr9ca2wCGZou5
/ptkJ9pt6SWMY0FUqxlsOhQdZdAjkRwutGGBncqf19xO4hknnyXzZUIshUCguT5eWrY7kFtVWmCS
cCP4KaUZXXvZEfjNjVi/JQa5bR13wc9S59lvWQo/qR0TCnZU7gK7rR10dM+2PGLrfnbV7BHePasQ
Ljtj7o0fLELzadGEgzuup9iHJBNxDT0bsmjydYwz9VZrwjoOXtCGZKCm4UnVffwymi5lNJ6gTkCP
hP2Sw8zFm839wFiksE5eRmUR7FCoBBw0fK66gTbW2dLvMvcjsqV4YGcPJ1VYRAMao2GCrxPr7Gdd
fpoGmsq2MIosBDAQnYtk6jCIRLWVsAwucF5MYTjcaj8BKWh2NXboLGCCAq01JOfAsWkiKdjix4YR
XmSD1Xmi1p0ALTE1AjS9cbRlHX8ynTebLLb96wgt+cTX19xtPPjhl6l0zGrEjbXpmuSQJA+mNO33
LK+bHf5TMLZhKVeprjNWCyM7FqUmz8CzwxdlxdkvJ1QRbiSjo5SmsOPv3uZX5/wwjTdZSupUihRz
N13xeJFdXUs+KmfwvhArvAfP1Z0NAqa8OoUnrxFxcNi2Dp1ii6mGAdYkoj6XsqL5g0TZuKRI0joB
ChyXWumocxYC3InjQnCjjpLqG8/R8ODwwCKwaI19cKQfna04N987pdK72RBTp10N6y0O0iul8VZN
eLXoVpOvDW8Cf8YxHzXnZDs1ZVVJxP4FwZURzqdCyERUxy6XjF+eU1L5HPEs32OQw5uCIfQaSsN/
YzeeHzkbkQLzmmgDc5LoguNQNxeW+alBNTjrAU+PhRG30zysJt6jYOo6ulUkVjVC6EnrcvuGDwvH
sK551Y3eV/Fds0d4zEPO1CdBQU+5wsPrgaRto1Gc2sjjYDCN6Dts+ELvqQaZFGz9BifU0lGF9i1F
qI6kmWyobyFWoh6bYJ+xVOHTnS+6IaliTzC8wd7r1x7/p7bwDDvCbyqS8sPMRX0lkZ6/69DTgDdE
VfldxwO9mlme1U8dpKa9IdKKRi8qRQj4BeG1tVpc9nHPg1cxdWjwRG9l7vM1hW464BtT/PHoCPqI
2uYOK8wCxQ94AuONwI+/c62RbM0UymcJWojCNq9+U3ZMXBFbw5aren61/XbajnUBD8gfnLVITY0g
XtQRK0iyEvMGkI8Kn+5krwpNJZvcJF3PUcPcDr5MzqWhVR9GXjOB9daEsEXJw0n0Tsp5tpE/6BAZ
LmM7tC+hZnQ/gsDqWZCJ9mXAgvcRijhB1yjLPa8MUju+DPY6VK8neKP4NrWqA0UNgAsDZsV2cfCa
2Xqgqmhl41VldV1g/sN3VL3JWJnbiD/eGu56/ZZQ6rgNVOe/daaJq7MI26RbDcxCO7Z+wxo+61xF
0LVcCuDPpDuPDqkXKg9QBS0KQEFx+1O3qOF379weraRm+zPbQiX921zu1lGksq1dqvgZUV+VyzbP
4zs+lcJdl1LAZaTGEOsmmRJn0dsj9XjmSARmkftDCyiNs9xZc+GYLIMpc34MNeJjmxsw3nPXZhk5
5ECXwsDSf/WFVe+03vShlTughUerOOmmhphYEJ08oXH4qzygYtby0YnXJOD7uz956jNqc/Naap4P
V54Ak0l/4L0PKHMmOZPdSy7ZMzqC02sUeN+jlsCYKBJ96+KnYME3YBbrag9FlF6WiTPV1mV9tx2r
YviWuqk/sqfgeTIZITdwy5BvjuPGnMXj+BCEYDX92uSCW3vzEhPVRBxzS6gdBoeESFhu8qrSwhfp
UnFUd6NOrxQB9DTGj7YA/1PszNQDOMV3U2juXU2Okpeuvuwb3f+KB/AqpBbrp8bqm7eu6M1dPlZj
gtDuBz1qkG+dwOm5v3DxVUczQ6V3XafcB0UZb6CdgDWZtCR8N6DfLy0+fPebijtlx2UWBTDz9r2q
I30ZwETbeK5Fz4UsW7LEzZA8RK47L0N074pBPj/2uqsOdi8g0NeWFTw2JOPI403FuFbuMP3itmFo
4Fy06Nq5OJVtt4N5ZID8wyYZd2CAfadbYI/n9BPomvnUJhPUEkfnKRVM3UVKHJUrmbPhbzQHWqVh
TT+ZG8t95vBccytcWPCEbPGK7Rb7TlLmrz2OtDfDxtaGQYeKvCIjrYOLHugebIr3BFdRtLD8SMu2
sncpRoVuDGM2NrP+JTNMEP9GRgKP4gmshARkUJglOo6ktJwy+uFkJlV1kD6IGoS18GtoHIoJI71Y
mUMw7gMrnI/BerkDve8h4PXBuadVeIsyG52AKTWfedK0S80Pm6+kwRXQl+VwSjSy5QvRme1jVcfJ
Ywb9EysNilKsd7B2zCa2z7NFeBvgacMFWhbfk50lxBu0Th3B/vCDmW48m6I9viGJ6gWtDtnWVLZP
XLMkSDa4LY+VUX0rBLQ30w6sr9Gc/QdAdS8NfIAFNqLm0QlJjGM3AcTluYVca00Ji4+HhMR+qtHA
IK14E49jv4PY4BIzUOuuLdWpFl2/ZjTzt5DlxM7p2wKbSNvebDD97Mbaau9Qz/doOWl6jmVXvwF2
HTeNW3eH2KDXAuK5e4gzR94UhMYXx/bAwoaU6eyCOkJBtUOjW2N3JFxBfZ74TsPR/6DqftoCfmAH
bQztqQgrc1f2oQBvVVPQqmVpvC1Zv2PlNwnrL3qR+RdHBe1Ha8E86KBzrDS8TgO+jWo4R8E4gP+w
/U0qfNpiHGgAUDIrCHzYOJ2AvkoreOhyQkBZF5LQKbOy2xlycok0s+lYoPRZu2ZMyVpyxgje2Exa
J60qrE+iurDZkgzjUu86+0rF1LBZOb0RURHvMm8ENYSBQr0Ku6HYJ/Tz9MVyRf2ecAN7rB3EYVUy
4o0o65egHileaXuX+6hjOMtUGf7JGoycnyhtItpacypIO+DBB+XYhY92Fxg2WBgbOTK3hXW1sDaW
v/Lac74sw2soB0ji9cB4ly8JEdrvYTcVnynoGZczQyG3odKazzJR0ZtrtkTdtZEOO99vGerb4SRw
CrMcyOkdaIYObKHTR/fBIvunIfzuBSbxjRBd8849KMXVCKlgjDGkOWNcc9UOm41XBOOCqkhnmVP5
gjYo3QehTELsnk7PGKNE2bHjtORHppn4C/PEJhBSwWIsR5JsTkKSgj+5y8UtLS+sRSE5JUrsKjDd
UEOS6e4MWUAJVi03rpaYa1q9YPFWUqyRFcDTeL6Y1DmRU/CZh3QXLSfDir8NmFgX7pnUiefT9Kjx
wkONHxxoOZbWqIsrgfWhDtfJpcHOJPeZ55mk0uU0PDt5SY6lMTqyBOjN/fPANpI7ODCnC9UsBPB6
0YUX/H/ld6bqHFOqpjWPHW24j1RH4WgoTcN5zzU9fSbhhdHfc4PPUiu4qzhNPR1yqoTfiK0Vv+Ob
OgVtcbHGjRaCa4w8hV3K7ucgfj+w6GCfjGNUz9R6sKL8E41vmEW1lM2QlmbtyQ1CuVcikfcamtsK
KJh/xIrB9RkbcH9o6MvaDINfPbmEkwOW8eTrXM3+8tKxe+BQRM2f74tNx56LA8aUURZSZq3Bfgv9
cqm5Q6DtOTyEp3CMjZ1XCYKv0vb2dE8HwCSJb4IBNTxbLIeJapkFPET6l80hrSA39NxOpZDlNUCW
w6avPEa+HmmQPrRM8+7KMXOyOenYg61wCxoNZDkAEk0T7JU7/ohxuiKmp9MFUeNCwULehESKMcnC
1FGBhSpdIbUDxYwf86rVd0I05rMRZ9BEEhLRGhPv3XbL8jBltCkSTKrm8hsHN8BiKq05d1EwgQm5
7nR2I33qohTWZnYsrSJa41zrWNKm3SeBTu8Ua1Ju4xzHKLZkqKEEmAjyNKo9Y4RxMTPM1H6iYm8U
JFi4xkJSh3aUX4rWU6e4tMzXvpLOg6thM13Cgw8OvurDfIkPQ63MyJIswRNmuda2CP5rhnksQFuJ
jTmNwxMWZex1GnIBNr3oJIeopeWePs2cZPa7q1vVnmUIABUNkNfD5DjZse/gNie2BdatsCWwFiX6
c5EZwbkqIbo6DNLFcoga7QnHrQ5rNNINHjsFxNsHVvuhTHvML7S5Jdm55hBaQghy60MQt8nWHUIS
PLGRQ+byOxs7VtwMbHvhvbUPtJJk1bkAJDpuB6ZA0vZUfNFK1ST+FxmtEmsFkt2dzIu06c8gD0I7
K7Mbe/RrhUq0REUH+1hpFnSLKM2e9TrCjxKLId0I7k3PHb6VHakMwIpeGquHKGPhMcWROMOLYnPU
VZHxFpRfHGqfzcLPf9Z1p+Nhy3J8VMR6dWDdwnxIgE/8akLkKbIZBPw4uLnMNU3YXcxaXHMvcWHe
1OYPnhMtQOXYHPeuKOU7F1iqulu6VsmzBvLml1P3ANifqHfeYbyPleH+Mqe0uTRQusjq6dGyqdzw
KikvXAk7zi7M2M5nJUGKYosAezUfk58h/tobtvhOvoWyaL7CspT9ptJLjugcSwnL0uocPiaZLh5E
krL+mMKBq27WMFonTQAobdBV8F6ZNSaTiP5NzKdhBFIlnCAILRPmbVjW9siONA9K0BnQzlkxNSHB
UrdW3lvNKegGywFDcQVRiOtgMCBZpTy277wUcJXGIMxZExJvxsE3sb3eGQgLa8ea0ivLt6NMYyqj
2sYmTtZ3JYNJWB7MwCTaNk4M2vZEhriUZv9BiHba5FkSzZaVkJmoJCZL94FjvOeVFj9H3QgSFoSm
WuQlDQvUYFkd/iTKep65aJnk2ERzJL3SHnEZwFrwhwTYmo33jcWvdiX8I/DNTN4zk1X/4GJ+5HJk
hUCLNVJNj0mj0YpTT55JkKOTBPEJkOhksCM3fxdcqnfQflHrM+jNHuU6rxw8MsSNPAZpB1WyeW00
BFgUGpcqVkj88d3OSGNZcIxBMrBCgIJdEIbG1Bc8yiThtjL0ZZvhximzfpt4mdwPWBJ3BI8thG+8
qhNhyGs4ZvaBQ3H4rduedeUOOApi9eawIaSVZqwodX+rl1X0JQp/fmqgveIa44iJESmtHLW01Tje
0qJPzyFZn3VrGfpuCPP2EQwcipEc6azzvQGkI8+9uYIaFNplzC32vJC0YCLyWttz0JGPjkdPEuME
z7ecSzi0Ke/ERWPaR11RvNhdlEF3it311ETNOa+LRqw6ECg+EWGVnUdUQ86x1KeRgkQ/C1kIXMte
Cx+npGv2qYXrxA4bZqiI3AY/fRamlxLK/a6FWPOzN/+LujNZkhw5t/O7aC3QHLP7QpsIxJyR87yB
ZVVWYZ4nB57+fmheo5pNGWnSTnbNuLhNdmZGAO7/cM53ejjKfYmQswjRy2JHnMVnz/hit9hGw78Z
zQX6lXkfu4aNXWLsv6WgS+euD9NxG9a++swxCWIYZhCRepZxMLgxn33Ds8dP0+L/8KsRvme5lsJd
tIb6NYMb1etdUGPvbWAWQA8iPHOfz8AboWoiliZ/aEjMc9sUrBHphTVpemAV9sLwQcL6jpUDFVTk
Z4IvN/kL0nbkZ1CrkwDTat/f0ZqpwyTA8wD2Z2+0jZLBfWWxY39lgKifetJmmJZWJZeIwnp0NQ3W
ySCd2/jNkVoDjEtriZE9jK6pwmZVkasED6DoRsWAc3GG1ZtAZIP0E4EqCxgwjI4ZHUYSVhwo8Ehh
HTikCHl4N2QI8dfwe94Tx93Pi0PSqM+Pvmsbt/8kjLe/S2NiO9bkyOS9twd375i5/uLunw8NoUx0
rjRWVcYB4hFH8uI4JbRBILpG3VdHpxxIbPKs4TTMSU5sH+6IwcWCWokFxAomy6tf+RY7IyOPa0Kf
i+r3PDGGOPDOAOm3GtWSV0EBCfitAKWB+mo9JyUGLcDl4TlzHHWrbXihm7ybzCvmbVduIZ7qNy+p
Bnmk71mem9zst7UcipfObSAygwPc6S4PH6fIRWqSK+KMkp5tv5s73n6RCkGYGpJnUjhd0sTGCbok
QScQYoezYMOnt06pbSbhohkBd862cWAxiYFwKqw2cBDXww82vHQ3auIYYJeuIFAZR+RQaR6N9RI1
Pe6j0OfjRjTfQ8Qqinzf5UoFrYGGgWZoAvLaLxj0Kbxz4+TYc3hSzEzPkKvsw9K2CYM7M/1taIF0
s/DLGgU7mr9E9Eg2NWHfpxAL3olz2jr3aVsfZwrZCzhLk7imPvkGXukwzLeaQ6WE/oZnEsKekfl3
37TZc2769hPpbOkTkNLiBSBlDllznh/dZUG3TJl27vwaengb4ZSJ7Bi/o4iwtvvRMCLkHg30Y0hw
b/I1yWoqCzLh5gqYpc4FZy/YOPdZ5shn6fnLnzHy2GCEOfXI32njCoo9pFGMMzsn7o7DIpmLjrPl
XDtf2LtcT1GzqSyMHSk6Nc6m2Gx/Jhy2iLXLBgNXbNkQFZ2eg2emOtpra8rCHUiZ/IFfT/0yEhqh
nDQ6FIZjflOrprqqckp57pNVBRZRc+UhJjeLfLRtkkI5zqJyebG8yX+uJgdYldeE3IZz21HftH7f
3SZR6v+ofFVfI9+vuWi41mPkGnvLIkSZTB6UuLNLUkihW0VJA1+nMNyONMDGvC97uwwwuFpnP4H6
YiYRq3SVRNa9p8n2sRDh2bzHK3EjBArfYcqEPD3Wh6orSTNIG/1AATpyeOU5cFvQT4K2NBhqZR9w
KiIyqPvR3nc8UcywCfsjZC71dovvZ6BgExjonMP0OmbS2LtG1cVpSMbwbPIsvGLk8r87pdXZz01s
NFPiAZ0JxbNQVnanCza17gCeY0Nh3L67S7MyGVzMuZXjFyfDBX474rPfIozSQenm3iNAsHgzZKW+
6VEe3iRd6j52yp6CxYeoMlgY0sM+Xl6L3qqOvUacJM1ePOJW11QrvewF0VB6uhraZeM3mjKU23wK
9ZsU5eqG6FuL867xXsggmH7SpI8Oe6iIOEppk2PAjV2g06haX972qrJxGDKFIT/SIEFDDxHVfJW2
gLE1kTY7l5UWPt4ocSh7xkLuKEGhjdQFpkXdh19UtAziInqGd5tlGnurZiQ7rwybj87Ou/PSNvmB
K7riv2nbN10Z+8+NVPVL7coYC4fK7tNJuFHAQLN4rFFQHQ1dYxXNR899a1rPabd9NMfuxWp5ebZj
zQ5nz/BVPJbUB87Gs2Qybv7YEf73Jvqf9qv/2IH/P+zJ/z/agDviT1vSf1mAX76KH9W6A//689Z8
/d/8ffltCv9vVEi+6Qnvjw03m9O/L79NYf3NtpVSHvM6qdiL/2P5bTp/8yTXnnJcJW0pvf+9/DbF
3xyhhM9kBt8qtGz//2b57bBg/9M+15eStbuUVL42nEHb9ljN1z+/HpMy6v7X/zD/p+Xn6ZJi1zhC
jq+ChG1iVzTPGmLRzdCS487gCYNVCABYrsiCaOANIoYHmCNx7tz18miY8ChCORWA0Crc+TQG+1oX
92yn2Tz05KGHSGkxvZINl0viPCj05y35Ce8V5vIXbnX3Qubwbna0ukwclhjugUYQBgVzhItnm1be
yfbr5ODABNtgoskPThcWOxX3b0NbHUt24/s/fYX/h2W9y9f114/FR15mE9nn8um4q2jgTx8LJ/1A
yc4N0gsc447XHBM+y0A4AiukPaw4WICAnePAmJikC+aJzwrUmXth9gVaNmnex5lZsqjvfDNGwrLi
DIq+ekumcdN1eXtm9YjS1rQwyQoTyIHdB8JVyT40Y7GGfz3EPeEzkYTBkxbIha2GIOaKJhHyrm1v
7DouwdRPycEe5x+orPUe3Mj7qAyM9GK80eTsAkrD0JG4AelXRC5GvxbiidJsqU4A7F48f8lueu3/
XSfzTzKZP8sprH/WU/zxRPmuZfJQCdJHKYL/8tG1BN6kkd8eKdQ5eYaSOB9IoHlPkBJf49ZeMT0e
8t/TXOLVXAaUD+RIlYb1ZeOi3TO8uQInAJ0ajS/sOSKyno+6A/7PewQRweNvJiwqDwzCR1kUlpIA
PEJ5ItMxA4RVefDvn4W/apSkyfafNwOdiusIG7HJPz0KuRhSSDBmd/TXn+zp5Nh4JAILXAGoFM3X
ggRygyLlWLSjefvvf7aJ1uYvz6Hruh7CKD4r1zTF+sv96TnsrWHofSpi+FYKKYHGqFb0+XO5fvF/
PDjzwvDTXlBQ4iixktS5j7gXAhFWzXEq59+U0OUps/TeID/qWjawUpB2mcf/8Hv+6zHCr2kjxVEI
eUB//OX3DFPtUuXwe/JBAX+cDJq9YfXskXy7Uu7iXkKqkxi7S+RTe7MonhjdJP9Bn2IjHfqXD2yV
klnogyR1puv/RW3j1blTqiWfaF3zsyhvy77DU4QJNxg0/g+ewnsQGwAoB332TGdtIttf7egCyDRd
SOv9E8mvhFrQH1+9hZzBDCN/Y4HH8VL2GP4JP+zeJoYurtICiybpN1M77Qu2GpUxvjO6uusz74bW
aE3+o+kffFwklnXOZ/AybevEN7pkxhu6F5D+46kDelagwNsht25JRzT9U6y6N2+EoJIsEbyjKH1p
EtXu07SfzkwJpjNRFuQsEdq5mWXT7VyyGUAKEb2xA7dT3yLTD7qoBw5HICs77SkgM9Q82bJqAman
9hsrs30VsXlIp5otgxXnu4ZZ+qbDKnBHpIq7SQAkbsOY0czkinFfzzF2DlbIc9FdfKXSB4Wx4rUK
iYHm6tvPyqPnHOSVocxvNEVPjhffL5zzgIych5lQcpvtys4aqKBSQVogO46gTPR7zppi7/6AB4eQ
WXXYtyOANhXPKrsByFELRucVQgUUPwY42mdmckSQbYN0qi4Z09j9QqDIFjHBjoB2Y1N09lXG9WmB
6LhJVyusVRvMCzvmzmlMULfTQXqOXPlUtNZvByLDBh/VQ9v3n1xsBEv5wLiSNTAiFwZ8B/sHS8y4
INeDuTQUBFfzZhkPCX+d4z/NoXowlPXk23N/yAXklQTuJUgAjnKCG649Px+MhH0X4RXWyGersWSj
FXZvc1qGx3Rqf4lm+IIQg2c+H054lRsK9pV4h/N224eg5rGnwl+pkqDxnLekOUDPUrcp6pCNr+hz
Tau9NZa63vWF8eT01bYEAoOUhomSbb5YZveyoOLQeX0M+x/shb4YgqGxJNc2iGISD8LxtlUnMpvv
iEQ5ji6pAnTLYGMHctWXCQohU+E51sk11eWXtLFAhsL7RJHF6d0HhELemIt9b8J/i432A0YrDF6D
WBeCtV5chjoHYGYG0+eaAeaWIa9/yrvPYcbCUCXgXmsFaSRzHntvoNeLkPJ7NSokMJQ4aJd+W+FA
ufIf1QWlyB7z+KegG9oKsAk8n118j9kLGxkrTlYiBNMobEHnMJ4+J+A7TCC4pD0YfINXCuIa2RWq
bv6cE3DdRlTxIcVYWq3UvW9AcvrmN0oAvRGFsfBC+NeJxAH49orE2saIMGzk+T5zzPaY5ax+Hbtn
Z9m5dxEsn90c+8hGGnmQMbkkXt7fCJRbI2oOtAOmuxmt+VWDFttqJjNhwe+lCtZCFkriTd34bw7z
6Q1HD1ahEWwAv1LJQubWK9Dq6zy6NgBt4tG/C5Hngw5DgSOQuldl/8NQANG6tAYRHBEuEJ/mAcwl
7mACMyVXQtgeGSWY2n2NyYTYMw79ycrgV5dG+snkqMrjiWQwsby7unrDHFYccoNdeO2546dxgh98
zLpwOJUkXgYWSdz72DE/tCk09Nf0NVP5b5epMbYCkR4H2R29eTHP7HsGfqmW2WxeblHOt2+ZaN9J
kLICjbZXsBM5yGq8GhLJRizQ0kkTVZFK6lu1LB+6anGxLRMjBRDKRSUevBJJSjqSAZs5wxvzQkRC
SxZtZWddQ0DuCCmyo5+2N23Lc9O/59ALg4Qss32YxNYf806+QeywvhGJrT066Satss+UMpagg/iB
OFY1m+PFLkvYeC7M9gcASDlAfFCUswUnaV6wXbRZrPcLaJjeTxFulLSodjd+VyEoRSwWh7zyP3VB
uK/93jGQ4lQTFQsB5IWAVI519ADB6NGvjBffZBWf/Ipyj+gBoz2MCfaOiDbdGnEWW6JdsXGYd91w
ucfDB3fPol086cSt9kyp8/1zBcR5Z+Et3fVLvi9zeKai+EnpCb+iqlh9g7YdeuL1JuMBVReRE4bs
YUKYx9aAza4j4LFG619JG1j2IQFawp0hELV2e8Doe+kyBYzAgjZtq+E29atoZ6aEDnnMCVI1uThj
oK3JhHAG1wlaGb2xMuT0jJp3+IVjq8/zjmiV6mCMmH9IsjhmS5th0gJS6VGriOgFdebGHfJX7GRP
fv1HMM9X096CW0yP4eJ9Zr46YUDEBqW6XTd27EEinyVhi1rCR/ER3yUtxMOhnr9ljVgg74uPfE4Q
JeuQ8Tw89QERMc5vOewZe/8ighF3hwHF1wF/0VURLpkaYI2d3xRaNsd7FoL2g5I8bOMqduHCQ41V
Z84rwtjkCHXizvahdzc11FFp9M8uokIo/6RYTeF7A6RPIi/TFSx6IjsWPF/kt7mHnBMAYpB1gujw
3BuFExABoZnElidj9J8YXE2sz6r7bP7Z1+SBLW6BAd01jlbSMUgnFatbkm87RTvqW9gFodNfE4+Q
LOnHj1Wj21tLBq5i9+t2ELNroOBYp+IBHGJFcDSrm52HOWRLSNuCoRSZIk73Ei6z5ckDG772TPJZ
RW5FRCQtqIDlZezmQLnpG9ou7kzkjbiJImBeSuNap7rDlDH1p8pUiFNZPLW6si5pozDMRt56iB6m
0cKEnOb438zhqoljuplGRBPQPvlqHTRtVjG4FzJAnZthLj8TQtduYg/taF53hxqx32Eg2zFIUviN
xWCfONd/qtj9HCoZ4mXiiS1x2AAyomqaNFt1IowzHzsysSqVZf4GkAIYAJw2SxX/NAtdXVs5vMhp
JCvFJ2PJXedZpg2GRQwuro8qPTYZW0l3sXHSpZ2/1c7vVHPBZZ73iRWH6RLG9zCZoFUUXbfDlkJq
oayuNRpH3kA65Hr6PTOSIwYe8Uy+Fa3/aerhtjCM1co7H9ohJzUbaN2mMaMDqUruuZSrHk/5nx1W
UQou4wa6ynIPvzo/DBNlBZhDNglPnsq+VMT4yKNNZh0dvzCbIu9Kie+at2dyrWG31I8G6jGiC8vP
1lgRPiD5lWMda33xc/Ho6G46AscAXu5GH8A5zqrNg14Qm0f0KVz+AfQLr6SCErEtSultfbMoz1Fy
WuIZVaRf9ZtqsF4jWoCtJBxYVrzHzvyerpk4PV9G/VuO9luLA2u7Rt+IdmnX4d2m8Ew04M0d8Uaf
JB1/NLJ6rhLiK4ZfSGc+eiZ4XFmA/BaRNGfAUN8LuWRxA7sKRcoGBqcDzfsdpW8GsIUsscwqwdSP
4W/0GD/F0H9kMVDBP+6IOe7PJsh8hBHzLkd5vwu9+WIOcBocPd0SmejspmYkVlJSrDbxnSriX+Fy
BxnpriiHH5AJQ7DShtxhIROI+ojhQFxB3w86F+Dwa6MuLLJe+hTkilM6W7fKf9Lzz9LFnLNgf9JY
wrM8RqrCg9Ux3qFWU5eK2CQT51KI18zPYIoIApUNrytP7qr+1GUDvYCFKGr1KpgqyPdVe0jr9hGd
LguGbHhqyIVKDet7GZsgd6cztJoXMYfvekHcTUdBZo65EDKlGatSYmxGqYxDhhQcfdVe1GumGq5y
FMzmZWCnueG2Zvas7k21BlgUFYEJuXsfh8tl1P4NSsMfITPzRIun3Jl+CN88jwvUYAXshS0WzYbn
nhmImtAGcEHn8Qi2fs4pcbSdboGV+NscYCuK1I++0PthUDe+La9mat97KuR4qLhGeQd+U5PqDTKZ
a+Y594YH8AYrPN96djOoFD51Pt1FBoJY5EIf7kzbwx6r26EtxPSDEGTfY/xa7cpBNFovg9NkO+ST
0cZCyEQxPpI9BqmHD7jm5aG4jLvyucv7Cium2T0OznRV3cjiA13/Fuc07cTEd9db3Tbp7PioJlAD
8NYmjMEyc+gYgD8zy3EC08lJ3iwRNHQmWdVK/cwjNJrlN6vSy9iyVkO0+KtmkbzLJu9Q8O5sHIng
pcHcHoBZPblWf2nyTl9nNkltST6AjY424drr0j4j4QCl+hRZl8oSBChi2uz5Z/t0xlyAb3K7uMsu
JgE4Rl+rIyl30g29vTNl7ra1Wdbw3NdNQW644//GrX4JR/LjHJDMpCoYj6Kul2NLe2BHw9McNW/k
5tymnK8bx5R3gAberfnZQS6zl3l/ttjd7gQ2xwRnt5d+E3FJ+qIL67avE4sAe0LnXbfZGQO0e0SE
ZwXfgfDE/Ca3Fa6upA74X58dxzmriMVOhZ5BoQdoFzB/mcMerlqWH8QxfjM3hRQiIK2Fa+Ajqv6Y
0kPCVjXAkG89H+AcK/LrUJrsXEX22iczjEScd8wXWRZh7jvN0zTvfSu9l3p56yXsvnxmUTSNjyKr
l/uCRJmKO0Ul28hHa1BmNfcNphGyN0HG+ScEYvOGXQTl8iiDmuNrsYj0q3pM04O+NUDpnseZKt6B
QsFKButKTgxNUJT5BZbJN7pLZ89XeCKz6xBl043hNi+uy+mvnmy3qrdReiU8uwuKaDxx5vEPYoan
I+DcVvhns+Ootad7Wu3H0PcX2GnuLrdc8wmwKKIoKxqCcZ09JF2D+bO09KOzbBGWJttlLPODsnK9
aeTKDKsko7+cWCO/IlycnKWgFRAZofrVF5PUDBpgqGI21v1jnXf1va4GfKBRiDgpuXS2cZ7Yve+k
8KDGSEC7DnzFbFqHCksnAzzKZGaz0Wzn2tqhuj2HaCaORux/RZOApQSUjU8VymPrkYZkLwOjS67p
G8Sdh2GwPTD7FMfNqOujHOyfCNI4O03ChCROjoKN5BF99xXESHGYYpaABJo9FmNc79tJcoxvIht1
nM9ggc7Xsu5qMT7n1Ts+jvABMkoJCimdzthknpw2vGVwKzAkAfHOmIROWoLXtEaUraa4EXKdsvU5
UET3atmeBmND0BW5OsdhovnnRFFbnyHHbmnHPYMaCO0TpXA9m2+e5vzTXEADo8GtnYT3VsiMu1fm
gVn5vLETuS2M5GQUfGXoMiO+/nA3hQyTFRsgw2m/S+GHQdG3+xbJY2E2hxlMvF+i9zSw8c4ylcGz
N6OBbnO/5y6shr20QJO1y2+n9W7aBHvRiC1sY3OlbMDukMlW40K2qdjz0vi0RPPARJpYxpp1M65u
HahlRsMZR89WdJyquaMTjJnMLmfkOxCOTevJKgisRKt+qokxYNrMajRq6pfY8stD25DNF9YFIsHU
4pYJP1uG4ZMkORx027bpkg/eyIWkJjJ1bMj7zMgA6wpjPJI19dIWE0s7MZKQaMzPve9d6GQ4TXsm
ZR2FN7BuVAm1UFvHN9qdh1kfGD8fMYc9ZSyDYjbizr4D20QzB/+Jjd6rGlGjxOy60X8MgCkG1hmx
McESTpHCokUeQaksI+UV7RrXiX3KRUb4bozOT9jL1axJC29yiBXO1NyVUDlHud69shOHEJ3m1jPz
26z9VZgIcCQzJSvmV5hNhvXJPcGCDYEKPirapf6yfzo4uokXIxJElWedzCRsChaGjtEMVBGQC+LW
+4hJNzqbUfY5oh/f+JWmsWE2E9P0nChVjS1Bxf1p0ETQd5ncQW8Y8DOlA450BLFdPO6Mmg0sTOgb
ElqKQ+9Qd5ZVwjK4ICao/mhUloHjgBpTnYeapWS58g3zAn2suFUD5hOU8Lj32+Vr6CMK04JUUq27
E2dDv0Gn/VxoOEzR+JXkBfFwNskJ9EuK123ERGARdG6gz21G+wEseBowLBs3GHd+IrJE5YpWhN0Q
AXOaeJ7Z8XapfhzN9j1Ct7ftJ8LAyC7i/1fM1YyexHKDqElOuASqfS2sF7N3zA1+8Z+FIGo070Db
hOVvt7pU4Xwfzfo62RHAQ5Ogo8Yojt2IQmSkyttJQ9023gwczusPhuGebQRxeM6YxHH/gmRodijl
Fft+2GY6u43Nxkf1Ln7IdqIhyKPAAL62Svw4NCkygjklTRKIORh2FgC9dG6z2To52bLOVGdqVfBY
KfrjZDKRwRXFT5x6CqsaLPq47J29opbAo4YXfy1hcyDQHvZF0laMpQ+8pH9e2D+vacNcfyT6SArs
mmukBCaZj3O7d6uxDtB1q1pPuFMewPQLxhI8g7VhPTdu+GQ1zp1esl/93HAUGPxj8zEUqKrYzM+r
oxqoxpTszMF/dhxoTLLwj8sUH6TV/QAduMek/e7HbnhEeFB09Md9mjMYnpYBY49wN4snA5uAL8iN
8sVBR7mNNAEEFsiAxeZrLpWh7sY5/TH5DF87TzlHSyP89qf5I9PxXoxOy/iseCBN7EEzCdrEbn7R
9W0GkIbNlp+gdEHvHPJTS47fcEAmbmr0+saSEgDhx8+u7VKHzOktPGLjGLcgDcpqYSpVHg1pdxRP
yOFoyTaeQaeUKX666v2Z98SAyNSLD54dlzVnGHHCMJU7SjvLj3Vc31qZ3gpTZRubIHLiJ1KMtqUd
2P186uyuChqkUmcjs+mSGNhVnk8Z6Kf+Q+5P18p1lttlpXwQD0eYeD5UFJs5hWZUPo4glnGvzOm+
6yIUnblNfdLhIJzyrygmiQuwGB4+BKCich7hTb1YdG07Cg3m+jE60DVKzoswJa/1qCc50kmm3+AI
pYQRgI5ajy4hCQ9Ik5ib0uJtJ3ZViYt2h8PxsSSOiIH5r3kFN+jxxtDxoRjpUnrjwYbSRBLs+NSX
ZFkNNjJ0s8l+ztF5KpKLe0wGk0IsJQc7Tm89t//FZKHauuY80FF29eNgIXqmlV8cqq4F2/dukCkd
D0Wt4ldCb0GQJOOrvAAaM7EHyYv+nA3LgqrG+faQBuLi4me66OwSsAWB6483s2m/+FHyU/njvsjk
TViDvpInlC9oZhbF5ELQ4+RwybZtKEl9J1+ZioahPtHeVrhRefUL1Rq7ubhD6o8G1nkEbU/aSPwH
KE1bgXtWaf8wVq25rTvKGtPLghFlLiDr8lAXAnuRUdMfiofKmseTXjwBsiddAjmmPjVMfergcx68
Fn0wz4AZzo9GCz0ebwrG0owAwYYnEiXrAbubG0wsF4NhohXHSRM55IUO8gIPFFuie7SUIS4pWcqN
nq+DQHfmipfKhaVSG32NgtNEF5UxcWtNtGbLU0R0ZmNAT+4MuCkSMsXOYnuxsCfccZZCRyLGtE6D
KKO0swYe3Swdj8JrH+yEtsay6vlklY+MbdktZMQZap6mUfocUy1Pfqhab7Ng4t2O6fDctso+422D
881ogjLXBa+UE/s9pw/zglGyzbwHYrF+tb11V8mIenTy8F3pnd1P49G2J3CNSHKmkGQoBKqBYLVl
Nsh4nOQtJGQMJeNlUWN60e1MW4ePYca6fpS6eUyjAd81M/akMtBEi3GXVmA/kxCKlGzzameJghBH
4LZtB9R0om/jzej3mMYT9gOqolVmpomVHJrZWFyw31JbdYF2GYowzWJHphNSSprmJcd3qdJvN4Mt
OE42ckI1Qsw3crJaZ7wawAWJMF9BIKw52QKRFh+FZXw6sl/4HFU6P7kpMH1ZH8cUmWlbl+SKttYF
+5O9a9sZLrS64yEnaBv5JxvskQy6nA3pqiUyO9Igel6cbV4T/Tr6UHpyJBaYWms8qhuHUzCMMZzm
Lac/gN/TIom5AAG3HfB5UZDzBBeIi0rLO8HvvBex/EUVMu/lDNCbFKiZ3SASW6yUQzBkFL/QFghk
4AOv8UNR3ZASsuRANfL02aaVCRI6BRtL/84vjgkrrX02ibvBfAWHGm2R8gPhTc0AZfRwVsMYOI3D
wIUHwffK915/5yYRvJVBZmk23NdD8VvrVrz15eRudRi9LhW5J/S6BBPYBNMUbXMmAurJUu1DWr6H
2BXKolK7HPA+NE5xBva29cnoQjcSPVcm0vWh+UUpTAoUBn4SYO4TmwWYkfBvZO6DrHJYQfeTDftQ
kdTkwGT3Z8xM03LGG2McxcQkoHeJMZ38pj+KRaL48/QJwTgRXMoG/dUQsEb/si0T+dLaJzscEMjF
T8BDx/2I44u/OUe5OT0hdQhK1T10TC0Twqwo8WDJ4I/dmEuFtZx1g8XOz+zRtorCtYJ50aR1Z8+x
9nE6UkLPPgDeGFEx7wIPs2ncOzVdcSvGQ7fcuhqMoRwy42YNF94IslMYnaCYrBh3Ful91NJItObB
RsL/yizp0vGHk8tGBmTvHAuBXVPh3zpZqfUlzPk6EwHsoUIfRyitlg93yMMlatUeCkOKvC0JPPgA
K37vTA/NBlFc9bZWdBaGWohC7TW8d2v+oDgh8C0vUf9CiSOJ2I2H8NAkzdMUsSBiD0bWuzfuikE9
I69tt7wgQPXLHe8cL0qFHxWQ7wUd6RYuQ4JhbMh2pDJRiCbhZ1mUIO8NZjYlDJ12nKsPI/5QOb44
QLrveQZ7DdpDuq2H8qpURPzv+mvU7pohYOUIkYz4XdbLz4q8NFdj67Mlh1ZtvgKOnwKZgKmb36dB
slOZ2m9hRDdW2Yn9QhGyqYpxT21Nqrdls/hhB+KpU7R21slEWWwRdYuCO97bhoWwQC4edLslP/bh
Uy3N3ww767Oa7/BdX9uydq6hvRyWCE+FCT07cLpxMzkjgC3SuoycaPTZDPKlDw/jwoRwtH9YZb4J
E4sxB9sepMfTMclVywp19eGn8Gz5dwWppT68Tv7AQxR0Xf/mMCARPZT2xh0RQIcIKE39qsh8nGtB
Z4rEbJPRzkeMIGeC6eKxfXMKTrF8vJInyh7T6q1tAnKGWfoyHnXH2A3LJ1LLxSq3C1vmAzp4oqAq
gp7MUNzN3ngTobO9ZiXkRjEDR+CSp741YJsdSS5mONU/NpY69yOguS52mIG51aMTwq8HHO/sPZm9
J6vDtY367Kj6x36assNA4bYlqvmp8QFgz4SFu2ZNpjWBgrGOeH0K7e6amW3YMOo70ya7MBTvYBLx
ARjZyFyLIMi2tT/ITpKnYoCN7dgd/WWKEiJGSeqHOOoayjuCnLZxbJ+XjoJusAjsxjoYs35m+79z
2JBdmNuNu1B9FZPPyV4Xyc4xcAA6DPd1WMjA7yB5AQKR5LV0eycjuR0nOyMKPzkzs+33NS7fg9Nr
D+S0kzChE79ihiZ46Kd+08LbRUzQfOjwtp3Tj3qSl050jwC/uaYbhCcTiUVjGxMiDvJxcMlvhBpP
ajWme8aQ085OQEKksPr5gsy9r4evBW/yUFE7DBHBytDjxS5yygyGExB15qMmIb672CVky9APmInU
efFGtuNF8sFTYG9df6rJzJgDeyzbA2alN5IlGaI4Vof8mUkvLZt9ExGf6rQPZRa/eTF2xsw4xQlr
UKN4TmX1HhMyF9X7IgoDD6DTxrYycpDgeIB3WNvYRbwULNa3/SKnG3guShONkM3Vnl68u+Awoa6L
vkY2INjFZ6jP3vy4cnx16D7ohL9CYxzSV3zdr+kjfmT9GOsX0tSAPZJQeci5fjdujZwe54+99dAe
qGrC1+zrV0TByOnHgiIhC/dTCge7YNq+7YqOmEqqPCF4ICs7/lrK7y7nrJh6nvpEUhkrhIxFDR3e
4L+2RskjPze3fmHfNG35jIFfEbbJn9smy753rPBIhMOp88wPBOyoU6pUHughzKNRIHuaCBMo42pY
94ZEcDrN7ZKwoBW0cEon4Slv6SbkiFSw7JxTYjg7d24Ps1pvv0a8Rdpk6E5QdpLm6S61gPDLsTeI
8DDv0Qr+wn7HQqFgoZcowq0m8xuMEsuQAutgGBspG0QGS8scXUpb3xuyeshwSnoV3liXRmPfJWUA
2ZwFec6Lb0c/MjfiTYn914WS1x71ALsNw7iuCf+sc1LNzET8qMRwMIuUtJgSTHfm0dAj0KgFLI1w
TPc+OPhT5zNx8Eu5Lx3unZYAn0OHIqNKqDjENNwUjPSqiJ0Nku506L/FoMOg1guf6+IQEMPqjNaR
z3NZSXpg1u3CvdCiYHo37zsPn0QiDfi1QuARWhVOFSEbxSzRIEiuYbf5LACFypLKKHH1ceirBVVJ
dTPYKQsDzYA2ciZWDjxNWfRf3J1Jc9zIekX/i/d4BpCYcluFQo2s4jxtECQlAYl5nn69D/T8NrY3
jvDKm46OltRikUDmN9x7LtuTWDICLJw7zemGc5p+zglHRtPXy7ZOXJ1MHwjQrv6gWckl0xgQmTgo
fQs07xHRKL1Psyum/rcY3CJo+2JnODiGsX71PI49Gy/V3msWzznVw9w7jC+L7C4rGnluFTDodNzr
E1MfgdLlDFcHjHtynFPRHSSiRX7awxNQBY0ePdcv5XK1xKKDRivuHQRnO5dcL8lCKWiF/JOxAx6U
8ZvXcIM3lJ1+lGrnikAvHtz9YKGuRArwEREmBdc322VZ9FrQZTgxgRI6/ugVIszZk/x4EQGMkLz4
JrmEXq348JHnl3g38pMXABZlUu9HNVNvtj8Zz/3eWnq0VOQnHRb7CZVCRsJuwfitZnYh8WKNxidg
cmPPjSTps6DV0sd/CtiRXLuCSeCAHZqdc2vYH/osx60X9/rOWojA6hYZPgh0HyPJQEXY4Ppv+ToI
+3lRDgIm00r8ShK36mjVLowKZp68dDx7L7KbCz8tam1LvAEVsuOy1JK0b9DoqNl03Hxt/Kmn+a8l
HNtD2zx4RXFtxryDmppR37fiSErUc5O75TazgevKOLePacpccjLA8N6IsnEQ/zJtdQ1UtmE8owtu
OsCMRt5cioG/hzitbQsBwR81ifCjK8Hew6R0e9w87qcmWHTOljlv9GF8pny/Y6EgNh8UscTr0ptL
EnW2WlI/ztDD0rrfy5i2xmPgyQPnbFKNg7dQGOlwuff46Mgm0pJb2BNSTU0WbedGk2xB0UH1Tcj3
hzoRP7axT49jpl647w9da4q7BCc5GYdm4MYNV0HRHrRuLilXh1NVWaBYWrPadq37OY9wl3I0Mdva
+hmStN2yWp22aXtk1f0FbyE9wfP7EODzffJJL6pID9RiTMOX4rUi0HZDV7CLQVVsdGd6HxlyoInO
f6KOHjVVBXGv41eHg4yLigJDZyy1y5FwRpAPVz9aPxA1M6JtwYkffR102/oQ7pQdUze5MYZmnT10
PQPhJmBVE21sK/kpVdHteZqB7epQjhm7kka5FEGqNEIWSyogmUsKyoStg438jksbKUTuwhpCZdRU
ADvSlg1oXGRftJpHIFDhockUrEnC0RISAbg7UDewLWDaA8Etah9I19PZxKAMs0DSb/UyfJKp2rHp
XnwWrBEOW0QXRA1RyXl3MiUtKRHBMhsnqvePMCkTf7S5UzhG+hONYrRDEqQPfzKrJMFM1x8cyUgY
qe4HK0/fHaLkSeRESqXNI1hIFj5u/dYuZHUz0TtaTcXdv9o9R2ihg7KAfU4+ApQ9YB+BVngi8c1T
d4U3ioDvz50RkXrUrUWN5VUTAoRuxDXcpNuxzn+rYf6SsjyyBkCa7dZ/AB1tljLeqxYzduLooZ+I
9N0NNaQLaObZenGe/2bU+gQW8wtNyB2xPi2QOe4Zc15eFaSVfWWoj1g3Ts5qdQNdzv5cM3cxGNIA
0iqSIyt+cav6i0yCmXCh5nss1asOaoygqHjyS6HdFtB4xfhhOsvZghxDePdlImbbn2IGNcL+xd4Q
vXq1b1z80K1Ot5k5MZ0/scMbz7FfvUPbEr9GaN9VLxBgmUQhzwawKhpRHivjZJjYQtlcBE3adXvo
d1ez5CiAbg75vDUOHvo0H1jlfiQszy9t+wea+YUR5nTIC9CWwlb9zuLObefwu/YmE6OefK8KyGa1
zLPXEB4+WJ4AprZLhnPyJgeKARo9kMZ4mEbm3FvhSRamCZI+jV/rxZdsFcKysv401Pe0ZovFIKLy
pT6JLBegnfiDg4KjISft6iRMmob2pVtd72OZF4GbOXtcG7yrGOb93PReusjleSU4AEO94Cxl4REj
/WqN1645iIJgLsxOm8mkrXWat1ERt9zP7PNwOAS8xokTYxDGmT2T2DbC1CG5g96jYvOhbDpQMSb5
ru72idDToK/78hCb3d5xql1fm4QqYZvbpsYG7CdofKIuAKCaR/sLvrWOKomzdJzU1+wy0q21ic2q
qdDlIKsJbdrISjGgzyRpXMMqmI73jNWwmKaTC6Ngh3zI9JMG5cdEoEumJadBVGBGpidPxvElh0FR
w7k4w5cjo5EI+XHFEekjAck5CV8VBG+1qHkH7O8q7SYJlopprz4mGX5gxsqDXngcTbO5lWF2gyMx
bBzJyi4q6UTcYZuYOpVpC4JjgZWzKWLESCRVafFwNjKPoThplaliN4qsa+F+ouxDYsxwoziZUfZj
jhmxxu2yzsBC+E9M4NxF/5pykjpA72Dojz50QdClx1frdw5Aj8ye6DGWmRZYl1Q9NBorzBy/qyiY
YkuX8z5kGAjx4rHR4wNGPA6VhAjhsne+ZtG/ous7i/FZNGZy8ewRbaSF2N0hY8hHMlCAuCqyxtkh
Fz210op9t08Im/QYN5UWqEYYMm86anqfVR+5QKHA8c8awRZac+GnyadssmKHpgqZGIPBkHT7XalZ
aYDwksPJip7IcAQ3xCWnskFiwESpXOtVYGUtNdjIlAaNV3hmWf5nCREHrfYNWU+3CQvRLbOqbgvj
ZdmxrocQTR4Xu4QuOTfRoTTjvabb5kN3h//duLrqz19M9Oh2vj2Yz1op7HMyAbCxvB5BgDIVYsJj
RdjUpsvM/K4R1XON3XdTjJhkO0hcW5V29nPfmGCET/yY3+yFiwnk0UdniobFB+0nbJC7v7/371ca
stA8m6ChWWixRyM0uEawRNBhWh7ZioyoNUlzQDK3NfoJLUWMYqAb78wWRTgu5vE4yOgx5tm7eFO/
z1tXO2rdwioQj5IFJ3eDZls/E1KQFX33qJNS+deO5SJt2BKYm5yqyONAittjY8y/IjqJkzbSOVnw
TogbhSZZWG7w1681ASbdSTN6c9bZt+on+J7A0nd5ylQLTTJF+ey2lzyqfVg4CG0cRFxIHcromT9l
gbOjJdWHZHlqiFV5TzGpXIc4KdiCEAiN4zhZJWF87Ihx60RK+dIlD3oGv6UnL55ZJ4tKZo9I9yhl
2pzESLRtxRbM8bacJ88vkXz6CUNSP437e6MzXqRjvbgJEa7adBbT5NzNYUyc0Zg0uxay/Na02iKY
oKr57O8JDBveDV6ce9SVdtCOyc/kecSDivgpS5dPjf7rjDPiqOfJU1ri7MgJon9Q+ZL7dZfdV00H
mcrtqlMa5ggJlH7FQCVPpVVZ+whIphRtdqyLULL8tI52XUF9mpZtr/Um5R08NnqSHcnsOfMjfG+F
hUKD3w6YBUt612L3bZboXUddZIgEbCBnEEnSl7LgYztkxh6J3wy0cs6DoicHOLIk0byI686FqaPO
JeWjWHO+DEQaJWvDv7GijSi0AB4act9u9OeQzQjfPHk/580Xob/NKBn6NTo/DwqezgLu0Cw2b2pL
UnHoiavRdQdb6c5Js9WqV8wgHRCOlxnSpQDKdG5+AN854hJ4bGESaAmUkwauQUNDGZ1tloSbshO/
lxqYQl6MEOXWzz7brNQ60zrWU48YRRPObpZT9QHBZfGxpPfbmuOzBWiJYB0RMK8vrR+gP+nku279
hvbrr812JYJCDZ9/PV1y9ScCyju1kBwBnoTRY08eBBI7dawF4ZHQS3rCQ/vqmOj3nJeIYmxOX1Ai
WAgM++fv/3hqGJ6UTjntS6Oadh0WNlIf5YyLmksSAMVP6lBKzglXZF4hAMtJoGAnxBuhrDD3hZgO
RExNm3iOS1aq5FbTj/fa4lzI2l75TcI3mBodUVy6G9hP086ujFOJ4/jOWu2RS1KhkZtTjhKbgKRo
CnfMOgDYUzfX6gvrYvpom6WPR7jdR2GX7VrSue4L17twlaP5tZpHWbLt/2thhDu+DiKjQ9NwHntd
HkyrNzNsO57vW8lIfzdPJTnCZoLtuK4uOvfw1hb1cM6lVTOEk7gLI/tgoE+G4QVFo0/4z2pac2bG
YHEUG8wsfXQ0K98CD9VXsdAMknEwrmCr3svI7K9Oz/pepRYULbpnuLeEQpKLtk7xZnJCgimx+Zrq
5NeSuoafr0/XIltrEw+hQ65S3h/dTH512XifJ7q6RkbEkCxDEg5bKfj7MNaThTA6Nne/NB66c7/C
H8uFznmSj3Dt6d7Ua5k4PCAapAINi/Y2yvo1Jsa8WE3HrhhpDJysDqHeaJ9A5Z5VwvoRURpoH8kT
QjzLeGgSQIu1Nd2UQGXReTl8mHp+FnP7XaYFHWD4kbKV/qch7v/ajP3/D1pu4Ur9939Bwf+bZ/ul
/f79PxDL1z/0+5/EcvEPQ5imq8MnJiMbL+G//adp27b/gWEbazZiO35ZemDD/0Ust//h6LaB7dVl
liWd1azJwfCXWO7+A1ekMKWkWaCUdP5XxHLE+f/F5ogK1F3dlnQVuJOl4/0X27ZDtgdooiHfxw0m
sAxqW+p596XFoAE1VL8ZhhmgZMRsovZqsS8MCgYajozdjD4fraGAvDLReA8wKEiLoQKp2xWjKYHp
O8zCM+VFV94TYMcsE1TkPUyO1DbDpN4yEI0oMadTxo20Nd25CiKjfsOfN7HpMNa4nLnzpceVUlge
MhIkGlvT/KqHTiCjSdg29qRsj6bYoTlGWpjE91mBqIvymKGSEg8CdxUmVa4zh7AL4Rr6NusctBwh
bSlcvfCWGzvppfYFMA7SFkJAug+TaI6Nl7DSzQSJWgWmMwR4TA8LsWBCLcPfMqe3Zic6n7syYszY
/SiwCI9Rnab7UTga48G4uuvt8dPrkOeruOvPLIyjcXSomNrpwHDvpBLdOiPrkUEZe2+FTMC9sW9e
GDiGoYf88WTa+aUAY3uty0p/hNPBONxDzDtE34XQxQsMppZPRh6lHvZAwpWI922KMDf3TDq1Rjx0
XXhOLFdgZVLhq4vONkEED9wx/r0Y7s2eGFwY3fzu8vCu+AgYg8xqJywl0wC2U+V6eAD+Ue2MxSMH
tKzi/VC028ST5bs3WCzldSfyGQOV72YjF1T+YXkGr+Vd9DxzN6J5cOxGe1pkBW/HtlC0gtAFTo6J
075QwiR33gA8ypACLvtscvRb3SPG83CDrow7Enpb2jXxefwcM9nvsgZYXTcsjJ9yzQPxvkRBBZ4M
xm9MmGWdP48Qfc99twKH9OG8OHV1P04OziLN+yyNtDrkCwseezZJ2XisYA+dk4qvSHokgDaEzhLs
UT0iRWGw02uZ34Ix9Kt6foLA9UdU0/eqnk6gyF3LhM6n0rai8vADNmmyH6blvsHA0XoeKjbGhVS0
yVPf83ET4oKmUR8f7MUjXA2DzmIy3LcHNi5WPhqPZNkgeAc+oDOoRGzHwKvtuQgwFhlbYCZnJYHV
9ZFqgojuU6sWMGy58diWw6lhyh1ENrLOJHZ+jfYy71oHLnfIZoEsGEDiOaLDAQsdqhcS8fjOHsKx
+Wh0jTlQwVQFyZBZTQiiTLJY2VER/EcnIchS2zjjHG1NL6aB7Y+TrOwryHVCBGJkHiWK71cbw3Ef
RZ+IzsqfeZ5JX/opRoAE3RR/D5McaFrCFxzHhKGaw4EcpqPRN67PePPX7KigMThBCqhtQOLwpM6F
8WY62i5ZAcwRsBXo9KjlnVIgzLIQcwoMPHO+nMda4YyJMpDSuf6KyOmZKSNZ3bP9zAo3vfYOsH3w
xfkXcp7bUg7xuaiHNtBzHL+yCkahHN9sK9iHkByBHQeIocwTus/AcMPhkqUvuS2P3LHJmXhMPehd
697am2WNm8Mgk6xL8xdoDujrFarnAJiqutC44LWEoJ8uy0kP7WODbix1CWYfyo5Odkwfa9f80c0C
9y/Sk60DzqyO7PclZJSjXsosLl/11nkOWbyO/WjvSaBjsGsTPUAu2Jfo2yUgp8DxSweLKvVNfQjr
+cty0+XgWeroRsuNEwQnd4lXRMebI1gO3WHhv2vGmSO+YFRYsZ33hD4TQMjbrhd6t6dzROXhTf5U
90j2HNytHhtsLG1npplrnBDULJ2wuaPRqXqTJ9Q3uJvMXYOkcLs08TsCFQ+PXPiUlL8sWGk6hSLb
TAXZx9TuHGmOm2k7DuJzNvIHoA6/G9IDtmbZvWk2lW0vOZUJwXH60DnH2MSYnmSWX3v6zi6IbIpj
V0BwAjMeLar1Tc16Ei0BTqMZ7tCgHZfMeJUZUh1LgnwbM+1kxeyb2ami9kkf2JuzG2E2/ZJ/dg68
GoGZ5rDEFki1RpsoDLXPSOXJARrXY1Ui4EorlluLIhSJ19g9EMELlsnYhZMNGpKTYN9KZLMztNJj
PGskGicKvJ9JleeQBPIktbPltOE3wxSdoTHHToKLy6bpT9a5cPZsr84+XGWXgW9P5RFkMYqJPUDC
Ua2Ft4jJCvowl7QyFz5dX7OvlVn7C5Ex+3TukW2mls+2q+672PtUbLGzSecWro3qPGZ5fg3N7Njl
zn1I4thzJDisSH6P0UEXP2aaDu/cZ33AlLbaF1jznsZFXgagQ7OMGNVNLrVmBJXbmFmgxRjC4+Yw
eTrqi3Rsdn057EYJUSCptJF1DrKIsHbea8LD6SZkh2gSPmUH3il6TkxPI1YCgVUoyPCAZbkCqFBn
O9aOMRyvQF+6XNZN1+wsAE+EG7R7C1zkSZoWZsmx3TWaVm2GypRHYnjlzq1gXilhVdzHDqO2Kg4a
lPAUGtmpxWF5pj8z2H5sC4PhYI9+C8HeiDab+HYE1WYB/aW7x9FyStMMeHSbPTMPc/kzKKnX8c7S
iOQpfvEUaZpcco/4KXxd8X0nDKvylyF8xoDoBtg8/TFBn5NMyZ85bYyz3kHGZPexcWvefa2EMakI
vwrNX1McYQtaoyfV6D3L2dOPCfQs7o5666kME5bRX+yEGRydDfMlucCEFczH+FvzxHT2g4Z+rSd3
+OyuCvLO9na17lwKtJT+CDXcx4y3V6NrrB8dsUmY/ZGxyw3lzg+xDa80T3mgxjwecGOqiI5+usxV
OBwx8Z7chi+DYZtGiRcRLU6yc8U2e6Pq4qQ4z2nlIfRgQ1i58o8tozlzruisdXO5DFbVX5zPxumM
O9r9/ZiqEmaFeCjdfFoJd7jYmIOa/Rt8TdRmjIa2LmIbXdP63ei01W5haWrLTVU0870xxX7WyvxI
/05yN7mLgdlzF4HG1ZlbxPW29GA7kJ5rnXKtes9hQ+4XCDUnQ7Pac96gCarIwOsUGzoxmV+tYGE/
hdaxKFkmmaq3du7EVvcPuGJMTsocGE0sRzTz4Aj6/jm2m+8saa6qH9yA7+svkYdvtOMh1u4nUU+I
1aryjz4CZ8iG/lzYWow1LZI7wN7HWQprb0t5Ij118l0c41t4TQLRxCooy8nuqlBvwF+IRtZ79Y9X
F5e2YhZhG9Q/sdZf0rq9S6HPbNzAAHR4gGdsYSHFOuZYKAZMGB29jVktwkkR45pjEMHYFZjxFgyj
2s1ogg0k88/KZcLE+JDZK/QNO6zJt0FPK2OLVPr1/0/2ML5clVGWGw0D5FDdCwAZWSbQJXXmO0rN
An27+0Fl4+6ckaTOyEnBXlsG6TW6WdH7c12IEfJ36EHa5X3ceCbrzLwMuRMz8Zx/DYvi+O44NrwQ
/yUbiGBJmRp7TN5MpFsPFUfMLLzF1wcvvbVubpN72ptB74Dna0WIlyZJSt9i87RFV/+SIDmCTQDC
zfVa8hXJBd1Ys3EehpHIVc/lWqvDo5kt18n4XiqsPFwQnAwjJ4aLBsZSuOBkCz6KmaDBoaW9x+h/
olF77Vl8koDjj0XO5BYsDPZ2H1xzJdJbXTesP6vqUNdgPsbG+oGSBzVCMRFsWnKCO4YOh7okArpP
7XeWNDG6RlQ2RQmDZJ5VH5TAzU861ZCO+s4P3UntVJ4dqM3nba2XznZMnOqOkfzBWrzhqqemj2fj
0dUGczM1E5qYoXsEpsCF5WROdVjaBGvWTMnhIm+aUhJNDY53bZVIwC0nB36SObipfjmr1febJDB7
4zVRoN6i94pPo/BmhiOGd7HxeZT6UrHsG24zGnckq8MBiW97Jx3uniIiwW5Q+DwYtrv+XHFOtEWW
H7iqu+facM9eR9idqWF90f5OblIkArlui31f/DLnxL7+/Uc3Jljnp7MXhe6+LH8Uxn42wnEU2MX4
XCbygbjb+uamTXP7+2+NYcT7WHVw84S9jfKmJOrmVxm35XXojBlfE+CYQqNxKJyNxjdoA7kmRpQg
7aBnkrPlVckOXkdMYWlk9n4yTQIzM4Lm4Q0boSXOvP7iTHwdlB6yUndGmwNBtsn7sKr6pJO+EnAC
fZCklN+Q5uCnLdjbRu5Vw6K2B1UNP1T18Q47RAIBMvNCYoqch1aArSBow5d65iADk7dJOQdYojt7
EvXZEPC0ppigEFqak0vjlQNs3KcemShhFpLH7eCxnVjh8iq/GZ5pHBEvPpSV/JWlqyYbkSDNco/Y
m/TaovZivL8R1AYNkUldAZdR5QM0EtvX6vojZC3S9RUapn7BNBCvGi8TjLm9uBASHeOmz6AJTJSA
vdvsXJi8ed9FO6ddy+NmeE/zsGfKRuxBPQDH1Tocb2kCW9Aj89YKu11df81OqBFAismk19bgGJuE
y95xsY6oqyFTdqNptmvqbvBjIoLjNUQybY1pW4UM2rTURY2C/FjXwCyW6Zn17dEG3nlE56BRQ0wJ
WawYUHB44tNByDTRAkuwL7XVXvMMccLEGMwgNMtCFbXVSYa+iNT6k2dmtHd0XGA4/ze5XSNOKOZD
sRho3YhHot9tz9R8jm+rEetHwQtP9o+2byLKz9BdtD0UAjX/ZE40wGETxQqAMRjHhvahKcLTYBW7
uteRgQ7qCZ6bsc2MOuiMIfPdXKlbXiH77Nv8PakiJp1zvjFce2IfT2zFPMVndvrBItNkh+bngbvl
OdH78RpG9nhVBg2AMYsikMYbyizsYDm8FIilQXhtV4MICfQmWvbUDaKB5QBZnlyclotXL7U5v94t
Vb+EXRi/9Q1x6LmyyREXj4XFOtdb+sdGgddRloFZI0TlEErv2Suo1OrOQtHaMKm2pP4VYeZ3DOr/
yqjARhnOGVyy3Klk3HfOMl1RQeGS06j4JNCVje6iC15ioLPYLZENSxZjpJzes4W14Fm8dvpK0Zwd
LfC0hodBrz67uXnzvLfBpllw2piw4/eytbDOFv1zjtZhDe7cjCv9l7xzRjXDg0u85jOZ2Bvbkdcm
aoub5uH/HPmy6tzGdKFeNKr7Q9dnzcVIqLKn/LWPOGsTlD9pwTEwax8tmghXRDsraptVmsAF2rnR
qctrubO0uSP7gFUW2/OH4qjKmgFQPbF5N4AU6vedYMzVOgjdZaVTV64ifKGzUQNZwbC39YvZI1Mr
XJ8qt9Z8orCrl/dxqFJywVjgl9l9pPQLwc7qLFedYKbN9wkQsF4aFApG/WNxtjOXir8aJic7ZF58
HFSMY5cJkC3r1B/mBkPoGLZxumiDT6bd0yz2WTgixOjBjqGLJEm5cf9AYN+KMdL2DGkC18RK7thp
vkM5A8XA/EDxBtZgrBkOmBR2NrG2DNTx30/Rd6MyqM6ko/uozn1Er/Ji6dXFrPNbJKpkTzIDag/i
w0KPbrOT+LtcUQkMrm746HGnb7sh2icTRpG6jI9YDkDExDOaIRLtMS/u8mSej4xCoMtkVBi5NJon
zyaa3GmdrSAE6YGqECjYMkqqeu1bMZA6tfX8QBjq1W3FcJ9Y3hZsKhkvQKFcpgO3JR6eVEFUVIe7
ricAuddChDmTdezdiCGZyG+YIM8TXB4kGij1aDEj9+Is4kkjtu6W2ta8KQcgPByLe9eRB3z21xSs
d4CMhLuWocF2Ee2ZyO5hi7qNY/TqRvK9jxztHOleEKahd0pKwzv9/bdQp5Fmvc7aZ+CFb4rvTPvd
rD8W8Nz2tivC77RzwXUl6IWnaX51w24JavgoeldmEIKQzbaT84PZIyKzBSACm/lNXIoKR4i291by
YxS1ryYLn3EIG9RtLLQwQtBbNSG4Pi7yoZ2fiT6csRwy3IGclIOpMKDtnvCnOdtFZvhu0ZNhT/bZ
qY137ilmvfWe4eogU1wyKQHJnpNOAwyHp32BEDSr6Ux2L0Ao2w4GXUMHEefHLKPPYA3LSVT0Drzx
l8XC185MgmQSlqEBUiu0XzEbEMcqKjqD8S1dhBW4eKxISBn8sW6JOafO5+zUu50x3zQdre4scNbr
c7Nx58I+p8PwgmBr2nGaQhC1gSHT6VVHJpyzqd4IzWpZiPU7V5pXqTOx6ihXd/hVuZeXYIiAmB90
91nK+LsdtGlLpFV91qP0ZjVPS2oRVaK4xSB/PVvsIvO46i41K78iGX/lDuJ0UAy+tCBXVQTLoCDM
54sp2GUREW00ZBlDJ10eMN2Ml8Wp3qG1nagwBvB2GuINQq5MoSmqhtg7ADLjCvswWwv9htQghHjO
EfV3u81Ml7iRGFlNrkU3PR7FHtbykmKwop474R5BwWIV36RTPJUmbUSv0JstGdoITdh3epugH7Zp
Wfnoe0SagdXlZzA0nyAwmEfGxC6Ldf1PYFZ3CWtwHJyd5GVKePZLjBiox05vj/0JgPHB8qwTWc8Y
YBLsYC47w4deV+m+mtHKJ6CkOP3q/CqTZbXwRn8QbK/Iezwco0SfxgFE4VlbPKp1t5zGNmr3tS0u
DFeYhyT976FbU0HmBvenDl3Pbhk/Q1v6CNNhQT9fHJK+sGEVYefTWciFwGMqjAiXJXSP/N7qTn0V
hCZi0BJvsQxTxBqzPyXRT7XQJFDAx8GY54+dGQ/H2DGqoCcKHcUQK2UFxssncWgVy2hloLUMjmxh
YQrxooNCIRBA6v4Vm8vv2u44PrXqOJY0eUUd88XCysgE7QcRpbcmDv9U5krvixlFRZVLa2WghhM1
oKwOMfwcu1sd31RrMYdc72AfV7c93CFVQV20aGhLqubWDhmZbA1j5Niy/5i2+KmoNekl+ztqhnFv
qlWpUsa8MMnwCkG9irXlzjWOyO9n32om+hsjWR5C4UCYmhfYNUDkKWWRjCEILFpesMLBpIiA8TAN
6V1pCv2Kndh3Q/dbSrw4+N5rM7CKrgakuFgY3+L3yAHbK8rmTXVEjQro0EN01h2mx1E2GkcbQ6lK
vjn3v0gl5E1DHIXyYw4MZMN73KvoKDbkuQieQ7J2aNf6S2w/6J56Lxj9WpaiiBTNx9mR2K71acAu
k6tLarZHvMJHV6fAJwAuX2ewmT+nQMNmJk9jQ2xZjbB0IwiU3RYkrj6LmeCSxLVeQvzTnNH2xTPR
qdujoW2mBdxco0HW9sZnzH4vVhXMGIH2je3UQYSUyUP73BBARMeLstxNPuep+loqWrlkJMLFLC1q
gpan0p0e0DVMx64eMSeESHdW7VMWdYoI8ZcJSefBIF/ErNnTu86jrRfmNaKhV/pcHxwzx55ojZ99
wZBDw207ZIi6SP7IfA4ibhvJ40NYFuCJ5XdSGQxJRqwEFQrN5TAM6s0h6XML1hLGf0HQgZcwUWk0
JM6JXuzrkFIhJOxkxergqEA0mc1roLzsvlEA9c0y3xlgvgBZcMJziU4gY4AQEGvBhm9r4q+oEYTA
F0iY53VUlqZJmnuhYzCVxfNSKfeYG3O8N0JW1zAjMC00PRqq+k+huEVaJjPI4ZBQx7IZtwUdTtgU
3bkfm093aE71ivVKmPECYGoWX3PgeYbpafJi4CastJVRX+axI9tNfwv18qnl53ZIoiDr9ac8jYMY
28VcaQjjPQzPJlk5kEmfhBlj/tQbrtWJa9ziWmgVAOBYwyDopTm2xhqxdOW2B70DkEhdCLcN1owg
r2zLcILohFL1PgqoYTh4Wau2HVopH9FbKYFSLDFjh0YPsWJESNO1d14xX8gHAETWPiHMIm6mwKN5
8cmn2lr4ID8S3Q9JaghAtMBNT71406HDngFTUzF9gv7CHInLPZ/YbWK3fWMjA2cD2nvFZoiGHsNo
0tkGAjHWXHn4a2WCRgWsP00RKBMNyTG1SKqZSu3Jjcc3bxaHPq2x8bpHZfZnmuH0MuGMhJj51S8w
7EoPG6TDkAcbkfDLZJ5uMGtdq30iWIXJ+oJTimXg4DF0nasZCQzYLY8PvEG55bBbjXBRxkAPR61d
HfX8CHuRyouxDjMzrHZhH2f3RQTmimStQHfj+ahk9Dq35rQVDcgI3d67oYQS44yPVk0mkKba6ooz
i75u1aJaesM130BPTHL6m6Z/MbwO0G5om7DqUX3ENSu79neGFH/O4kdd514RegH01RTlfmpXzqwy
LyrKfTSoNyMbYEAjkN1rbUJmlEpPmkHsO4AhzhjPuKvXja+V9NU2ltOBvx2eW8pPlswCquGhOJpO
9t7X5J8amFlwQmV3tVanB5bYDmkWzstAdC0nEbHZYZ98W+nJzb1PV3p/YCk2G70DfQiogzBJ8zYQ
DMC85WgtbNOHwnmGInODWxAHUW/5SUhgjh4KIAMW1r3EZM40Q7jkahK/R+VygnKp7jXH+ZkUH7gQ
9bVjrhE3cUNnal81wBSsWlkLM1JMbKUFC18HmGR+YCppPhcnH54hCPtYVJlSoXfcRYSrbadGqy6T
jukXt+R5eB9McI9pCQu0bwcu/DrOD5KVIGupl653y53t8dToC5sMq3u3dbqJycThkeX2wj/Y4BZu
/szB8cCpe0w7VGj24JLYGZlfjH0TyHvzp54NZdCF2it7K/CqOMasomFp7R6gL1PJ1f9B1pktN6pt
WfSLiKBn86peQrLcO+0XIp1O08MGNu3X10CuuufErReF5UaWZQSrmXNMH+BbjCwtw2ISinC6Oq58
R6D9JkZnb6cT8lsRwk9qQWK4CUKiMsaIAiX5VHZXc+FG2BpXf39umHhid18iTxmEptvIYAxdV19o
zsM1pI5hNSAp1hrpr7XQWXPMz2t7AxEU3KPjv/WlDQaHgiZnrsxSoHsUHsP3ZG2UU3vN3Txbj4nc
loh/4ayQnke42TwAIAVhXeDux6DfpnexKXlZgBnv+gG4Wiegj5TvWiTmi6JWk05lXI4AnfutYTvk
ThvZG+qR6jQzMTtizP4sHVZXHszOnWvGB0eft57XOcSbhJ+jYZMfbPlARvB/61SrWNDjcvFfqxgs
QxfhCdMF6+7DvIjDyY4JGNGZ9+wVfI2oqmhuLgSQ4ZeyBZtKgOi5/at0/IuszZfGDneqwYBqV/5u
iBZ0MZypvj3Zc/yY982Lu6z5idq2wowpMtmlGxvnHvCuhv/QDEly1H4xKqkYoR5pYPMD4Nl7CBLk
cofxQ9raBDNSsevbrhDrcqoYdsfgbxJeoSpVCy6FwzutdcShDJ9U5oPPrN86ykshncsUC9Lf6sXS
zNnIwNxy9tnA+csF0puM8pG9xiGPWd2aFeNaX/cPRVyoB5Re8R7GMT59HMF9RLGQSZjXdY5BdcjU
MfQs2DfCPuR98pzOwx/k7mv4kjUL9ktdNk/TiMWE8x3pxaaJDciaDvqrTi4LRhgbFQm5O5uajX1v
2vY1hDWFj2XX9bRVdjNR6za8E0y3Xij8/skU2MmhO7vr+BoOQ4qPhrfHTbmqM67v9IWI4MhTlDYX
VwPsElomSSORwmKm0kctKiwKmEjguLNQEViwwBIIjOCf5+TgNiXwtKEn4bqrT97Q1XA2cdqozF4c
rCsMqeyGhRayDC2mNfODbw5IJgL914iygtqcBVARzfq9NmmPyNGJMsR3MNNOboYER/CylGy7Z2Ug
ljVwccwRrsKhcO5Ipa5Kn10pp6W0N7wd/Xe2MgZSlDCIHRRQekptw2RS0HQgu71iW1koS8zxFWkk
DoxrOrq7bHJeSFZl82jpNVauetx3glJadzzszkXFbLlmdxHeIR2g0arbd/hDWwV1aVO0+LMbf7iP
pHHxQ3YRCGqzjR1yMXZMLK2cgi8eF4yUS/Opd8Dn5K2Ws+FGwzmBbsua7L5dQIVgUBHSSlYtAyOx
IGwl3K8QSU2M/hzZfH3lD7yPKXADz3mO5V+zbz5JkYGI3tX0zfJctEaDqTadIHxLvF8ojsu8q2FB
YAgeZ43xYDuvhjy64uLBG+AoioaWEajbv06wHjOD+ZJFVNwBJ+CvRLCkmBCEuATu+dQDfqWbZy3T
cMV3LT1jQTx1hv9/kC9jComEcaq/ypzwYwZ+SXVRh2u9fnStMQxqwntW2V8KwZJVOdWu6W77qhI7
rQtRm4iTkYl3hDvVSWr9pQaOiEGcJVoNBGbTe5wLTCS3rtbqW94FkwtLKrxZNKd3RqIXIO14Qquu
XEuzvyc4GeWt74J/zQIGgdjt5IyLY/IkV77y5GruFVHwve9BQ7LbnAQjzu4RAraTNNqEC8I6Rn3/
ZozE/dXOHiEUbU+/Yf9jX4AJUeA6x5iYoE2e+OWursqH0YHvkOOtiTp9naLm4kV3cNbkszvxAsV0
BHoCtLkN4gg6WNybjDemoJ9aa8Ph8jdDJ0UOGsqw5tVPtd+CPOJVYuKFaQXylcntvuu2Fuuxm59J
DSVQbFgswBxfDIh9tHEgLzSv/3BxPce+/CwUzebsMt3B8QCQQa8vWmi9kbshznlL/IcVcwWHDqwY
2gyWgbQs8pB6q2Ujn2Hv6JrjZMzvuS/QR7uIrxCmrtKmSzZAi+6M8WIwv7bX0SLWkl6V7NABuqQA
4PQL2zpQ+KizUkt+TZl3byTRby3sT5HTE9TY2WRUDkxGW3YGbGaoXiZ0suUgXsqacZHro/zqFVo6
BLI24aEbJRkzuzgoNuBCD47mUvKjHlnPvI9hdWUplwWPWZGJQOwQubySgDEUyqYj0DPUfoqoSKxK
FKca1srS/IB4d2gGEAbllUTDAd9Mlx2mfnwlCq4I0k5/axPvXZftvDXf4yJpt1Zp/OXwejbt7qzp
CfKYJW5VULeUevvelwm1PB5lZFVIciu2ispHih2N38aQ/daV/+KM/Btmg6VeSmOMoQZCywjggZQU
8+JAb5s08z5LSUNsB2wGDo4zKs/ibhLFV9N/RwLWsjbm8S7LqzuzXnLIQHHEfn5wutekYvwTxbNJ
q8M/L2aVu4kK8ynqw+S16bBwDkmRXOSM0Ve1vmJsueLB0h2t/7x1l+FRVXchQ6HkUhlNvHcyRph6
2ZsUV9m9Sjpwq1BKK9P+EK7JYd2e5xL+Pq4XrELaYLA+1jCoN6KAddeyFA/bk4hNOuLc3xP+Cr6X
kPNkAL/JmmNPWtZWNQ4hXP1MvlXYkgKbdXuo123jPlm2yXdULA30O5iwbAhGfL8MmwIuDAejjvBl
D7A0B9Am1GK/fNqlRS8YY6ZFPprFvJcxBaYCI4ASH2nI+KqQIapzGpKVAup216rB3+Qu1r4UL3fQ
kBcJuUZtTRQf957VHhVehLLwLqFKxzvHPESy/NZzzdzl0fRC99QhWseuDZpmR2V8EnVIi0YJWhAd
u5JoBa7Ig4KukBIKYs4qKUSjxAe60ZNna/q4zmdALAwt2SPTDgSCTULBfoko0I4VepxhNLIRGFoM
ZhM12cGUwahzsHtm6B1rdFyV6Rv0h8aM0tt+UIeZPPF17EzqEL6zfUsPCZodUWorZ9myxHr3B/8j
C7shfy0avaEroydhKTVuATaqtR1++1o4r8c6XRzX2TbBVrg3U7fDlzzoDKiNL8scsdXk9FlD0q5N
WZ1CVDxM54wgnKfvsQm0ep4DDXmTrs9FMOjzzjR9JlSjYdGRpxerw9qJsEqtydf+M0vwY+S+8S5A
AnQxe/1Yr2QzFnuvD4EzE9cEESQ2wLUP5h37XESg7AXiHka4pfe0xgjXZwMdnhzuKGRRNuCUPeTg
xvZ0PF+2P710BJNLA3mUKNL3MMbBrYmXQsBXY7XWfHZ6uVJc4bmyJ9fIizU2VDvaEgACo+GfYmhN
T/m001SM2blAHa+1DDoUPg7cwv1Bc+nFNMQYHo7Rs0WmK8ahAjSGAi5TuMT6NdH4JwHaqTiP4l5X
/Z7Yu0ujvC9XR7BU4a4+OCQRqu4ZcACkUJ8ICDd+XLqvvh/7NVYmZi9J4vMmyq6pUbQMIDDTdWxa
HK5EHVSvfTZ4xG56FpkF3VJpYlvcThn0nCijAygAGGRtjshGVVxwOo4pgubHFZHxX6KLXih2dpm7
iFWBSBGXDGsWpSboQbEaZR3u0Gsw8o8PGomFiUTs2Uljn+TNFISW/6epBSxj+5S4zQDugJmJqnzo
Hj2kbieNrrOoKT2L8Gmq7XEHfp6d5EVG7B+m3ARpqS+i5qILQmIKcTPTQxPbnfVqQf/AbFUIrHAm
jnAtoRQcEu9BTlKuOyFf/bLPjnIDbKTkH0iRo3tFuWlSYJV69D4nRcWo0WuR9aaQfkMbG3uxLJyG
r442dU1MX/7RzxZYRD3fTwkEzzJntjBFKEJ7x8G9EYXR56hbAY+wJbrBuSNOd++nNi5tK8PsX77W
XaHvrNR7a/3JQwm5gpv1YhXAcy0nXhO1XhzIjaA0RwwgNH4na2agOs8RyaKoRygTDYluj9oa/HL1
Lny07u2MsbD1X4lrjah2YEdOKWFkI4EXKT6AkwvAbit722LZ21WcN/S9P8XduYCpuQ4RuO0ztof0
DoyFyBKqQSJ8aSOWG8Hb9Wi3aIqMhHrQT59KYDlHMhjeERpe5sbNTrY3kqN7lSHKW6cPf/UG6ugx
hvcKPvPoOjMdj32Olnhe2+aKTtYPCKZkvk/nznlsI876jMXRFqI4Z/puHjzoFID4kOpFPco5fzrZ
eRgMQmvfjPKvnJ1hO+gMpCWsX1h6EOLriJ45/PYG5958zi2m9V7zNw3hE8G9QbpWNy8ydKa95vNe
UIYeTLwHth3qrTQ0skBF40PoAL6Y5gl+nBAIwA3jTw3rYSsHkH+I1J8Bn8o91jzct8lFj5TGBrRk
29s6rz0XYx6y+mDmWj7FHe1qLNoXM9ATjgRiOBfy6YMc0lNes6idZzQfnprf3bJAGp0TRuAA9cjD
qQXIo32irPldzvMDQUklzPK/aQJeuKDRTiE4QqMo4oNfkRUBNEpz85fJZryHY7DNIuuuj7KnGAfp
hvmPDpJaihcRst4QfbNnDZfSgjq7tJaPfctx46Fz2zYz9jI5PUUg1TTdrvfGlAmuES4i0Yw2tgt/
i9y42PS026EaSa9W9XeGS0mgznrO5hH7rsW5pRvgA7NgMMdkUduqS9YbTwOZjlShPh1jFu51MbhM
F61f2Zi329GWzy7JZvCmqhfSvvqT2cBg7NP6UKOAWGGdpK0iIMcVE8TdlmTOIfeml9wlFa3468jE
Pc2a+rQ19MfDNP5m69huq7l1odAbH0qiv8GpeIoN/0r9B7KbGQ0rVvTTmc7D2+Ien7/zIJabEMs5
ialsK2aU1iLBZWZRU01Ml0xw4Lthdp4j4NA7lWUN1WezYZ9vMA9jgIpJ5K2ztEOExQ3UjLaOPQ8E
ngYAK3Q0IA/nnnJmHw5eAR/IuxujZAZ7lTevJqPhvWtayRZdBtK0zPDW9qiREF9X9X7Wqr+ZKC4o
DBDRFuzaClZEcBLvLdcmNYQMPOZunyw3waC0qPl9lqwrrSZFV9ghdZhdHKrWE9gt3XgtnP7V5xy9
wesznfXSsXj2ZL/oZvHbjDtU4NQZK6ZsnD25/pBwbxHNxopX18JwzXSc3EMdNRZFW3low/ozZVEZ
5DSoo9s+aFFDlJ2TjIdhbKKL4ZSbsUN4IcC+IbKJnzrXONs9DoYKJQoYbOviIF7LeGcZ0GOZcgHn
bOIBClUn71ONrJpKlfqxLxFpsQRAaR5vcb68IivDpatPaA0pLmaRgMMwpmcYUC3Fal4cMw2JbkQ9
0yRFoBaEmioRPGMtwllbmStUjjneHoX2hHsEzZAVlcGVWq5gjXEhEwJUcNM1m4KBSCDhuLc6ciQz
974GFW/TsHqBeT/va+I1ovijs1pnjweZ3s3/BIkNex3W5kqIJjyBwvxu4Qjo/l9hsq0x3Ar7MBIV
W2PrNOnFb+JAiFohPyEy3XtQKcnBls5zVbODz5Y55hTjap09jfdPnF8Bfa9dmyRFUwzhnpqBa689
IZRA65m6XrgrEg8if49q2ZVPFQ5wzzLliQzzkFzh9KJL/kjH5PyWY9YHV5g8J6JZPMFccRsWZsBJ
VnUtn4yWdTzfXW0HuER3nAIbK7Gh3yXZxhm876LIPgw9MSi5lLtGgsa+IMbyKQkDJ3IYqbNgGjTP
nnUSLkCp3iAapfuFbhIlkkGJ7wGf7ZOX3lVfSUqvYlvVd6r89uTAq6qKCXOEfB8IREAZMQBoBoJz
7BM6JgXgrGwxbJvxC9jdce3GiLGLUD3lhX2AxpKvNdaqQni0hJHJUrOb8WyH6FiiEikaMQqM++oH
twL06RUbZfruG0rJF+Js1sxdEVrVFGU4wQyYP6h/hYlinj0aUhP1sdgd8lyO9/xX2egsKRbTH6ue
ABuoNr4iQWXYmeCIEsOpq71D4U3v3QLfqEv7SRJRf98o5x3GNnm+7JNF5G7uI282ghy9C+q08Vh2
IT4APWNW6sOfhfvzrBGdtG5xgqxHiA9hp97mJuFE5RFIM89YHjL1HpLYxt6MEXmuoTnPuvYxR5SL
HsL3Voi0TvMoqBOi4bWITTNoXFFvJ2X9Mkm0AuqYQacGDOLOUGzp4e9Lmjw2BDk8h7I4ewxKLScz
r7qTvTVhxzsiVRB5XflpsS/aj67DCB36nQfOCaedgN+ZFHx3+mhkGGVyF5GIDYxqZbKlVYlWHxyF
97iTG1cptSswKLNLYPJkOOx3LESgbOPegFdV+4JlcxejnDBZcyPjfkTH0lystoVEXpAPAjXLkue2
9f+WQFZhI6VYjVjkvMM97TcJ48XWsPWnsW4u0J/bdZZL1ocJ+tCRTBzsE+SLkFb4VVOnr918IK6s
xChCRBc6/PvKOWdoB5iY/82G+Cj0kNRJDniQQQJz8qqJ1RpeDTyJqnKgBuZPKDI2UqMgZbBIpGKx
BHkkJKk5BYQTu7AQFClq5tqeD6mOytKo8ZXBIlblLpys+0Qw9ypQNWTKhsDnnzoPO2IryFmdZxnA
9XjDEcbGWrf9RX3CQe7HoBt8JD0j7oI8MZ6c3NLxtvMcHS9D69zF2cGRY7xG/Fuf/Hm4J2VAXECA
bHyLrKa8fxj6yH4GePA1AJKq0QadHJWWTwgwiqNh0acOaJWe7HKiAwzNmeLZ/R17U/hBwkeJGYTZ
CPvAhiZqkzv5dIn0rNyEoD9/yxogRTPlX3Nvc0ihcqfxDD875cOccfp7T7PtY6MNdxMmuwO7uZ7X
JqLSKNNkQ9/MiqNbJpFwsdaenjmr3Cu/R4OrrulpL4g8xTW1WcRbcX92G1zPECiKzQxeugcBcGSQ
AQnQc9oXlxQ+gm2arZ8MrNriEh1zJ7GcGzkZvHbKAMqoh4Nh4fIoLKrGeib4YmQczujDeDzCiAkT
529CNA5ezZrh6f3gd88JoRKrzs5+qcrUyS7/Slpq8Q82CVTRFLqOH1cE8GASVHdpjMmtiMugjF0f
kfL0JkaFaqUy903RU0oW+9rosLdREjXxsc0U4eL4yqvoRfV+kAeZZiXs4fjPV0CA6b2uklALJC8+
xBuokswPNijsf5UgarR83ucaywtis5ckL+YN8bcxgj3BGbT19YJVJNNaGc+4rWi8z144PiIsE4SR
MW51PzNz+gZX+MpaZ4vRhLRuhTFwYZe1CWNdimtvkdyDVpUb6OxawMv0ye482/c2EysdpIxJJhU1
RPlF+GQT5HX87cn8k6632OtpcZKWg9nHPPMG+S0GZH1Wlkbr1soeiYNk6ATtA2mDqJhWy65/TCpy
E8it+RYeRLw6bfUHKe+IRcSYJNz+or2UTl8TQ5i8tS2eehSJpDQ7GGjmEXlMatYGRE5igLIOjLoG
OrAZEgHWEy2yE5knhqrmKQ4TVINcHk3IgPNhooLeQwsyTgm57pSb1v99tHzudlfwKuzKUrxWs49d
1ok5qyhkQZwoil1lZeiycmmeKxa8o6OmPRYnVJZQndiN2yielMW4ZR7tN31uAArBEQm6XHmBhMQe
OE0JzwY4mcUgfkjFqVH4jdsafZ0TLgEPYEvTQIRNGjAysndRGb4I6YeBYRQa2tu2O1YJeXqhnxKL
yY0VFtnPR7e7YjaeE42eIIJfjAadEHfsaTyf5TBNEtLgfz7sQ0BEMWiBtW7b09EluzSuNLlTAy8j
2Wr2lkqOQXVnNkHWnB3ybQZrtg4gbygGC5acdppgOugw5Ci7OkvYeNBCNa/eJRaDbD/WSdCZ6A7C
kvfWclNGbNSwB0jaRjgZsVcwpI/lGXeWRMmW3KMRzgGGu/W5Dr1TGU0MC4GTSPyL2L9VOnESAVxn
QMFxdw3KuoCzVi9m4DjkABhQ6Y9DhyIBgh7olpKIowT5semhAwZchVejDX0SkeNBC6zl1by9rreP
enBlyJoIEh2W/9TtJh6ty1xjr3CQE7MIajj0knEbhbrB5wrEmh7YCfxP63Ho/MCK2g+5xKBN3TEt
4zCQhVAUG8Om1TQNbsofgQ8C+yAlHyJ7JtupftKxKZz8nXSzeQeF5sEMhXd0uz92iqSMqcAfG/3v
XtQAc5RhYJDTwRjO44PfMpCjZYjwIVnYR+bhaodc7/yOzNuk004djOJwRvWIN8xeD9WwtsuiBirF
oZkyQ9SriDUdm8yhjvdVPoXrToEDL4kyGkeVwCcmHDOk1Pfzqd4RxkJWBYfjgw+/lTdCqG3HjFED
jqb2gMC8DsMEq2Rn7abR2NqwxQ56SQSw2Ub2xh0gjthVy1AmJGJRyMU9IQY23uR0EsjV4SJoCWFZ
3n3fRAO3WwTcr3lMo1gZZk1IJ1CdiFWNE3U+a9/6QuY4017Rj6efj5a7ZnEf68Z8dKQGOGy5If6k
PjVmPKwdk+QpMYfqJMu5PVENxHoWIJl9TWzCCayCaGHPIJ0Xk1CfrG3c0useKs0ws9efWoW4Ist8
FHCuwUtPJWUmnM49vTMeVIszym39O/KJnj0kEYEXOfQMPjUPPCj+2rNsevuZ7EHITYiXT7l3icIu
EHmI7rI1atbc0NMAK2NU1BjnVYSJPYVoxupiZBQopx2T4h1gyhGMWRm/ysl+pmhWB408mSdvJAjL
qOov3WbkLVGKc9pjCBV3rnU/l+kOUeLbHM3jxa8A8pCw1O18CyMHNZyH9tDGY+ZBIV5jp003KBo4
UizRHFLN035N/uvNYCzsGkuiO4o9RIeQ6UCV3ml3Mf36uxJRf5hR1zACi8YdI8H0UOIYgT07vGa5
Ye7gANwx0R83CHfrRwcsWxl2GcZxu3jqF/U57F/oM6YZvUzj/EuFBmz6tE5OWkosYtEw5OaZl6yL
QoQhDid+qZXptQ0BQscWZ3/bu7CIbfZFUXFxQi2Fd9PggtBnuApYvYc0zD0Y4PVspJxHnauTKe0d
zTCRl7owd9mDYh4CeJAILVZ4R5jdIK3TCpQVYlHEiXBMR+26lJKz17BeQQf3mLlrji9xctN6K5X8
Y5h2yCUaqYHelDaInhliTQcisKo+Y1XOe5d8k1049jqzbIeRc5xGRyvXvAeHyATm9GRaKo4Zyw/v
EuvLw+PGi56f29Jb8hkAWfIm3GhDPW2LCP2u7qVgIpx4jilgmcRJu8oektYJgyhtERp3hFJySBDu
4ROdXaUkJdbxBP2O2T2RmWSq6KO2EolgzI1TENUl2apTvUHrhsl02pruJ3Mz88EzreI8RfpjNXdI
QomWODnE7V1EZO5cr//Do25xjsJl78zfDmp+z5AygF/NcBkiNEOVi0Zo6ClhefpzU08iPMl4/BY4
ztd45c4Wm6JNbQH7sshAA1dJ3odpxzucbKs+HO7yJQi5Lwb79HMjYueUkHTKPimLdl76a2K3frTQ
Iq0ieH0UwR8hS4q1XuBvJ6dBpbDdaKME5fSg8gOH+qk0sHuzgtBYfqNkU9gmKTBjZ2VGVYL83owD
Rp5x0ArvDxd/jpJQ6qz+OC+bDtdTNO5crGkHyPrpne+fa7cZM6CVPSiuhqohcOPGCm4f2f/5KI7C
h9idh71fZO8sCIlfcy3cVsuN0n9rEBJPTcwco9InDTen5rEkJk82ts45rQiHNQiAXOIXcoZGrn1L
7YR3tdzcCJquG8+WEU/n20djG2L752hc60AHN6jX2LsaVNXFlJNRMunIubFYMz0vjHBbGD3WCZNl
DsGPv6uZgkyCYTy70nV/bnpzNI/khB+SkpTNWBHQbaeIgfp+EBsjXkQCI9wTZbSXtGC0h4iz3Klp
+N8ft5cHKvo64sqfXyp6nsBBDBAyk6FzqcWBHSw7s1ic/7lpwr4i4PFYTmV8AfKKRtFLidHuHlRN
CSAtUSwKsvD8z43KnfBsj0BhDPaVrvlr0lWQJpN/Hl26z9yZPv0lursv4ZZ0/sw5V6GpzvyyO2V2
DiNjRpU1T3/wF60gnmm8ouaFMWcI9SoUZxDi/hmw9aYuR3Hq+z4MEswwbZRkZ9t6lOEcXTJOj6j3
4mM8svESy1/I5jS53O6GB7K5/X0cj7/c3O7WuEGrfcJwHhkPCz4yCbf5WBdnXLstQ6cxfqWvI5TQ
IrEVE6u2Iz04WVAmpFrAUD+USKfujIKcyD7L3aewqNiCMEzUvHx6n9X86ttO+sGsOiC7G6AkhjPs
qvaxavr0k2nluBorM3nRRxgfdaNZW7cmhciME2jnYWIENmPMIexjeCmhv0+hgV1j2wZxrwHcksjI
VtipOacgA0SG/rtIKySn/rqaje4rrdUWeaT3p9R4S9ea1K9j3f7yGwMdV52kD0a75A+61ksSVjuu
5cU2BfXYtQPXNGeRm/WOfWjMMbsKJRiZOfKA4qoILPEoPe8j6cx+hUAlbbV30ifuaiK0vmfJKYQE
6D/acrJunXF6LgitMaKRNMrZ519TV4JZYqYfszZC1tmQIow0AJYD9eGzVuekwORF92VRqappsT7E
VXupofoBavHYuEi0JDoteVuJ4ioNYII6Po3eKZABz5a39kykyyR0vFaokl75dRkXKTorL/Hs18xi
ct/zOm7hsTqvOjpDtvalONy+ihyDkXboRJfbz+phRX5jFT9mkzJeCNK4fROQleTesubnenl8I8zx
C8GRXQCv3C2iCdWXpbY/36uZ88ZpPP1we0DXKmg0OgMc/PKzs01oJwqEhyTlQDPH/e2zEwv5e7ZT
j7dHcEFT4GhKNRBjPH+v9gjMjMCq335dMusEXCuWzrevIoRlhsN0/Hz7dd4sLzaxOtiDG/XKRur2
TelgW/eOMO7/9znQClPceD9fBIceHRqlJT/PP4WytIkYAx9uv27uBWoexHTn2yMNXnx1/SrGwMpf
8/P8/Dp5IB4UHCbPtlJzcUYWTwu3fIc96sUhHQxWuctXHa9Ot/UwafvbXeoQKLOJL4Lb73I85772
TPPnRQfNkYuhfY1FpB6AMqLpWh6/HMmC6tHp3O6O0HhxdfCS3O6yHK+2/tzaP6+rabOMT0SPbXD5
2bBhWyar9ufxCbb08zp6lWSyPxj8X27fY46TfZ4szMC3518UqXHIS6TUXdUhgPBa62yYJBZJBDc0
adkXSeP2mn10/ainvErzCAB1uWfp3lkSN7ftRMc3xP3VaUdvVynGMCIvzRe3ju4Ty/Gvuh9ZLxBe
jlH8lanEu96+TJTzQ9E09s89N9IfEqaeVyvWzRc20Y9WPk8/X2v5s4ZZdD/3YPU+QWVpf76zmL0n
k2vOz9fqYXzGKFH83Eun/MXoi/TnCWggqBx9jH6+5sr2NRkm/84t0EUVViV3cRTv/d4ar5gRIuCs
ssbAyV2baTyIF7XXq/Gvlqn2Ps38B7T4p9ySaE1m/zArU7szNFK4Mezoh8aJ1JWtq6LvWKxlOtkO
FI7Odoya+trh+A/cSDvqhChvB05D66Zu2isRAwIOjHY0jVdGAcY1Cbt8w8KLPImF3ZG6d17Jply5
YXKIa0zRoNLOVeG/aBFreaFnPjLQGsm4dFJ5Cn1wxVVfbQXNMadpccRsNF7Zx9tHq/Renamz73Iy
7A9zkX7e7t1u0sFNd06NWjjXrTGw4TqCAl+o4azqI1npJy0i/tgf9LuoJUvRAvoHvPpaDIg8LEyu
tL5gUJVGQwBgGBXWuE5MZChSekwxXWdZ0pALatys9olj3xnIPwdjMsmryPGoR26571m+zjh4WUVw
1Y19xSiQAc6q6Wziw1K4iCRzu3sLX+jqdhcIp3Vniytbo+ESZ4CHsipaIuckOA4XOwUANpe0O9u9
azII8mgzgwFC8UGL3Q9reSpu0jl3t49uNw4vUcE09KioYpmfVZCYehxcRJFsbq9TQ2j7KaZw1Je/
4fapSLHzbfVG7byEZ5c1yLFakiOZ5cwR4u7EXuvCz3FQY2FfVTamgmrC0eKbbrxLJrBJfZcoDMvk
AvZNO1wzj7CaVk/RsUePLdOei1ie5e1YuH2UCUZrDkN5wn34ghkNf9hbmYeRcLI79uHnatC7w0xR
69sRMl1M5lcz1PG1dvMpdUDqDqpiD5riSvMhf/hgWNkHMMAzzfBuHKHYF968B+4r1l4pHaoZAAej
bMR5otI3HjTyj4+W571rfQ2xaUZXFc8NctDbzWK+oLDIdjq+KaqZbs/+FRJaLwskqeKvC6b80HU0
u2mMMSv30XsPDdhplRmbJNZI5o0fJ6XFW9OoNMS9o3Oht6WVPpdUsHvlo/3wdNgzVH30M8KHBJdD
KoJjEzXaimbsKVf1776w7+IpzXd+8Qp9YlV0LrSXzt+HkX5Ki+jEVIT4oaoOvPkBy0bCZtm+i5i3
sJEb7+aCZQqSJ8FJOCxO+hIOT9rYxCXkP/dhdpWEj/7flyO7G2c2zSUMbJmO47+/1Vx+/ueTt4dq
YQ2ih1x+Fm0YBjhAr0iAf77jvx739gO3B+CaS1n1X1/+96/9+dgGlotO8D/P7t+/weQIaYBM//Pb
/nn420cG8pwm+PdfcfvVt6/dbn6e438/n3//Zv32Ov3zE7c/8+dX3j75rz/+5/f8v9fh59H++5t/
HlEHJzL1BmIgDeQVFIgj+LJoD4XhoWOaHfzrZvTvEyIHWFP/HZrkMtY6Bv25+GIU3Z0acriwVmF2
k7URUA2FNK/iFTqid5rMq+t6MpD2JINO7ulrMCsViKy8qtipOZJBv9xUo1UFhYy+GW32pG4tLWau
fSdLIwac2dtppfkWeoUdeNlgBz62QKPvKNMmKz8huGLX8DGQpbGVbZHAxjDP9LX+uq2xRQ5Rhydx
2bmjnw6gFiFCzf2zyL0omLMsDnwp2T74KSJY3Ui3la85K0HkCIBybkorrDE11OTyooII0sFi1UMN
tHGXdlMviUd2S1whUiSv2dhCnECJTyI30hE0JzuzbYDotURepBOb+TndT1OXYgPkWTMIONWSVXE5
NegUtZBrJYHrnnzDZYy8eMzGoyY0hj3GZ+5o3mngvH6d0/GAv7bdZU5GjCY5uS0XqSTtkclb6rlN
0qM5VuizigkrcoJWMVe/WtvSj5O8IAGwDhgYt5mqn7BYZggXAwcV6IoRX/4aZ9eGUenansUfMSfM
KBuY9Z2HKzemmbv4CeqpdHm2BAX+D3vnsRy5lmXZXynLcaPsQlyIMquJa0EnPCgjOIGFYEBrja/v
hciuTqZ3OGnGcU/yWb6IB3cHcNU5e6+trAPNeMokWoWsFVtN0+4My87mCtxjmWbpVio0fRWnXFq1
XaxjMtOWSF5ubB+koMe+Y5DBtqRcddNq5hPmsfqgtc6vhvYau4O5pxPT/C5JY6kgJhiKbi9z/dTN
53lbQZpWdjf04u2IKkmfTVTCeCNlGOprTWvheMFOwyCSuBGAKeIoUOZTBcPPRleDjl9LQlOIPr9r
HwwiTcnaxQKA4vNUkYNFUean6Lt+Y+EstTkAHRoW8HJeJxOSv/ShaE5HUn2Cc90hpbBU4itC5C99
6XzpTTW+ry3k3T32GY+T0apDlIOrT98nmBA9p14LX4odGUaseHVPKlTyOlZGvYa6h96vm/bsSvWz
P1mUlyfKap6yBTV57/uZtYzhtj3i4sbIqixB76hHdDkUsP3mmzH/qz4tiPOsb410xeYoD6fuCaCm
gza2NLeC+qjeQ93BytGdVK8/Qtv3zxp2SasP2q3Gzsm24zMCm2Gb5fwXhsJBrhq4uYG8S2bwEA7U
l6yKaHIht9+Fwt/8a4R7qUl9dIqoBEfDQcGI6xsutez2wQJyvaWnhNWLvo9ezCTGWO6NDMpm0qJP
N0cebEHZluhvpmYtjZZTFNos7YrKUEMgmgzZfoKYs8exgc98YOTHtUNGDZatJR0DPUpzRpo9EIDl
7GKftogyjtrWHsLXNMOC43nTXN3HvzfGubOKVRJXTOPGDNR1WOONjhw/PNRJfV+0OF1M7hiieoEK
E1TBLPkGQM+xUWnp/FTxV4ItMRc49LbtpsWGDzC1MYw74nbrrWfG56C05KJu/Bp8GxVFdIZyjLUt
weZdSyUv8pp9ZgzJxkat3luViRVYoqc3mr0ayNCN56o1zmTPNh9FyU64wRROgc68oR+EG7DBUd5X
I7nZeXbCD4+OM1EfqiqfjlnRYggTwNgSnbCrLuHFzMVrV0UvUaM+g95KktxeRjBDlio0OoHzfku0
r9c756pGyzt74TqM6gs2HD+ajE+qQA7te1ge9lw7kNysSR2R7ascFAOTunp8EwcJLFmRPyAeRAas
+T8cAk93hJ38LEMDKlmp3oEKIEOlNk6hX3BPzQhbHc6wbWLmv7HgVLd1OFW3mVXHW4IQmUobzUBR
zCc11Md5vWdxWWSCijGPVMjJcPR7CAyq5wZR+TXW0clb0mRSKapdkxpgDy0JroRy4rqzzSeiTe5j
EzO9oWlUDh3jLrOCBs6VRhVyQIwY1Zg3EEqOKWgSP3PkDSAzrcXBz7SiL+2gUrH2lYumznSSKyxY
VcX0Qyt+TTlW46bYyTEn6ykeNjDtkemxcp0I384W5dhYyzrsDgJDAaG0Zo7sDOPIYCn9ZmhNY+63
38QAJdEnWBAKVa0horM6V9QbdrQF1lAnl7Q2ra3TDNpRl/SJ+vEls5OdVuRIy1NLO9a81lSW/YCK
rrLypffoJGBUxna6CQJnkyWFcmxA4y68WOEonITNNpTZyTTOHVFWLLTGcYCLbOsIFGgNg+kvTzbx
RFZ2N5nk+XZEx9s56D/qVnT/jIm+k0Q/4Wn7wYwC3CS9w+F9+CValMKOZynct+d2qqpV6Ids00NK
05aWNKsuYhacY4C+VFG9VBxYhVMkiDKrCRlIuzOsBcJrrSnY2LWzjyt/3E8mq06ldwRGx1aEGmTX
EWx78irEGQoEaB5qf5+bbb+LKdktbM8yieHWT1aHwz7u6xYVFIlnJXsPk2nOKFVt108Uaa0cJFNe
7RI/P/tDUexT2bqQWejqC7HqTZOAR8/7albtAJZSfHfiHu3IQEpqDn4uDup6V9jiBuLKOvdRfdTD
HC8VcEo0Cupsg1UzIeM0cdIfiBbzZZhFOnGOP/Eks361NX+CHM6POdWENT298K7zswc7HvKt3ekP
A1mRuB/lqrQACRdlkm6i+iVr+vxIlT9gK9AsgzKqfvsWmy1diH06oFgk6QUXeW4V55Hj3l5OdU2n
XaVRqugJUtEUqVphx7cMXV4sOAHZaxPMtE9jICexH15ay0K2VVKFjYwmYvNGZpQ35EDsBnJ8goQH
kLXEg0Wh2GsxRA0Rq09YFl5A5Plbcm+WwKsOFTkNWwsYOsDxFq9Wgo6yUsylE5qPKLyToz9RPfen
oFpWTstgbymJNZqJxlmmLSLCL6hiZpvIhIk+wj4YxdqGok8J6oRzDvghuKeGXDVREG4SuzlF+qyP
VUpjAYbxoFtArHxlCtdCnnC7esOorK2eSCrqnxtf98251+ffoQ/9KkTmf2m6/LvIsUfE+mOJSYCi
qgLRCqGPTdrLsg0RDBrIC5Zlj89WN/OClA5nMQDheyja6LGhx7wkDp6QMoscEsyz96qsQ8qm4HpS
ST5yyh0oicHdJPOuIyL5dw62K/DibknvhEYzodQYo2UOgnmHoIfqeIdZNMp1a2NM3Xe/1+vNAKkP
F7WTrnUcgzIKt95YfAnnEDDLKM+NqWfHMRuQ+lILrDs6/AMlwy6Fij4pE9kbBZNg+musRmWnpeZ2
gsQAZtP2QXbjgYniiN5guqPcR4WLmDejFXNsmF9s4cF8oWVG4PeUfJvmPa+pP6Ehupu0AZl4Z0GO
rZghGse8NeP6pbPI23FmDrxJV3DEPDDBC78fbppxGNehaj8INa+2ntJJiOj1Htu+upPYimC4s5HA
+vjq5HWJJbu6jUkQuu9CewV4nrS1dPxWw0FXobNqBDscYVvl8JwQW45OrG6Kqk5u5IMtS9IjzVhb
YFwuV9QbMr/tt4ORKyuDgnmYEI4bKnGGKg4Z7yxUNTqMQkqjPGq9g+AdVUlPHd/rmcNlPYeEhunS
MQplA1qPukH60yOCbdma9kNSZr+ayXiNZt2SJQOF9jUrQpgG67yhrxunGnnPPc5aVF2rXm39lWKj
EqZcc9sXA/Jf2MKJltn7gcSQFUO9qVkuaHxqOi10GGwDnqy1TdTIUYzNUReDm9cFbcJk3hMo4U6W
8uCRLj6foTci6svVSBqXmZYwsjWpssMuctIpXRRgM4a5jVfgR2+I2sWr1eOTBLfE/meK10qaj2uh
Q4kcPcYKDMtypQj0OuCH6eyq9dwbzGZf3bhFNZCui8Ej7yWjqpcBZtdUgdTqa2/k1jpI0nvVoaki
2BTd5MS86YBJh4AFxMJUsSwJijvpRncuZ0l/UOH1NQhOa4tpp4IUWQdqYB97s78nnhQBY16Yx0LQ
iQZ/eR82dHM1VNXC7u6U1N+USeKtUWQPMyofKqCZHti3n7qmRS0btHjXurJemtLPaWfiwmqdtZZl
5SOzMiBX4CaGga5DmNOZSKwTPFF9hZDp5ERsAKpi9tMbGIDDCgG5lf0sG4pIGPDxe/aly1JUV/p3
04/CRdOMktMdppvGmjYoyr41MRFFfvzqIZfcFcRrgUMqFnx31Kg9S2DbGjdeHzx3sVROxEXQVUwd
seqKsYI39TRlGjNbZ9JD1z3rNjesl2KMwrX04J/T2pvpSpN2sjygH91j6QxomjoIA63Z71mwX4eS
o8boZd2S6ir23Zn25sRpsS9jctGcIb2JUrThctL2xcT6bc4npRKDQVX7HspZos2FwFg8mfqPXrWS
hUMKJhxQQnoILl6ERsMb2qA9szqakYX6HROqA3DMQTNdO8e+wTkDhTq5ywB/JIWIDuEc89QWdvel
Qa5Ue15/j1CFd5CVh0Oid9dEW/KV6Gy2WKdSfjmlBgHjSNtQwqqA3vCvcr89I7DDWlbddxahPHQt
zTUWIP3FZL2oU1ueKWvf2V6b3pKF5JY4MH1lDB8yZAILwwoIPwMmh8qYHG0Fm4L9RL1LrDuTugg6
i+mGndJzJGA7hPrwGNeZuTFw7OmRne1NxBDHIt6ktjVS7dAQ4HpxstUy4m6qpjkEQ/qlq6hpqFZX
HDIdjqe077Sug2vixe1NTz1lEVq6voa4ZR2wuKQ7upE7xTM6oBQZh/vM6m9WJbTHo442TYI/8jHt
5B5mLV9XbptKSXAHt+uu88edNtmbRh12ujWU+16H7QOKTRKnEH0dvGHg+NLR9TAajsfaQY10uAfs
yILwEIceJYiwOiWWXW6gfNBQi7FGI63o8gLUTogOOOLwO8QIBjUCwWONzWBJ79aqNrTu50r+gJzT
yrAPW9B6uN7ExofxBrAvAiXARidTOKr3TIiaGuyE+mikkbcZgN8t6iO56C+KUAtyAKzHuMt/DLPS
rPKQZtrwKHswbUvTbu5ya3qWGQ5PyRfFTXSbp+I1hhSnQGJbKaGPYXwE/SSm0qWQib+r1x/QOYFQ
myuKxAfRpAzhFVMyXxkBawYbPW8NKxEID9xWDnXGicHhrPLRAPsAasGL4lWh6uA10e4SP8bCTtlh
A41WvSlL1sJmRaIPCaBx0S89rW725Yh8GpUVFY9aQ/2B6o1gtmnDkGhOKmzlpRZTNMoy9igTxEBt
gvxLx953pnIdVs1JAUu/IgfrtWziYg36KsfogQEmKzT4Sj50avh2m1yR31O73OVyaMh0rgyKL52z
TT2UnuoAu7n2zK9klqUb9DircTKJeAwi/Vh3iBqol65FyYxrNd9wB59Jz2gemnLGqkgvYudDMmjT
q3eZnW3HOL1NM7u+wQY/LdJahx5rm+7UakCXEUvFdYcvB21s7L8MEigz0tQMA9sKtYe6YLd42wis
80k+98xT8i7UjjhP2BThuu+xttQDdcjEe0Wbke8YFF/S0HuEuKuvvWl6yAvZIWKEqa7rCAfFrKq3
yJxL81xHLW/GK71NjmjP66WvqN8rrdpPBFQStEG2hKeBP2hi/8iKTvjwqPYrTv1QfxiCvZpuwR2G
VfQFS0m4WSIyGld2W3tfEKozMltSbCci3bIOy4sXoC8J4vQAbU4cWYR3oed7a2vK91FL0tpYeV8U
Xf9etgAOJoTe+BDghAavHF28o4CitIwOcTSpCJDbfVu1ykZDKO0rstsAPq2Ryk9uP3ho5isiSq1M
0VeNZUGTrcWLj257M0X1Nye/qXzkRtmkT0j1+2SPFFtdsYUFeICAYtv5+SM7INT4Y/3CAlicG41R
D6njJMmt2dS0sHbkw4UrXVJlrFhTDRbec41od1HBUVzVTZQvG/PGgQC9bjsSCUKD0MnEMp+SuDjp
kRndFjx1YQ7qUWA1gYvdbKFGmHRmejoCkBcbAKjLwATuVlkYHzN6O6Q5GodmAn9lObGHLHhGXnja
JjBRDnSBkjBb62fc1qTIDVOOLnFBSIGx8WZIlqFB5KtHThqj8CB7DaF2xmRCSxSNkDHjxHb1nDli
aqTfaZ5B+pmk6BJrhrb2kAHBKUP93uUmkgDbAlRfuZ7B2Sdvfch4KSQcA6JVb2Ery4vyMQ5pM6my
GA+pwOmALnjtROy10xEkW9QRlS0sdOEUTpG0P/nsGJ/YY+06e/gBhIUtsWnsom7u57alfaQ3NT1b
KakDcdo/oI6W50qHOGl30zPNKpJmEhQVf/5WUaTBSvOK8EAizPgsVOSmUDHvClVJ7hNV7P78R4OG
3M2hpb3887fq5ykhC6QvzZL1d+qfcgsnusNcd9Dm/9shMFq0QA1Pk+IPT7oibxpDb25SWvPsUqMn
kpULx4+f/clWbjUhfgnKeM+Fhd4nSJhH/vwhrcdo3XhkZ//5UzNFz1eXTXtq0DM/6mOxaB3Wt16h
VNh2zqMX9rQ+beUeLIvzyGKe+GIP3ya/G32zp0XGqz2RCRWb02PadPbew4vJAZV0HB+75bqq4cni
wgDtA8UL2C9uCAORJBIE8cPpLSaVKII21lhuGE+Po1dpT5GKaLKOyoziF/sMNk/x0vZjeFsJ6xYZ
10T/io74oLRoNrUkfo7UUf5KwdBLbHiQoxYXPw0Poz4r2AvlPhV8aX9Q6JA8CeLthFItAJN/DxPE
m7LtgclTyo6CQL9LhfKdFd5ZBCW4JaU1b2tTMjdQ7WWzVGrbgvVrI62btqvFinLl0TfLaj3khnjW
HY48eWYxJVTAIf/sgbqYvQd4drJaCOS2m7q4h8p8IPJK7M0UG6o+OsEuI2l3U8el8jxEt7naPqHB
VM41XMO7qWY995xXwf6SPjM7Ql6LEjc3Jl7JmeN5lC9sy/J1lvXWzrfjZNOFubOlEInerEb223L6
nAaOVmy+Q9YpOSDls4pu64d00jM92CM6QK80l4ELhYmxcW6d2blqemfhlPQdQo/WAUzCoAS02wWU
Z7XeczNMS1/JqIdF4VBoNHVoU02j4W9sLTYu4FCrGghYXvRExEbacKjMGf2rxlBtc+xoQzhuuz5A
jtt1zsZgL/DsZe1W1Xp/Z4xwt4I+xqEhomFNol/0XNvq15A6e4TTZdePhvlQo8HbVCDf1rFSDSt8
bIjBJMpYJ0sXGtL+Lban8aGVsMU9c7LJfQkwFmdWSHjX4OwZpsUSFgf99famDE303ivE098To/Nc
eLe0GpgY9yQYPcFvIOqD8zxMK3P60trd98KiO5OVhOHSTLtB+SQokXFKrLrJ2KYAIXEuILlC4tnt
SuwHkeGnp5rxzCsMD0ntdnoo15LF/OcUq3KRdSjS9IRqpzIgehLK2G9MiiKPYZP+NgvV+lVUbBGd
zHnRbMjuls3Iz0y4NHEBYKUPbFA+3fSNXN+lkijqDyQLG7titW36WXEUGPaDFrpjqK96fJ5PtaE0
50gYTL5kO2IG04ACpKGbldGjT6LbYzUNjVuhPhnk+MoGxD+RSNU8JMtqao9KppSn0WkoWejFUaaD
egNPo8wK1XWguGEUK89//qeLSb3AIOsjtMifzVRkx16jmtMXWJAiLSemZ/YvQSpeDYZunDDhQ+tq
vGxjmBYhd3FqQwZ3YEuZAmr0cNZ0ttSq3bElC71T3jQ/MrjJQ/EVM88LkiKY9zLJ9kN9UIGsL2uW
+5WfwJcMcmsvw+3YUqsL5rL04OnnSra0+SL53PmUUodKd0XVchRq+nbTohrqWxrpsuYYRDY82jyU
YvQEE2LijIcuSOYBb/eHjqBj8A5rX9Y2nNp1wYZmmRX5vhz6E5VQFEIjQU4jUgqNqbjD6sCei3JI
QTGrYY4YjDG9cQJOgCVv5Q5BO7+1m2wg/1DevKmXVGtAZDmO9quI2ApIG7pK7Gkupp8WNFUPgLFv
xWHeeKpzIrFuZcNJGTrC+fIvHRB0YijksNfVTb0TSDm2Zg90t0g5SziUJknM0tcGcm6zf+y7Ptkm
4BAokCM8sZMvRmaynWNzIp2GQUV9JnUQJKVqvYpj67eky3AyVO6oZaD+wNLFdD8hLKLtyUEePbBt
kSXtVPKk0aVe4sRFYl5Wy45jYpOyoREi/uGXZDBXU30u8QsGHgsgwee+GoGM0zld2F9yO69/WTZx
I1BwvJVTj9neD7sFC4pHfzedmz1Ygj1EM2tndH6EVUfLWrCoKWln3CKbeuojOnG3IM3sR7rX+pR/
wxCof5kK+X2g8m6PGQnuZUPrAHnMRjcbzjcTWF2nWLIOhSer7bST2R2CAgtIF1o+0shXyhWwqAuE
xn0u98gmlobseSnye1GaEFml5YBV05OzOrRrpYYEDQ3LJ2Yq5zxuOtspJMjAg3166JMi3VM7zm7S
IVW3sezSW+kxxJMxZTxZ/oaOI9s0k2djeOZCb5VuWaWckIRTcCaqyVUwLetoGhMWnQZNipcZ1S0a
ViTkVgmOB6m7hWxmkTZeczJiZU9as7+0qPUtnLQlDLkbf1Gih0rdkYSFcv33NOc1wa7z1mU2K8oj
/IzQVDcm6VIL4q5JY22iZ/bx8JdxZi7SGBIMh1wWqphufjGuKpWKMGeHEwNd2yoe+Idaq3fOHGFS
gjWdo2E2kQ2myZk0kNssOpPs1nTvntTcSQE3UOiKChms2L2Eu5CdTjoloJVz5Rf02KLA0FgLWqgI
b92yUXP2HkNLEbMf1x5YG4pkZe5WxqzIRqINHAEqjU2IwzKJHHsdRN0ipy5+SKlxJ7ziHMPIxe5r
obkG9Uxa2xIdVE04HnCkuDE3ZJjfNQCtXWxwdJJYPYB+r4kUaWiEtDBFrOI3R2Z8tDLFBSg4NKAZ
OjdptY+zyURRQ+ARSb+YeBchVNo13JR11cR3tlP0ZBRsdAFCMYY+R9+BaKUyBZSox5BW4sEN5r4F
bnNth6XkG7jSjmcOhNlIsXegnVe2bzJSz3iR/Dz7D2LZzzkon/q//6Hq//iP4p//ev/rv/9h6bbl
6KqqIiBVpTBUXePPf36/CzN//tv/qw7mm+aRTS9KkrcGi9JpY9zAbElWHKzsDbyWkXxle2f0eHs5
Y2+YR+fSHJ7/yu5uPvg6xhxyevF9EO0ZmqpJQ6qaaf/79ylMLXZSNWNBAU0KpGR+wGi4V9A/TrxT
d56jyXMhYhK0PZeGIsfSqGBGmOHILYx7s1WewORHB29QnkR4MMqcZSJT3QY27wLtGAUORe68aviR
eNQI6KGt6qj+YnnRCaplwjSJ6bXziHBzlPqFuPpV2fzm5fje5FBeE5k+Wm3vpgOnC7XN3MxmxKcR
nDhP3HlVP2wihbxUr/2GmL8FGadkh0wYD4nMxDHxq2e90UdQm/XR0Kkgq6VLSbvkbaHwbEE5WEoi
1RcDwt5TLO8VlTNpSOVtVfnym0ifOr9WsT6w69Kz8exkEaXFSuprVaMipBXGnUm/rk9QFzh9Cvkt
zb6WSntA6EbAAq6ONTaVuzHP1ha7nTIaBbsXihZJck6nycC0N1GGmInpNbAVixAcoDTyNs4ySr4D
DMEYyyjtGbED9rrM+/BJ96Z8HeJ+Q3GSm+y/6rUdtQzNgl2MNNOdnN0cvhK8eEgIyXisf0LEchPL
GuALVWLT6f3akwnkmZLl1Rz1L2jq94ZfcwhJUfEU0lnpqXPWRvO5Q4C5SXR/H+ixpI2jxhvOFPdZ
bOwN0YAK9uIXi+YRXFXYdbNZFzMOBTQJUds0y99UlDocO9mqyeStzAdaQkZ/Uw0JgbDkU8SpjPfD
vDJClF/Q1vH/Gd38c/gv/zX/y2gzxOXbbSPlVA3TkarQBGerf3+70Sh6amYHzL02tk/af3yLarwD
B7YdvLrYt7G09iWTcIL5cFuRugn0pd1UVrAs0uob/t27TjhHRcFtLYru1hL+TYsyip6i2iyt3gNA
A/uGHVS6MOjpLlUqrjghIQQaPqJsmtPY8yipjVMS3sYPg6+qq6KT5qqdnd+mYmA8tS12DZBS2ZJF
6IO8HyWGmc2fgf7/Q6wfxuL1v//xE7xhw4N79cM8I4A6o0A+zhPuPN9dz7BeBmH2/fKv/zO9WtWN
/0SnZEosLraUvEL/k15t6f8pLdVwpJCmKjXd+Fd6teSPTP5LQdlNYL3hw+v8T3i1Kv/TUEnBxs8i
BBgUQ/vH/yRr/5/3uL74/29XET7hzaStEDZiGX9WkH9/nZuJuoxpO/4ZjbeyaipD2eR9My7e3IO/
jJp/XxL+dfX5U98sTaolmaUbxYdThKMvyWhrk484+1Wq5J+v4/WBeeUHzKvjm4+IKUGlXqfablxN
cxri3O/wjGL3/g8wr1z9Ym2l4R+bsnAM6GCqs6D7d8r1aBd45m/fUPef+4w5VPzNLwjSlvaiGPBp
5s1vgpsePSb5ptOepmR8fv8jrj3leVJ78xFQVs2QvBCDsx97+HAkKkRdvX/pK3doTld/e+kJRXss
I91wFSEepAcIV3TFvR9kz6rnHd7/jCtfX1zMuX1uOpHVKYYLdIAAhqyxkctxsHPKD37ElfdUkDj/
9kdUsW+qKMAMVyC/ZlnuFl6E86DTfn7uB8w37839Tz2nqL2B+5/H/iwVUygiiCr+YJRduz3zr3pz
dTEDo0zZ626PGncZ1fYTatnsg4vP9/hfu7r/O4TF/KFvLm4p2mgPaqK5cjR/BmpCorGy11vU5BFs
zblK0/Qf7Giv/Y6LodyoFYcgD6x/HvTVMgzKr0WvaR/ME9ce8cVIBngFmd8LuLjSUGSi0bAklwoe
/PDhHuHaR1wMZGG2iY+QR3OdXtsFfviAU3kZYED+3Et0MYjBrLCVLewU2WqD4R3e/MEcso9mur/f
fOFcjGOpJ6ZodCU5K4lUUzi91UqWKUjIz3x54VwMYamXXWd1VXD221Il5jQnO70Q2ievfjF+gWpn
ACsS/0y5lIjVfmK7g9FNAkl7/+v/fZYTzsUAtlihk0FpStdToy2DGAAuK5gYSrmlwf/JD7kYx21O
KQMDUunWbf49aYdNiBKLTR9tToe68fu/ZL4l/+94Fs78/N+MZ1/zJ0IACtsNs+ngxBURLPq48X39
0JkjZyn1+P7nXHufLgYze6umpKtduKFmice5DRQOsff4/sX/PtKEczGY2ylUpZIOhSuIUepRVFXf
uh55H4UImHLvf4Z+7UMuhnOp9+zY0rRwG0F4U7WqUudWODn5HeQnVy2VUNSh6TdciEBOY87aFiyR
V5NqBUifRTwEG5G2tzl0OvNBV7aqAaZjRO7w0LbBxuh0LNWbNHu0cLTDaeAf0Nu+KxnZPcODad31
2gf7C3X+wn975BcTBwZRs2gHL3eBn9yJLiCPJFmXk0I9VUwrbJkHAzkzsXfZilrEnB4NKu/9m3jl
HtoXs4reDxRJnXruIKZ0BQl1xnAa1GCBaMG9/xFXXjT7YmbBO9IFYPNs1zahz/mQmDz74XOXvphW
9D7wqqI0TLfFCraVteNsW5FHHzyXa/fmYk7JRx2uORICF9PtyfSSGzUfn3w4xp/78vPHvhnomUmb
eRJR7poWomokcY0D+64oP7VYC3t+HG8ub/dJUlalarl9Sg2ZLg00+k/emIupwzPCjDLOaKEjgvSV
+gGg+kiR67ic4l+fuzkXEwiBH4WHEd52/WZCndThBx9/CTUz7A/KYdce7sXkgUILMy1VObfRIBxS
xG0gAHSEJ7Si+uTYuhjWZHl0RalNGkl5Fmjdao8d5ibutC/v36IrS551MXS7Xk8CXykdN9Oar8hY
vzu2coj7Ahiz+cEvuDJ0rYuhm2QUt8Ypd9xWaBQ1VAE3SfT9B1e/8gisi9GbjhnMKboGbicqgMPw
4Q3vXjGszy1w1sXwJdBxbvNJy8VGgTgPqmn/JxS9uv/c/b8YvzqJCqkfF5YbzZQbYMEZpOveWUoz
DM8EfNQfDORrt+lyIGMulaWIHNeoi+dIJyk1hBXVJaf3f8a1Z3wxmNWsJtshqRy30lXlJQsb9XeW
6vGnTobCuhjHKWD9SNNZX+y4PJRa/lIAsnn/i1+7LxcjWB+r1Egw2dJiHf0bG+crO4Coe1axRa7f
/4hr9+ZiBMdBAR560iFA2gJgoNOCGNir7GabDzZ7Vz5grji9naSl0NHrFkJycA6IM0mCWW9o7j71
7S/r/BVsGZSPkU28kpvVdk+uHaqhz137YuxmaPVR4NamS3QZ2OhsxlB1ztfPXfxi5BpxEethI1QX
OB+ZzHpDtTSvos89VHN+n94sjJOKZqIXnerC2bVPCorEDFrOB5PylZfSvBiseqcWiuaF2FD6qse+
03TLQqdZXTuEpH3u7lwM2CwYNHAgnun6cdLsiSiaUQl1dn7/6td+wMWAjUipiCvJ1XWvuzNTjbT5
Sd2pVfXBdHNl1TIvRi0F+6hPiE1xy6I5E3x8m+fBjcDqC+Ut+uTLeTFsOyA9Tu6XbAszrAIbyFj2
Ty8vrI+ewJV7JC9GrR23A4lyMnFrv2qPsu61jWdm2TnsDPNz2xN5sfIKf3ScNE9Sujj6MdJpKSAx
BT/U/n7/MV+ZeOTF+FVLqMOOYSYuhtpoE2RA1gMPAev7V9fmp/mXE428GMGe4wWKYluJW457IKwZ
xjkaxpKoP/RwZNOvODyZNLX5h5C3BD50ROuA8xLkXTZ048cBlTRoHAsUvh+G+7T+qMw0/8C/fbOL
0a9Gam36FAvcGPyYV8d4st02JtJHessumdbv34Brb8jFNKDQUsM+x6dA0Y1z66Ci71XlB2vqtYtf
TACqraWpjy/ftZrymOj2esIVN6XTByP02qtxMQOQFkc6izVO85r02GKYWxhYG1fv35hrF78Y/rFd
4SIYtcQdDPyjlKVHmB7Ioz939YuBX8OqSHTd9lxvKLyVJhRvB9Hb+WA9vfLqGBfD3mpNbLhhOLmp
RdSibRbZsuqcFwdYybItQM7kBHV+8Evmcf6X1/SyiykCU2ilJ9jcdMRkkNsq12Pft1hetX5nKzHC
Hr/AJ1H71ge/7sqTMS5mBCL+4Gdblu2aY9nfePFkPDq1zF4/9WSMiwnBwTNLMnUac1ghakrxmgcR
1R988yvj4Y/e4c2C3vrAcLOaAoPAYHPMYzkeMXCkt36PAPz9r6/OL//fnsd81958RtC1cTwRzOkW
UbBO+/qxScpfRLVtmLRa87lqX7GdE9pU7nOPymb7ydt2MdSnulfNiIiZOQpWFiRG4ffB15oWwfr9
Hza/u3/7XReDXcipb3UAm67WEmhV6I6YfWvNKkfsArKPklk01uacQrSJQXR8MINd2QQYF7OAM4LH
QqASuU1LNnlhlBvgvF99QPJzD/2DIXTthb6YDBTVhpMCiNkFsQ0mvQnwXjVy+OClu3J1/WIyEIFR
Rzrxne5U2+m3SeY0piSls/6DB3Pt+vPE8OaFqzxPiz1DjdwUvx0swZ2O3PH9Z37t0hcjPS5LUYqh
iV0gr3hhjFd0Ec+fu/TFME8VMjp6sj1cIykVstwJCG7Tj2qV6vzk/vKy/ikEv7knwaQMBui2iNHw
xM5BmaIzbpDdQBINlgwIoqRc/PywLHvtNs3//s2nkZWClFr3vNtJIDOzawSveSk/Kg5du/rFyB6s
oStYAwdXFdMch0gse2oRrvX+c7gyrC8lZ+E0ZXAooggVti7PjhpPi0khNjiOZhtedY8aCUxJRXIv
Fs3+g0nyyvqoX4xqCLyYFWhku2Mxp9STXxWT6IOV0iwX06h/MDCuVcv1i3ENASImcdEI3RY8z42G
/+CLTMr8R9upEJIleBWy97wA1AvvBhaTkxp+JOm78tC0i0FvTV2CkNRHNDwQC1eoYbcsbWJ6/jdn
V7Ikt6pEv0gREpJAbGvqWT3Z7fbdKGxfX0kIoRkNX/9OedXmNaUILasWIBIygeTkOZcnzRIVieHy
Xgvd0HRBOfNSz+8pALQ7IBuuGs6P/tR/udxH+LkLEcP3QYqx5AnqX85hqzsSf/b3HiLxHlVs6Urc
PX/uJ15KjBiQ1VhRC/CQjwCcDje1RnnY0ubDcQbH6AlvDVCnJ8l0SIfK3ZYJOmNwPnoqyKrmoOnc
5XFR2R2h9btHUIg8b4yXxAwEgfI0kGDA8kOg/i1JKpRzjd3KhNisZcQBLukQBazpH6vBg6xr7dAD
Cr6G06iFd1WOujmJEMqueCeovl5eArZFbGz5IH4n5Ryy7jEDSzk0ObvpHgVD2crF1da6EQRQYIYa
OrfpznJ9w7lsJ6Lfh7pGgf+2rze8nyJSJn1btY8BNncwODCFAnx/xEvNSgcWD/EMH+cgo08bcCgB
xh6ewhRV4kuOYtn0sOn7PcPJUTdIlwzv0o+TN7v7gmn30IQoHbncuiUEe4Z7C/CygGXVi2LufM2h
PRDKY+W9gh5+BOXb5S4sUcoz3JtWKG1MmyCKFzEM+yV5AuvP4cwzu1PDzeUuLD7hGf6cAzikl0xh
Clzw6kryHGJEXQbUA3Q8bzSDgPaUBI+XO7MsWO/8/4dtPlAJMpg+qsgdqGNWXbevwN+wrWnDt5XP
J2fERhhn2r+d2PwiW3bc1rThxJC7SScQJTsgoIXoES7QPBUrE2xzAMODnYigJrldnLgEVZpL8xME
53/XKArY9uWGA7uC6qzKXBjFgUBglkFDDHK3a6AAiwOYaDdJfIi+gjziTKP1QER1vSwoM8yrfTCm
33NQHV0ehMUJTMBbOHAasG4Aa29NQBsCytaJOVcEr2WAgNOV84BlZZqgN1T15Snq7524csavEPmG
LFS6smPamjacmKQi0WChc0BuUeE+Gd6IUn2/bBrL8nEN56VD54E9HF/dzeU+Hb54/RvEbFdMYpte
w1m1N/BQR7MTTxzaZ6gnKxlIZvoTMoh1t3GLcQ231VHYzksC3yJ9AOYKeohYv3Y4shne8FsPogKD
Rg0SJDqbh2mYALKi/102vK1pw29TApaeivdODFKrFDSbzn0rxdvltm2TajhtyEHmANZDLEWAlAFV
mJ4UImXgspWI/+m8Mm6C2yQ4qeTYYT0CYPiygFxYJhEkitKnvhuvUs36lf3xUxuhH2P3paGfFhRC
IzFQsZCWFIez224wEZo+D+3DPkITMCISwXmMCjBwg4agT+mk970Jm/x0uQfbxxtOW5R+A+3HEWun
Av1p6BxA4rbiV7amDadFlYifg1Y6iXsGPXXlQBSZrGQbbFN77vKDXQhK1rqQ46vPO9Ws/pW4AOBM
Up85ieSK7W2fb3jsWIDgFtocTjyLCrKu56UZkTX07udpB8ys4bNBkYa9hpw5NkTIOENqAyy1GfQM
hhJkleH0nLIhnkNICLXjSn7MZjPDlZsUOIKqFM2jr7ovldLv3uB/DdiZiGgODhD8O15eUeeV839X
NYzMcOsM3gV6yKV99CA2txc+iD+mQXSHtEQpWN+v7AifHucYNzFmXdt3YIAs28eM0TtO5O/OAxds
796WE7hr+/xlHPuVAdm6Mvw7xDHFQ21QDW4vJ841OYBxbQ91mvu06685zWIRtCtbqMV2keHvYT56
CwpY68eiCJ5SJZ95iXLytJW7WY4rfVjWQWR4fFUkyQSVxPqRg6vrsETlV4/OI6SzR5Ro4lQ2uKDN
vLwULC4UGRFAusQfocmHJYci22dwxTSgjHErZ+3hxzYUIwzUKEZGyrepHwNIIr23c9xKENeMYxjc
OgNf7imlcNvLY7GtAiMcJHjHm10Ns/mgqbsGSYV7gCEHECOW02EWFAQUfd3vyqXdBIfAEjdCRFkX
TrqgEOWxK0dIhIPWUUQ76TOUPV8ekm16jIgA1VbNnNbBBhym3/JQonSyGzcdSvD1RhjImWjGKGnU
oxdW4a1goXdfK508Xf70P4mfT6KMCVRjAhLly5LAIfm3ST3zglzPOPmwaTqU9CdeTxrvFVBbcADh
Tbj5B7eBAynz4xC8hgVIb/SP80ly6vJdgcokEt7IzPlCZ9A8ug7UqjN6u3rxtFjZxLuBBD1EdiFN
H/PFg6oSMDMv0Ghbe1i1uICJdyM0TRzIaujHPsXicJPH1imuukG9zT6DVrn4etnelsBk4t5AiCZL
n0B0rSP53dh5L84yvmpe3HU0/+dyFzY7GcFiVL1wVQnRkdAFH2PPQ2hU+OrntsaNSNG3ZAwaAYUW
Nx1+JS558qTc+N1GYBgGpHaArYYeXRnlzxGfUUTbp+xw+cNt82sEgarTMIQTaaS+OrAHuGVQg3ht
kRBHLUGXK8CC2Yw6+Ha5N9scGBGhgqzw3J4fEKCiAzoJaESC8BfqWZdbP8/kZz5rhATPA6khmZv5
EZDeL21QPA9nkUw6/Hu5ecsaNXFvTgYqi7HHhlkpcOP25d3Z4aeoA/XGyFem408G55MxmPg3kJ5m
1NN59iiTRw51OMSNY5b8ykvoofqgofL2Tk4h/fCe91AAUeOhR4UCXb2+28Z4XiYfDr49KGwgRQfs
nQiGJ+b0R8hTPpEseqddse3aRI3zwdQMLBWTw+OGzKexnV7EWF4FubjtIcEVRtsSWQwVssZQ8mXI
hxrlFVmOtTb3KLbIudyUcUXr5xX+wVATqH67vlX940JBVePXz4HuDhpkt5fXmsVRqOH0KtVkAutk
9ZihCn2f5jUHC3Cy8eZEDadvNIpBm4a3j07b/FpmIIg8uazdAyxeaILlfNCgeKAdVwDjNU8DVW98
gZ66HJ8vW8a2Qg0nhzLCUHjgCQNwgv6uwSeKEiBsyl1Xd1cVW01KWybAhMuFfAppMjvqsQSZCJgN
02wPuo90JRVna9048isQ7qCUKRGPYMfCGd/L97os1dVlC9kaN3xYSN0BiVeLx4JRH6qIUbgrs3AN
uGJr3XBfUEhmYtQZFMaCKjq1XIM1tdZfL3+6Ze2Ehs+CTybKVNXn2EabRwfE/Av0LiD5vBJ6bN9+
/v+D09YhitUj4uYAAMsb8KJ9X5xmrTDgT6L/k8gdGi6Lmi4JWjLww/QzZG1BxpRT6F8FIIqGbBkI
05Z6OiwSdITVW1/SHUXtQNncTN470tXHy+b7c+b77BsMxwafO8CHTOM1u1M72dyI6eQnTwqiu+cf
OlbNDZSo/fyprx7mdIzxLHKtgN/WDjQ8IbyzlL+GZdmT/MHp571XDNCQeU37V9VDdwGaEX7+GwwU
O3A3DRCH68X3JXgfx+/gz5zK77l6jVhxQNPobPbeF1zP0ZtDIVPlQXOgp9DQ9vccoO65+DITaN4u
7altkxe/gCqz398uiTyE/gmUf7upOfVgnk47cPRNJ3CO7SJymzj/TaAPIvc9NDUakh00aDqSDAQ7
02kA5aBTP6QFewAv3BWAEF/z6c9Ht+kaRvfPk9Rn9jXOL7zMS8cF6eZjkIH7HAMpWXeQIG4Jlm+9
C1qR6ocDtjl8MSZ/AeXvmVyReL9GsOJUIOHw07WkoM1TjDDIOtBH+XmVP1YNyI26wYVOCoDD+wFV
2ivHqXO8+GSwJnQQXLGop/PdDKVA012aAIQhwESYRf59IhikQNfAEZahmLDBgfYMZBFN+ljMDV7L
fEiHhmy6aVldrozE1oMRESEQHjDdLemjDrAWCp2/RhPUgmjF3y47niWwmEhBoGaJgKAS7mDcl9dp
DvEjyevgcLl12+ef//8QtpoqG5wF0IpYQzZ1t4RFAY7UDJR3Rbf2bGPZVc9cIR+7YKVTzQ7ovuMM
2odDkcdj6NzLYnxglBwvj8LWhREfIdi4yEpUkJ9M3GsF1BCotW+zEgT0unu53IXNUEb40yg21nWX
R/HsJ+3Rz+4QczxwcoOmdlsHhv8HAZS3IEfKYgqtdijsPpNiflVjtbI/2b7fcOp66LImISmLwTYL
/cpJR+dnOsQytr/8/ZYkkwkABIyGB9XkJLGj5x7iM8svUJNda48daDTcqi74mfZ5stKZxSl845BT
g0wTCJeCxgGbon+GvCuyHXSIZr4yGbYct2+4dVWDdXzMoFrYN/wEiMuPApS9bkH+A8nejcKLGKDO
yUMwt5Ce4f9dtqBlFfvn/z/4YpJ1whlBmB4DtvA1z50bBtVPvO5dd3Wwcjjkn8ddEzFI8Por6EhJ
TCRIPX36owebV73MN02qTp2zgGiCRd+isW23eaZvOD/I1AR8pBjjseO/XD5fRRTSFXPUQpnEX3N/
y9r2DfdfliJxq+h85hijOyiTPSaUQjbAWVlstuYN12+4UIFOvRGqpC5/ZLNQ8pCrjNcg9+uZt2Ip
65IzAsDcRBES3EEfax8yHAWEfebkKumrm6waoKE43hVT/dpnqKpk4+vlFWdzIyMooF7TlUvj97Hv
4FAHxerffHa3rWYTG9gUSY/qA9LHMgcNtwCiQfjhM3Qe9+DwO236fhMh2AjtQxbP6+Ox7K+XwXkZ
kuHlctOWE4oJDAydJoVK19THcwU2s57/g+B2JSJykiR4Amzwy+VuLGvr/8CBfhRMLZd9DI7OEy35
O0g1nmleHS43bwnKJhIQGnb9lDDexboYX7SQ/xIK1dZivs5qqIQRXCR4uWIw20gMT+fQjIEwLuvi
3g++DlV740qwtupyJVVpiVzE8HFwg0KFsko6SA540ykoIH7QTDMH8WAC4bFs+I0tIbmbKATYlFcV
K/HS4iDEcH3QBFDghqMuPhe7gNTPz0EgDBHyy7NjG5Ph8QuQ4aPOwy5uGe5vHhS/mmXf0hCc3JW6
53MhoWAMsUBQCVzu0DYcw99BclyIkhVV7GUJFKrqSYAtslgjtrAMx0QKBhCIQ0QRVdzM1wnSrzP0
tjnYuaE55XsPEQjG23mlJsuy2EzUoIgyUFB6eRXnFTnUww+G2ZnZxtcrEzU48LIM+x6tFwqKPAlE
mTErU7oStCw+aQIGeUiCBlqYKs56P/w36OTwL4nG+aGEbPEvjylUMflO/d41oMteWWiWeTcBhAMf
skEvRJ03SIKCGTB0g1taaX+VbfLzc4UJGlyizp39xldx32VQNuhiFblb8IgMYeTvUxFe+TqQRYYq
hrii/m8ItBrA/ev23za5xJ8Cpw+HLjKlvnRAHBXruoC+hN9O6j8P9IUrUdFmecPFvWVIUH83VnEo
dfXm1OBY1k5JVt7DbUvJ8Ge/bDqeeSk4nVNyygP3NE/NQ4rC2KglV1kCzeKoX4mElq5MIOECqt4a
dQwDnPsf8FS9Cf6EYLJLlucoi/ZKkG2HLRNJuIA7wpEF+kHUgHTyKYd+nZrdbY5gQggn5Q4BpLuG
GBQbUKMJINcKydOVxi1ByTXO7wJ02iNRCU48TsF+CSqnpxnqoLgWfbm8Vm0dnP//sFahcZiGoHhV
cY6S1x2BdB1Eyx/oEt5sa/+8iD+0T/sozfFmpuKuzfnOGTsNoVTXu1GZy1aQPLYhGN7cyFRz1136
WC3yNlzArwnZjwY6qPL7tjGQv8cwu04/SuLVMSB0Nw6HGLAExAZF+3LFEWwjMDzaGaF1jURvHdcJ
Ud/JMoxxLtv8loW5Wjk6W4KGa7h17S/Q7wjGNmZqEZB9qBQZHujo0Oj9spHOK/L/02+RCS9MSu1D
hBy6ulOWnGnDoarj9iiP2gEq5BzbqK03YUdZZAIMZx+FFWM61nHYVv+FYfd9KsUa+PXzmYhMhGE1
ZHPExNLFIYHwVtd9TZsa8ktiZaI/n4XIpNCLSqiNQj8czWvxhev2Kgy3YaUibjhyKKsFr+4Ftknh
sL2e9HvqRIcpGcsdg07o5Um2mcfw5kz0uoE+YBPPrXuf0+JlxObQetFaxZ7lwhpxw5eXARqtjp82
2PTTblec2ZCqZHyDPuJepR5ozciyD6bmdwhVA0XE2muIbV4MDwc+rweRkVPHeZCexZEpD9K9hKLx
muE+3+oibnj40k1NkjdlE5esSaGKB/23gofVofDr/F0HuGukgo+3YnSztUL9z2+bkQk8bIWO3AAo
iZiAVZt/czOQ1KI6t29c9SAzMnpvVdUSRx7n0GeVs3IStawQE4g4EFbNNSTh4iTkN6KXp7CEgPfU
vV1egJaJMonuQGun/cypm9hD9WV90+scwk0obmjzOlo5Ldi6MNJ0kFsckzZamliI1OPHJpqc6Gqo
ECpXLhqWSGkiDt2q8uoOunAxQXmgnCAN17kJiktAds7KfGXPso3CCAeNQ8ohKkgTu7njfBsg/hQD
4LiW87O1fv7/w65OqKfCM81knFa0fHVJNt6QRW+iRGNRZAQBSOrg4RHKcrE/J5BNhLY9daAUd3kF
2Rao4eojhG7yfvCaWIvq1p3IC1ENJOeclZyCzTKmo2tnXkg/N7GcBT9AXRWvaLJbIy61tW7s4i6F
FFMDweWYirDbkTS8YU61cmuxGMaEEIJwq4SOa9Lg/puRQwK5zjuoT46HOSHu1WXbWz7fxP4RKQMX
fIxNnDWodria0kjxWwYxmrXUsG0Mhu9SwJwKiAlDb9yv4pqW0PSEqhLUOZNN5/HIBP6VjDtiBCcM
njzcWFXVK6A2r7UzrpyWbQYyvNaHqA1k1GUbB1B4GWhxJyv172Xb20xz7vKDyzIHvORhVzXIOGfR
fdcBQOMlUfbgQx5txTi2rzf9dvEqpNMQOWd3ecg1v3eGbls4MznuiomCLnngTewgw3DLggTilgz6
05dtY/tww2nbcZgAzU6R+vGnHLJDfbYXFVvxK1vjhs8mQwaWgAKZH66qAsKOEJ7KIfC6YnPLtJoo
vwyKrC2APm2MZ575u1QdZrNpF/9XPy7qy2Xz8M+P9ibIT/Ha97r6vJfI9B5wb7V3++gfpwFLvz/e
Dc10oEn1LN2Nmzw1vLiDMpLfoYIxLpL25NH0nyrTPy8PxTIZJpovhWqz7sBzHy9Fd4h4dQIYctvZ
2ATwpSlI3aqwhZg1xG73AdQq9iF4T+NyWtaij+3rz/9/8OGGRSCWmKCXHXjObSenq7ZdVm4mlgOq
ieDzs1LV3IXNpwUpVs8boQZcMnkF2p/oQAgZ9gJayzvWQI728lRYjkEmqi8IqywrJPwirX1kRLGC
oC4eQndRQKpoW7EKRGv+tphsi3waHUQ9PskTWBjSHdS5Xke330upvZ3nqZvIGd8vj8jmi4anIyEa
5FlSIhXesn9RgyF2IA5cIB/krpjMMv8mym+s0mR2UTYSZ349njJW/c4EEvqXv97W+HllfFhcqKtz
GlIMVdx5qAFQmjSnqqvV4XLrFtuYZHiLW8ph7PBM4CfTEZvoda3Ez07qTRnd6P/I8HCo48WkZVzq
vLvHtYZCRijoV3Kito8////BNGmdTFBakxUOdeGhC+R9HVbPjlpD41s8ITTcesmqUATRufmuOg1U
/iNyFyqxkbcfRLHRQMbe3Ix9kwxFXcUQNzwoDk3eqVnJv9kWDvnbOn7lMmfMEfiqviuAIXSeoqQa
T5fXja1xw4G7dkx46bsKkrOqhdzXgqocjTqVba0bHpsKr67DAtnPKVL/4RBwrZpNXG8sMuFoZSi0
nKa5jhlfvJOb+MApRvW2nGdkgtByZ4TC+3R+fRmcHZfQWlNBfZ/77dfLhjlvtZ9k80ymurkpRl+g
iiyuaIsETwa1XXWaUdArK+9lqukKbtziWCYQDZDcqIsodh1Xq19tX10pAOwjP1iJl7bmDb/tshbs
XhyZQuHPOz39U4RvbbqWmrd4rYlBy3K9UCdEtB869qb1dAcega/16F3XWzflwHDaIsci8pQ+p6X6
K7eWX3jQ39JyLHa5r29KOlyFao3twjbjhhcn9ZiqOs9l3AwAARN23ZJO7HgufoG5494fxLZtxuSl
i3oCMU9FVVxr8GnsRK4FHsCHZC3xYRuH4dJ8YqAqbJmMIT2ssNsPP51IPAJs+ps3ftyPeiXqWdaW
iU1DQp2PnAcyVrK7coLkZhwyqOP6K3HPMgwTjdZmi5qJe35Wh2Rvn1ZPSkC11um/Q+b1lqdkZVu2
LGITk9b2Ke9TqOrgVtiJG51AiTthbQYdwuI1qbceXE0YmoD+79SMSYVbSr7c52PdosBS9L8vBytb
1tiEoFXIRpdIDVcxRKweQqKhhYmJmKS4aZvyVfvL1TTR66byT7zXK6HLNkHGpu3Njoe7RFrHUkXX
EEJ7A9b6GhJmL7U3H2uerYzNtsyMEABl5yJ1ijyLRzZ/60KI26vutQfi9bLpbM0bXj8oGmqUnNUx
B/f3uPjfaVA+d56zcquwNW/s3nmvReC1CMCzTN5BXPiV4ZhfE38lltiaN3y9Kwhj4SzrOJLD27iQ
H6lf7n03WDn2Wc4eJtzM15HfV21Vx0OdvQhnudNdswbNtbVtnLb9uhiLsi7rWCUp/0km3/k6hqL7
vWla/w9pppcy7yC+Htfq/GYJcddkOoVioii+K0RXPl3uxjaIc1T5cC6OwiENHBdy1NNcuTvFdbif
xm08QywygWa8ztM2pzC/cJxmV0PeNFj8kwpRXki8+7l3jttGYXiyhixG5UJlIh4Bjd6JeoLS+xm0
frl1S4Q1QWZSKMjZsELF80C/JjM7haChrCCunHC8YW3rw/DiqtLQuckniRcF8lZB8nrENjeVwH1D
GHvlqGyJd39oyD/MNRPeOFRpCMpfr3nPlPcA5biYJ/l+otNL1tQrEcO2pAyX1m4SenM/l/HEII5c
4Jy7G9Ynw9K6CSdbhByDMXHlmensn9Qpf6oyWdmwbU0bDj0HpOHJgDkYKagF/SAvrqIAEPLLM2xr
/TwrH6yfs95LdMfSuKhIdVN6PDxBmmstr2SZWxM+RpmjIWVUlXE7tFB0hzzBVVNO4qpggXNwlxAQ
buqXK+72ObkoUlbnaP5hLE6likzjiSfOFSueAA9I7nM5q6OfBtFhGAAgw8MY24dqbE8ALUIQmpbD
fVbNa6Id544+udyYyLIhY2Xt1krFSy9vdQaN4DpktxK8Qtsmy9iz55nRPilxq0wWqa9qd3avgigf
Ni4Fw9nnpFYE9O4iDtzWR96s/JmGa+8PNssY+/WyQNkZr3lFPDsLg5rAsEuz/gc4qJ63Wcbwbhr4
bS9LZDoY+Gh2nV/JfZmsMk9ZQq2JJwMdneNPGdL4dQOiMuSDfrROfQOaq3KniN72wGeCyTrANwjJ
UhUzXfTBAfn3fIHY3VC+bzKRCSfLWTHMgfRK4Crz1zTpDzUwuytLx2ag8/8fPK8YFlqMpC9jEMge
eyWeZr48cRBL7tx5DbNt68PwbmizqLlkpIz5zE8Z54dQRFfQ3n3IvWXbtd6UY6VMnC94QRlLWj7l
WUXGqy6jy/ylAodL8m3bPBhOHOjRG1xg7+J86L1wl5WRVz2PjMq1pOJ5Y/gkCrmGH3OS5qVunDLu
kcgfSPKua3mjZ+cw1CIWvbirIVe8MvGW7cM1/Lp3FxqIAJu3dEP/zIe34wunp22WMpwarL3U6asO
GO1IZ1cuCeRByzBYOdt8/ukg0Pp7zTYtoVDarZGi48V48LgQBz13a2Sunwc88PL83ToEcfw+FEhA
ddx9ylL5SKFps2ukf7hsm8+fzpiJJ1MIDDNlLnZWArBPUu25p790c3dq6rNkp7qaivTeBR/D5e5s
wzEcHNbBbb7Edb4tw7dySFFTFIgdOBZXTme29g3nhqp169BK4aGUVcURKgbtbVkrf99CEvLX5SHY
5vv8/4cYJRVYM4OKFnHZR9Gh7ctbPef5ymL63OeYCS8DTR5Aa5Mu47oH9sZxcDqupJoe0l5FO43z
x16mDiZJBs4mz8Mx/O/h5LmPc34lShDb0fD7mAXzbeos+uaysWzjMfwatQRt6fZUxpmQty1R34Du
enBd/d3zkY/Mxq9ltibpZevK8PIRuIRJqbGMnbl6T5fyBrIoOxGU99SbXoNO7fHMdnV5VJYlYGLI
sinQbZSUzkPm8AlCRYNqwQmBMvkVp7QMxQSRyRJpA6iplTF0F4+ATF6NjfuU6PaYSefOD8Mjzp8r
WC/bUIxz+1y3PHQTTFCRJu885fdc9WsPdhZnNHFkEFQnyNhEMl7K9pcQxU2atC8CQ9g2C4ava43X
2VA1aF7lwtktacd3AIzM2wpI8ELyt2dQWAWvUlzGUDQ8F12NgbuD4dtmxddt5vH/bt9xhStGCvO0
TfOriVCMGJ1vq8UaB5itfcOzJzXks18gARyw8sRnulvAc7VTbfDjsv0/P0jhnvT39/OZNFW1oH1K
9GutgntST29NT27OOn3bopPJStd4y5RneV7EauB4WHNlcYjGjaWUzESUIbdYoW47x3ETuoV7Z6gH
iHC025AvqCH+2z4R6Afbso3En7s8gs/JpRoMFvm2TARIcf9uf/BEVlRpWsQiqkCCr7xkh8ewtX3B
snpMIFmjI+J4PWIQBJYPGYQUdlTg0jLRVT4MS+hhhv+GWdaMdMLccggX76iq3rs0XLnh2r7e8F2t
q7GWzVzEdeFlqBIqyr0zLhNOZiRf2QRsXZjuy4nnM4GchNN701OP/eBYS6pfhslbQ33bujA8uIY8
wFwGI2bY76YjWaromJKxu+nAvHe47MS2STCcmCwgs+k8hQt10QR6L0nNQJIgS5CrXO7gvBr//xbB
mLEtS15lDY6rItZjuBxYQOfjFKrweRpB8haSttsriTPHps5MsJnPWLpoNuBsVicP1IXMYFruGyXv
wkm+oKRhJfJZjGbizepQDV006TxuvPoLMhH/tb23MgJb04ZTnyvskXdvizgbcg0ShoyA3bJbq1a1
LCgTXTaqvHKoxprta/5bk/aYB/xWusPGcG1CzCDmzKGNg2scCao7H6zPO0jMrD3MWlaSSRHnIr9I
aghCxmGOhB+Uim+QGbsbiuRqgcDPwNptLmEizSC7Welmwu0dZSO/S5EMIBIW+bbzlgkqa7yiYQ0L
C6C7kdFbxnfBV4tEbLNr+PKcBXImdVAAJdodAxLcJn76XRdrD9e2pWl4MhsY6ZuaFwD3IUaMEMDD
NdrdaHUTOhaGwKXztMduEKL2xOHKPfIyW6POtZjGlFJNyo5lRJMixkvNW9SqV1Yk751kT5fjjsU0
JnhsrjIRCVByxITm3b5ImvzQh+Co2ta6eWnGYwydBbaBEfT+r/MSuN+gSrZJ+xvPkWeTfbjP8lCp
DOmREjiBWj/QMhqe07Hq540ffzbZh+Y93FSnbgDi3XM5UO/9QzOMa48Otlk1tmCF+hGU1cAwzeC+
o9Ljhqrwi9u7x8t2tzVvbL+jh0RzCXLNuFFFuRMdeG9o9oMW2aa8FBiV/zZNC67THkFYxEhayPmu
RplVdIf4P66JidmWpeGxke9MwMhMON8GND2U7RzuQRW6Fuwt5jEBZFO11Bx6nghlQUIPCijZa82T
f92u/W+T/U0MWdlwCZGqqYj7aDl1yUJ3/uQ+dcggbGvf2GsHSF/V+eLCa6fWOwae7x8LUgUHraBI
e7kLywyY+DGatmEY0gx3JAkeol3K8/A30s+iX7lD2to/z80H73IU9ymAXkXczl6A0w7ehxe+SUeH
MRNAprowaIMW1yNapM/eUr821YCX4em6bvLXksvnyzayoGOYiSLTI57R87bDmaeP9otsj7plP3Ur
T2DKznae096V2fSTpbzdQarj+nKvttVrOLeuooVCka6Mu8T1DkFW+4cW5BoAro3hyuRYLsgmkmzU
S03y81nOzUIc3Ls7ABuODkmfGpCEXR6FrQvDw9mgJbhUfcw/aq1eQGYNkSM3T6/GLAtfZqR2VkKV
xVommKwK5rwNBHItnsRd05vaYd/RgQONQFg6rWwVtk6MC3NIZ0hQBDWSn6R9y9z2vxTP7GPIv122
lcVXTCgZw/kob3JcdcCaPxyabsj3kN3b+vHnGfrgiUJGA3Y2TPbkOst14g7ubT/UeMtIqjXZcstk
mygyvyehmGUPBKSXX6N2+3tUOI+5ok9V6K1tqTYjnf//MIyUsCyFZYo4FUGG6S0X9j1youz18hyc
p/KT26DJWpa5iWx02JZxkw5vECEA1xsh4q7rJAoe1KLxFNCMVzIc1/S6bWvKcPNwHsUgfODuwZOe
PoHrOH8GRLs4EL6qNGGbFnMbBzezlOD4Qh4PvH9d9hCy4QBaOwjS6hU3t43CcHO9FE5GAb+KcYQd
DyIMypvQ49mB1qv1D5aJ/z8sWQuGSglMdZz0rNozNZT7WUBD6vK8WwZgkpZxEJAAsIH4ARmnfF+G
8w/dKQU2vuH9cge2zzf2clXOkkfJgkmItNg7FCyCKEHZ9i7NTMYyF/U+RUl7EWcp6/f5CGraIEne
siQHtNLzV84j52/9xDlMPFkLtHagxIiEME+ODasPnt/eq2IpdkPJj6xZo8W02crw8Xn2opEwV8S+
aOB7eVDvZzebVraKP3xUnw3D/zuECAgcsjYEwLkCugg6l8eRtPvce1H0JQM7glP/FHoC5wO/m/zx
2h2+LCLY99m3uiquy2nci6a/moNNaAhmkpmx1l3ayMWlteslu+U5k49dxruVsVpc38SczdDPqzsX
b4FRGp0KEApEZLoLi/4aNfSHbQvbcP1hrKgrfIHCoaRqw31DGzfcL0HrrxF/WVadCTnLl2lxHQpc
WCaQaAJPJWSAcnEV0sib1E4T3Z8copf5KBe/T5NtwzLJzLKFVnNZYC9LPXojMu/e4+XKG7BljzGZ
zEawr1DHa2U8JG4B4sW8PzQ+pHiI9Joj72m6H9ss3deDz682zZEJTyN+105FjjkaZ56DN9qd7qYl
SlbeUC3u+n9wNBYI1osauWwIuUDzLVXHQFf507ZvN4JB2YCxosEtMZ678qbkHIx/9So7lO3TjVCg
owWcJTPysV0x+9dRypbdBGmf47ZPN/b2bK5RQlHhrCKq8SbwpuvBXbvb2j7c2NPTVovar4FzSYL6
wKg65f42TDL7cwv6cMIKHcaE38AmrV/82wFqXnqrh1BLPDIBZh6RSF2WFSxCU3CDtrcVza/oJB7E
RgIiZsLLXJBqQiCpKMDwkGf7VGV6D86b/oYDnfDlf5xdS5OlKBP9RUYoCurW+6gn1dVV/ZjujTE9
1Y1vRXygv/47d1b1McU1wq0LkISEJDl5zq55NRFm7lBTHxjC8gl83OLb2uMNNgF107Ae97V/sd67
GWBe6k9BnuZPteOI5jAtvXITl6ZuthHtWLZUU/408uuZKVoWT1GWPrY0e3ZU/diR6gZqyed13tq5
LYvUhJmBGh0nK1QvnnAJq89lOtZJBs3kDStZQjZTAbUZ3dLFdeMSELbIXAT5fRyWf/JG73uiM+Fl
WadHKsIwf8qAISR++zYL0SR479o4m/8lS/wgDjExZXkGCGcVYnuIlvwQUD0naYe4Sk1Pa5z+vKDc
R6f6DiHQ47KGj51HDsHo/alJ9fX6MrM5o3Fyh9A7i6teliAaptHfXgmR6WOUU/9TsY7Rj5S1Y7Hr
hGAmBG2GkpVAm8XTSvoRoglD/Mi6IdxVmctMCNpU1LMTZzR/EiTK6sMIdsqfa7Vsqrl/vNCYCUET
GrUfK42LJ62G17YR90tJQS/nb/z+x9PATEqzhnWtHgjJQfAXgv7defBY8FwX/mEIthK5thFcvr/b
UEgnACeMkCiel/KsJyStdBH8E6VbTAS29i8bwLv2KZ4Cm3gEotqBDgooubyXVuOJQU3hxu3JAnln
Ju6sWNkMbn8HqejYC06Eut6TEuP6FqZsOnWjk92gGAT876mMugPzZ3IYiERp2VLtE7ZlJg6NjFNe
j12OK9bKvjskfelJtdM9jMO88ZdoYAxX20o7bdJO/niOEKifrrt5jEn47zbDTBqzSkpQHEhMTqOQ
Wm+JfBNN/qvKL5hf+n1e2WPfuT+Xqvp2vT/LYvgP+GyeliV1EJoEPU39o+78qfiWInHGTnJSM9vo
5uPDhZkYtJkgCeeMC4yWtn+tJXAlnSP2UZgxUze1Fj7NQP2bg8wj/tqpZUkoJWpXGpGZsLNwiYO5
qHFZj6VbnGdgQg9xw/6ZJdtC9li2FFMnNfL6DmgJ1DhethRv7D+7fZyUUfySokZj5ygMn0eMoseI
OvlTqyNwjDX9mUXi0+C6G1l32zIyQvNxDgCtahEEtTm9d+P4N3QsbmlYboRANhMZsTklcb8Wusqf
0rATB0nVGwotP0Vt9kuwcOOiZ1uihl+HIMLXYozzJwqpy1vKUHTn+PXbPjczTm8wjeHtDAJFT+M6
hzcX9dIjGVPvJCZVnq93YbGRCT9zqTeHYP7Nn1B7c9bddPIL/0fDwG6bertupszEoIUrNNe6ZRVP
dAzOfhvcOOvGkWH7+Uvs++5M8lNQtmd4fHpaLyrqoAFL8orezIiywPiws49L3+/6QEVlPVQ5yB3A
mrYe1TCEBzZqkeSOkIe0pFsSyx9nDECX///9RGqWTlilDl8CcO3p8sJA4lN5piyuX8KIDlA6BP56
XYN9aXYWGt4N1BVV2EIcXlH2CmLF5zaWL9dXlcUrQsOxy7IhDQu0w6epyI5SNuOxzduNdJpt1g23
jvoxZkRgieIs+KtWWQdAYPsMPaVvTRdt7Ey2ARhu7XegtpV+73CwDqdJ2hMvqZW3xTpqa93w6yx0
S90vjcNDGXjnqhnUCcGV2gg2LbuqCUCj/eindNLZk9+Qcy2nKVHR9GWV8+n65H58s2Qm8qxcfVbK
rM+eaNbf9z5k2sr2pg6cVx1730aylcO1GMkkOAtq6YuJzNkTmV3oGSl3PEY00htGsrVuuHVby7V2
PQxiaLvqMLp9dxTbr6621g1nDta+wlUbExytS/69BIT1CP7/dAOfZ5vgS6/vtqSil55bTIUDYbyc
HrGQnruyW47j4m64r8XDTPSZCKNwgMJOykvRPTvN+IAakBPgG0UyuVuvMbZVZHhxtqIIMc4yh49e
+R3KbY/R3N22HfKKQ/TidP2u9wxmcpvpcSVMT2325DBy2/nV90AtD6KpddJkqTpmUf7tulfYptzw
6agTRXPBcjzN87yeRt9Xt03suRuhjMVaJjIt9uuIBjNaF/LXQN+W/BfxuDdExyH9s+v/TXSa4415
1nsIhxHGPwbA0eR0q8jAdrMzoWndFNYe85wMxW9peMI9OD55LqClNVJ396XTDwCluPK5r+Lp4IdN
cWIh/HGcZH+zb3CGtw++8LNsEdnT0mUKDRfT2ddIvlxv3eIuJnptYVDGWZAmBMAmup+aYTxmmnCv
aB9ENByv92FZXib9meNh9mUQZU+Rm+OpbKr7Q9qBcPB665YdxdQ5ZY2oZuEEqJyvMlxOX7pgPATr
FiuC7d8NV4/HOdSz5wmoNjd1Igby3c/kRvxtCZtM/JoLOFDslGhb0+J2pvMPvEYjWQAQTRHO3wbq
PITR0GyYyTbRho+PM8vKIBrFE2BAVTJilzoiOSmPTjH1DzNuG/uWq4lqg3i2o8ugF0/h4o0HCiaP
QxC5X6/PtWU2TERbWbJKkLERT6A1Z4nTqfUwDmQrqLSsJJMTDXLtUBjVMNEwNF/cZfxOsJ1PAd2I
xm3NG44s2riWQVU5XKUQbA+8rn6IRRY/5lMkNzI1ti4u39+drhEo9ObancRTE0M818+fpnx4RCHK
xtlqWbAmoK1FYEY6N0JoXK9/Gqd99gvvraL0XK/zp8zrP/vrvG/PMDFteKSTDNIl8GrpVXdpEdFb
L+vpRus2OxleDVGUMnKr2OG6zhkU+WrgsaFxeQTerL29vlRtXRhRODgQ4rn0iMMHiJAlUykgzdc+
6Ex/u96+bS4Mf4ZwZcyGqhJPPtXHwg3u0nUCH6mfv4ayuS1lcyPmbCNos7idiV4jo7cUaUVinjEo
dBXTbeTFG9uSrenL8N6t2NIXXdHiAf0ikvzX2qTheQCv564KR2Yi1uo8muYyW2IeNl5z6PA+f5zq
SiTXZ8AywybnGYA4gcTjrMMvNP9RGX5Po+pcuOu+N1RmwtVqaLn2bjc7HE8s4dcct+dnaFc7W8By
y4Fgqmwu+RxGq+ekvI3FeoC+DgoGorE9uotcIIy9VVZsm2D//yc4grJU7XSIxxdW93d+0ea4Lzpb
BGG21g1HHtdQ5NUIL6t7iGYdcNvS5zauNmtmbEYyvHjWi8DbzZryDH2Uef6a5lmdeKS9T/VWNtQS
H/uGJzOQL4MK1ok4GBwOmHWWQL75xl+ac5Zmz0CWbImvWAZjQtRAjtTkelxSHo7y3Iji2Mr1ryiP
eDOxrbylxSlMoFrbyCEuXD/maRc+eoU6kzm9AV736y6fM3nPhsbJnJoVMZSNSq9PCmBq1EHGWZ4l
4+QHb9d7sawqE64Wx3PRZ8SLORheh0Mb9r+jdt46e2yNXyz3bsfzke/2xnCKeEoyxo5e5us06Zqu
3TgYbDNw6fdd+14fqKwFkIaXJV6c0l6kt2st6dn1VLWxr1pWrEl5RnBFyPuBxbyr4qdY5KdKNk0i
g/T5cvbkyt+XyTLBZwvN12WqxpQr6UF2LW0CsZygKt+KjYHYbGW4dxF3YLtIdczXgUnQ6pfuWeN1
KNFiYvviYWJ4d0jSsQrAc8DFqF96x/1rCejGsWzxZxN5Nq9TuRQoIuF497tNw+BXC8zU6iow0e30
NxNmBlWWOhVTH/McUrO+J1UCbq9kxn6xcYhavMEEm60rWD39rsUMZH196LtK8I56W2/Xlvk1gWUA
eDTlVBTYvt0L2xyIM9oiqfIakFA/lGreCGJs3Vy+v3O5lHmQeu185Jz8ovQfJulGDAm/Ls3ugzL0
6Ebez9aN4dnaqUCkP0bY/Mru+eLliVN7z7JaX3Zte6ZqJk5qJwxCTLZANJN4OTQs1NRvoW1sf28c
1Vntuf1aqZjXoDsIwdQgR83luiW4bYmH/83fvJuDifmkD4DcQEgf3Xb5lOg2v+0cfRTVdMhVhNoq
snHLsmx/JgKNFUT5ykNXiiz3FyzulLl86NShdtKb0XHerk+HZUQmGE26qujV4kcoxMYTYB9G93KJ
P7GGLInyxnOeuTeruxVI2Toz4vAsl6qdQEnPI69jwMeGd7G/oH1yD/GR8xqrWzZu9WWxn4lPC/y0
1i0StXCX+lDo8C+yitfLyliL+Smr96mMMPeybb5bEVGfe2PWS9jvEpUk0D1lJIG4WPhl3/wYXl8H
ELdgM+Zncqu3tGeHS44libzqsZTzL9oWN7JrNk4RWxrSxKqlKCRxq76OONH5JwmuxglqvE6XHVG3
9tXrh+Na1P+iFHMsdzx7b/RrOWJMEJvSK5BFqoQNp/ZXkRKW0AzH/dKfUabzfN2OliPABLIBjjWo
LopCHvWKgaJnvUHdnDpeb9w2AOOEj6Ej6bsAuvJSspd1JK+AzaEAiyl57Gnwuq8T44wPJqI1MBkR
D4HzOg+A0yb+kuuz7nNyoxqXbCQMP7YUNXFqILUkRAXjZRGMSCpIKae31Qnkj+vDsDVv7AEQWYXM
tOhCzoDNSJrmm467jXfPjzd/amLUItAxkczpQ94UdZfMvnxeBHmUZbdrnVITpAbQHVCvEM/hc0bv
QUD/4GD3atrwJa7VRrRls47h7izMAH0vSMRHMAP99NvRe87TZQsC9/H+S+NLr+82K0aCeNUlBpDH
6nPpxjddnf4hXftyQR67LQB9s945EONGvhYT6dIUXbEccVCa1Q+iqL1doRA1YWizH2Qkg6oxlzSo
OjxUQaAtAdSAvipJq33UUtRU26xyZCqWdAx5CS6Lz2vqeYfKwQG5zw8Md47WSsarP102pKgGw55O
RtFlp+uNf3z4URN+tpZyrNOoYDxGSHqkmXdTkPatboYzuChPatqi6bR4nIk/K9qs71nYMR650KOv
GOoDXVQ3x7ig7RvIZYDvVizNs6kE0S46KNzXcGgmILjEr2XJDnPo37QU5drXO7I4nolHK0eo2gcj
o7wEmyOPy6F4cWXTbjyy2uxkuDV1R0KGsg25qotiSAKq6h957LZvKCYb2p1DMLx7jFylQeVGeVA5
4njB4JzBkrvFs2ApAKemnmaZDpmOZhnySYQPQV78ycboAPHcz63HXkLt87X0v7JxepO6e7s+KR+j
NmlkRPPj1BIB2DflnYTIWjq2QZLlajyuYbAeOtcLHrxyxoO4CKpTU83ZxqKzbJMmZ1pFsh6atyG8
Rxfh69j7y7FcVjUkOhrdOzct3zrl6RPqu4CFvz5S2wIxdgOU3K6ERi7ljb+OL9lAnF8xzcpENJG/
0YVlVCaQLReei8UXMI4nguEE/NRtPNSfliA8+xLFpEE63FVVuG+H/g+kbRDeMq0D5VMDck9ND7hN
fhLjvuITarKqVaielx4qrbmrlvFEyeLfKTp3x+uT8XE4R01WtbJcBxQpLZSzr2IBVczsZADMRfVn
Gu+jyKYmmG1yfCbLOqActQ9DQqNQnddFeocywoP/9VFYdjQTvSb6pusnD0tq1vVwJh7xzjGUFjZW
k2XBmgC2fMoD4hQx9kvH+YLqeS4WctOm7s6fNz0/XitRZtiOFSvdpMsqmTiVy3auTiNe7+WQdVO7
Ui6U4x4zEvh38TzXx8FPp40ubNY3HJpK3S450xQYFCT9HCX1oROLu7FCLa2bCLY2RdUPaKuxQqum
UBDSBC6bpQHdUqWyxA8mgq0ikAbQbkW5BJrzIt7lNk6TDP7ILxd0ICw3UqP/5sj+i8unJoZtaaa+
RdENOvLdg5dV5e2qmq9CZAJbX/HFEdVN3i1gBh5ZEjB1Q4EpBZLu7IXTw9RnLzXoRJtNml3LojaZ
18RK8RTWUMIznTk3jtPWd1U00UTWSm9km21dXL6/C2hCUuYDSQnhy9D9JkHwKZ3aT1ruU7ilJv1a
oQbWedFKuBvk8485rNR3XU/Tr11bigl7A6AeHLeQq+JadM6hBrY3mWa5VfFnW3SGz0MsyvVo7QSc
DesAxH74MrTZ76ivmyR1+3/CZQtZZ/Mew/39fo1qd5YB93PoB4Ai9Z416/M+Exl+7xBkHx2aUT44
dXYGdWx1G/fldL7eumX1mCg3ANBSD0TjCBMwCdWERHw5/xmb5uf15i2GMSFuI6VYPqylPHWd331R
/CgJfb3etO3PjUA+zcDA0Ff4cxK1X8kCYTUPPKuTty8PB7qm//erYU2zpstywnUTeIcsy/KHJm78
0/W/txnG8NoqzeawCDrCoeQ0JmUfDElJqt/XG/cuC/yDTdCErhHdoM4xTz0OzPZ0jFq81+XlUaG0
KhhQOyQJyOrYeZ3a78sUnhddQb2v2oo8LcGOiWybJrICa90GeHiuPveQzIUG0FvbBEkMRGByfYS2
yTc8uxtxNQdvGiB/QTwn0GWeD4zmeTJ3/lZKwDZDhk/TaOjAjTIFPFRDc+P3YCb0sXNsnOa2ARhe
vUrU1al4DoBN8d78vHp0wvUfvLy87LKPCWfr8zaK8RDicRBnzj9cglkgYR79bIJoS2jOYh8T1NaT
iPWIqAjPXffImtI9VPCRDfNY1pCJaWuHOXdT0fi8X5u7ho1J0XvIE6MkynGrXe9S1CRpQ0VP6wF1
63EXEBXkoh8y1/m6xlvPBTb7GB5OprlIhZyBGcbN6DSMzXwjxmFfcSM1MW2NjPN4CWCUCOLYSa2b
v4ui2zCM7c/9/9/5WmA3UGwqPWQu6G9g/V7qdqs629a04bcNmcMOhQwEiXlUZ3u587sbt4qeLC5l
8q5FfT+BxW0h3J8becxzpY7gsfNv8kzue/algeG1qMMVhSyFz2O/eS4k+zkVw/frHmuxjAlW63zw
AE3DTHirdIUnXwk+Zu2OG8e8xZ9M2c4F1YR9HFWE00jUX7tahKfFoeNjACrmM56X/+wbhHEmr7IK
l6IdCbCifXTXKN9LumjzkmUz0WVw7yJdLWdV1auHTW2oIMGxXPhih2LDQrbGDXcN/MWXhZQ4kJFW
O8Xj1J01a37vs8ul03d/vrh9OwkXjSvRQrMnGO8mvXzb17bhrVmX11BhG+CtcR6c0thVCRXxziym
bzgs7uGggBgvt/HJp0m00D/N1G6RzV8m7oMwxTeO2GmIa7YWxOVLKKO7wW9/IvE8nppF5gc333pL
s+wLJlBNKJGLzOtcThuA1XL/HIzBqcnKjcSCpXkTnpaBd6gjTeXysY/Kg3Z0nzi5+9QXwXHXBJvY
tLknUmqarkizZTVL5nbRD8Oo0y/7mjd8th6CNApmF+YZu6A4Kan8MQHULv6zr/3L5L9b+wAUT6D4
Ey5SI2DgOnZhQZfbvGN6X50GNfnToEWR+WOcLhySrkAzDK7MqxvRNml9c30Ethk2vFdC4zArdbzy
ommqExkYOfjY6m6zZh13zrHhxE2XAogBrls8NDo50oM+gwNsXgcurXzgZyYgrZnieAm1t/IcFU3Y
mwvv0LZLc9Tgq7mNXFcfVka9pHcieZzTrkqGvmQP40h6JE3KEHVu1Ef+5Lo1L1b76GcMp3drEYic
hCsHxhaCIcOcTfdFXTcbKBdb88YR3a2TzKMiX3npRYV3O5cqCA4M1ABbuFdLByZ8TZA+U1OF7aRC
qbAkwU8JLuoN29gubiZwTXgaxZElnMVFxSFEnzTPg/B0AUe4VXbI3EAlnSrv5zB9FSWqEQuQHDg7
bzwmqG12vLBDdf3Kh4xN07GLhXZBKdWR6XR96i2OZOLaAIKNS7VglTte+QgGo9sqQNUQ2XupMinT
4mUdsjxuV16V65+akVOugz8qos/Xf98285fv73ayJmDRLLxm5ROt/hn97G+pw32r1sSwDai66KNV
rbxW0r+HBt8EliJ/S1jKZnfjEK/ctUJ1dQa7i1ieNWn7c0Hy9ZUA9Hy4bhtbF4ZXj+nUdB2U2Xkw
qfUcdKo7jxVxgPdZfl/vwWZ9w7HLQZJWSvSQyqE6lQ4AGSWKGTc8z/L/JmrNrcsulkG9QlDCGc5F
3AdJ0DfToUal9YaJLNGOSaE2T3VLVFVq7pBRH/VanbOQ0MPYjkBPbF2CLFYyQWqLn+V1m9Wal1qV
B+Xn3u2Ax+GNWMfWunGWu05fp66uAIAkLZfYq446UPtIzalJn1YR1CyoNZo5cTLxeZjj9gavKlsJ
F9uvX76/c16ncYF6qdjCZa+dX6vfpN+ZUluRrK114/xuaRTUxIkW7ovQP2CS+0Ms5VZ1gq11w3+d
ograxpMTR4God3bqioHbwdtal7bWDdcFRkG4a6s1L4IJASyerR40XmtO193W5liG2wpoo5MmG7Bk
KtlHpx6yk599QPF/KBbRfWypgYkwSyN/hoxCPvIqCFXSXmosmKw3oBYf2ycwidDEkKlWgxaLtwXp
QLqtM46tYovawda6EX77wVyxNJcDj+ZWnCGWrm+9Wm9hLD62fmACzObOWwB4YYpL5t+VzfoI0pGj
s5Qbpvl4SwviS7fvnEr5MRnWNlBclenbnHdfaBPc+YF6iputgkFbFxe7vesiqHU4pbhj8bHAq0oW
fJ77BTUbznmY3T/Xl6itC8N5nWlF9Q8ZFHe76aENl6ecFIduYHel3CzI/hgrEZgAs6XpC4qCRAxj
qpazkmVzIiwjd5MXBY9RKWniFrn3o3DrLTIP26gMt64mD9feDKPy18hLyq6A32VANMhqiE4g9qo3
Ts7LQv1vPB/8hwgtHjq9Dn7PSVtEtygkpAmULOXN4rM+uRxujdgCnFhWswlCW1gr8haqkhxC7b/n
FCE4mm7ZsBGEWSxmYs/8pvRUGwaSLzp4TVMiklYpFMHG5c82bE7XF5vF300ONJDDx5PXwGXKuuuS
fHLK82Xz2mjdZqHL0N55SwvCqtRxJkwG8ijOIB4qsUZJrPOt8kvb7186fteB5y9VGNX4/ZBE3ZMf
e7iAiE3dlI/hWYGpvemr0tFimHsO/NDXspof2qb4hBKYm5wVZwBNz2PbQtRt+LxvLgzHD/2qXWMI
13NICv0DbAtwhmG379AOTKhZqPqRqYlJDsiXc4tIVdwENV4o9/264d2+44mUkVxyUrh/q0UsicZW
vLNx48zWHXJ+l2Qo74Y0f4SEOSuSsAzk39f/3bJITdzYkumQRrOW3FcEVFKZYGV5JnEEPXk/KtJ1
I962LCYTMQYN+WBZo7jjbYQF2i+xewiBkTjmztDwcu3jM6mi9eiKUAG8FkfHfaMzDnTU87ZlhKsQ
1/NQH5cy+KNRSuVDZfF6+5ZdysSSufNYoCRy6PjadIkzs3O4dG9+Wj0Kkm4c6xYnN7FkYUuJjJug
RRdgBdXyKa2z79f/3jb3ly7f7R+L1gu4Q8qOu3P0CsTXC1jYfuUy3ID/2P7c8OgeMpZLUc0dn0X3
Q0e5TAIn2CpEtv27EYZ3vnJiynTHR2cmp6wrdcIADjhDDncrkLV1Ybh1Sdv032ifrw5zz7Wqnsta
0JOWy4999jdcuwQ541g5XosaYT9LYtWdvNZF+Y/ceb6ZQLKuWyJCcygztjSPb4fBr+8Ejb7s+nsT
RYawQoE+itY8jp2zVuvRGauX2hW7ClUCEzsGGnXoPoZrwwsW/UShlEjknL9c/3WL25pIsJLVKbAp
S8txUnyhFXvIg/xhJMtwSIvy5nofliDT1OFsAfnFs4muuO9CQLRtavc7Hv6CI4Q5GhQPeU0CYO74
rVq84ni9R8t6NdFhsR4DtyKs4kyg/tiZM5I4Q0oT7S5b56htUIZLZ1G7pA2JG44c+a3w9Uu4rj+o
I74suTwP4EPGDerr9dFYdg9TpZMUBBX5kV9xlSvvBHV3D6NZttRkbLYyfFukRBcK1MnckeWj26KS
KxR3vic2Nm2bnQzPXgtIT/Qjmte4cx9CkGtzpWpyRmU1dFhYBp1xRtlT2u/LtAcmdAy0TIufpi0S
QYHzpQ9JkfixsyvRFJi4MScEtatmK1Zy0WXnbBiim7XLw9P1ebbMhEmO5tZs9IQnGg5oZpngPeQ+
rOX9Cj3kjQDK1oERhlMk0DWIhnAMMaY+O0qpO5m69JGpYgtxbFmrJgPaRXhUpFHecj/uwQkej/5d
rt113zlqAsg6Ma1zNBQNr9fpVQzetwFC5teNb/tx059bd8XVvay5JnXOl3ZKT4X29YblLRWnwC/8
f4BRlIPuUq06DmGW77m3Po4q+ydd209BU/5dXt6C8PpbSDzxlxQki/O366Oyzbjh3FHuh84CeC8y
IXl7vwwq/jWB0+KTAgBrY2g2wxkOPoPwxp1oinpZoLu+x2zC2q0QSpGNwNJykTcxY24vCDBpUcvn
Fg/ZTp69irq/z0kJfkjvsZrklk6G5Sg0kWNOBbVoUqOjSQMDHlb9eXHJEWDOb6MmWy5osZaJIBty
d5Lx7Ncc5V00oQtA/zL094G7AhM7FkEgxWto3PI+T50EmY48gbLZ7fW1ZLPPZY29i5HLfuoUQTaN
l0vaJ4NHlySDQCJKW8fuqMaJ7gt3TAzZQEJf5Y6s+CohBvRQlWPQnX23ljtXrMmG1gP+Ni1dU/Gq
cm/CYXrtpvTrPhsZbj6riJR+OzdcggQ0gcTtU0XXGCWb2ach2iojt60hw6nbeXJV1yIeoKSZ1cHx
PLypOHMxfLk+CFv7hkfXY1WiBhTRk1bzdBjLRQFnPJTHXa2biDIsGxTrLKTi5dTJm7YY2ttQbTJw
Wv7dRJQFuUPjelANzyB7rUEbUtTnqa28emM3smyoJgkaVa07r3JqeBwNccIGFZx8gDVvvSr/vc8+
F/d752aBoF6FCsSae231i/mekxAqyL7N2mRBG4JmJipF483SOnd0oeUx8IZiA6FpM85lUt79OhZj
rAe3a7jOm+6EWLK6Ab9k/yjSZtmwv2UTMiU76ziEnJHyak674c4Dak0H6S+l42Og6y/XJ8A2CsOH
h3hecgd3XD4x8bsel6O3TrfKkRsxjOU8M9FlquhUL8GDy1NnPKLS5LFlKGyi4zHv53/SgX3eNwrD
ib1BMCF0VwOqjEcuGd9eAguQ3mxMtcXPTHjZKB21imWuObimO7wW18tSJnHV7iNnCEx02VRPaY+n
14YLMLA/jFULzZc02HnUm8RnU9SsDK8D2OEK9TsnqBDtvZ9RIQ/xVG9k7W0GMtxYTri1jUuHbS6e
myO9RNhNQ8Xp+uzaWr+s3XeeppsKhYkQLERZJYmOMevCUwlikY0T2OIB5NLru9bHPJbgpxxxwGjI
ck4aQuTZ33E//L3v541QWwiZDaKZK97WD/UCNp4aD0Ab+4PFu0xMWd6sbtimXcnbPDg4mX/MivCc
TQIbNFL2wT7JmMCU2hyXsUCw5RW8kZlKKtnqxFPD+bp9LHucSXLmkDgYy3AueNuB0ocq+VhV+kgX
56vw1o2brGWKTbhYuEJhaVy9nI9Vd0dpcAPKxJsBOITrQ7CsTxMwhmRL3qlwznmdh2OXEJZP1bGI
gmYLXWmxkQkKi8OYNeky5lxU9bGpez9pWjc/rFPQHNcl3EIFWpaTCQ3LlKgYLdecO6i/vgGxwXry
RoivhNrNvrSjU97HFIwW+4xmODVNi0Xkesi5B+WeQ+Xl7Njj5fVmX+uGUw9pFYHOWOS8ocsd8EP9
yS3DYGfjhksvatadqpngNJ0+dXS8TdUqd5rFOI89QHLToPIFcK5TfGhAX3HoFrkFY7Y5ghFMl+HE
mgkllzz1qxvteLeadEiBbUmM2xzBOIbDsRpDAugksH/0a6r6p9pv/ro+oZY/N7FhKciFcKcAxV81
R7f9EtyF/nRPKuef681beDACExjWszWdlJCCT97ys2xUsjKRUPV3t3x1pJ8AU3EYMzDQ4+v1Hm0D
ujjhu2On87Xs0tZxHlHNe5xrdefT7iCWZiPwskyFyWBGnNnVU4TmW90VicqyKSkcd6u80Na64byy
AMQXIqTwgKxxX5tl7m/TPt8Ke22tX76/Mw3ezsc2J7HzSN3mOQ80T8fodN3qli3OJCUTDYo/hCbO
o0M96BBHKj7XZfGFOplOSDyroxjTjZjUNgrDk8k4i3roMsHrwE0/DWHdAlOaNxshqeVIMBU2Fyec
vaWlguchHti8Rv8VdOFbIaejN7JdMqGBa7hzlsPlaoDOuceaosXjdhS8DhDxWZNsXeWuw9M3YWPA
Ik+RN87Oo5jXcT5mOAnSYxTslND0TeSY50BiCDbCYhIhQPVRDQq3UXy5vpw+dmLf5Cbz9OQJrUbn
sSzE+eLEKhPP4ThuhNUfr1bfRI5laUsBUMEkq7YdExcaIUnsVH+Na3pywxR4APCK7NqOfBNFFviK
DUiX49wJx/4TFEmymzlfnTOdxmBXJOz/h6fsf5xdWZOcOrP8Q5cICYFAr/Q6DTNjzxyvL4Tt85lV
7Ivg199sP411Rk1EP9nucAgoqUpSVVZmPIpqGHorqhTtAz/vFRBRWzQDppnQ9uTUEVNmpa0VrUUa
snW4lEV3qkl71wkSkLq/Q1IsBpbLKRfRKjh60uJnOUPyNV/uitZA7Pw9fDrNmYXG9gTAWOEGzJKX
OBP3kcEzHRxG5kXxqcKu7JDlwjz+W4puC7f6fhhiOhrMtlWf8Ta1ogWtLOgouEAyLg2cdggHv9oI
pIap1SFhI/pHZzeZ46go5EOR8JObrscFvcK3ffj9OM10MFifemyYEoadch1RhEej2tli9RYYzDT6
1XBv9jJobcoWSQkRtV3S7VUsuqB1063R/1wx/gv8Y7ocplNiydsg6gYy0z9CHGTPp+JQinM8kqCr
22CKP1K/CJZmDcT03WfjRTjJPvaebf/jUvzg8TEDCe19hrya4M2nMtG0yOpUIvLj5cuQxh8Y499v
D21aApp3O8OQxQoy4VGe1sPFl2IAmUI6nIcq3brkmlay5uElSAd5UiCAUHcmuOZCgz52ni1elfQV
EBwoleTx1B3u+x7N3xsn7WnLWByVqnqwZuthzftHX21hEEzm0jbupGVxvkoRR6tXHvu03Pmu/IbG
gd+33/59UBfTsWONh8ZNKH3FUcVBd5PLbDyP2MeDZXbF0QMu9ICEYr6TlU92qAPel2RiOpasV03n
tg6PI9qSEwQzXmecoTfWrmH2deqxjJeg8Jk6P+Lr8g8TSRcoC4BtZ/6SX3N9t+1mmBYdNVZKn69Z
vMYRaDNeptx/qgYSFfMW1u598AHTEWPxhFRKKXo/GooOdAFTmKv+OQGd2pSjbThl7ABZ25+3P8UQ
1nQaMr/2akKtUURxHscPab6uX+cpURspOdNsaO7O5dSPsk2xfiEq0lYJrmBFlEn2NVZqI+qbHqG5
+7wCAVxY3I9qf3yY/TRsM+kek4pfZujC3ufmnubmLkFesUhXPwKl5iFp2mVfJqTcUz/eImwzzYPu
6XU2WCl4/KOJgGAh70QWDMp9uT3Jhksx03Fk7jqAxosMceQn5CtNSRWlVvwbskrdjjQi3gM02p6z
1qnQ8+F0lyERWzgdw1rWQWYlsivKa0gcTfb0idof3PkVMoDox60+WIAFtR3Z8EmDAXW4GRrfnS7N
EMuWQfQ7FafdbmFIMN+24J8k8jv7s444m1yn9yu3jyPlZKARf+mWr/GU7WM2H63J2kOiZ5e6KVpO
mr1CakGCqtEtT4U6StBEdssjSb8zDm7ONUzi8bgOLz1IhMd0PzvT/vYrGoKSjldD147dgsYRK6gC
Sm32Qdturzw9g5hlCyf9p47xnhWuxn9zMnCl4uBHwCFoqHIoHXbBvKqdPT8W5JQ4VTB7xUGkj8q7
fngmXhn7CcjXLmbTrpHPTpsG3Sp2OGYGdksuIMemLdaebPcl+2jNzx3z93X1radbwn1/8qrvva8W
f/rGG0EN5eK0X/+ztCipPl1fc+LlYWzRkDCXZ+pC4CD9siz9i9fxE5J2uMskTzmYGK/vJ7Y88BqO
3nuT6+9vLJfkNLtKzouI+cUDXsWL672zfiyxaTjOF/RKHLE8aLLuXekFnrWl4/6ngvDec7XINaaq
KxaJGSvAIY1uHGAH6NruC3xfqY5eSoMBvZPtGAdrdhAJ29OugFgfP/b1Y9aqp6xydxIbJ/4pFutQ
0BdSbGQCqclltZjXJFBVtFYqorl8XZZ6Rzv0uCA41Ou6L3kdwIHy4lhV9HR1M5cdWyhtLmLjNmJ4
uo6486yuGp35eqCvmAxGJoog9fKtcGRaejrozi/oWrX5KgBT+1EvP1JCd7T4Efcnzo6D20Rt81JN
cTBV/xv8xzIt9s2Cs3+1w6qDFN1G4udPefad6dfBeRZtEwbJnOtRHoUSQgO8gACfSTVfc4lfappd
vOJJSrA7dsNBrmCIVsfO/SpA/g7zL3GE2wbmnhZf0WcQrPG/qj2iwW6/Tv7peuK5LqJqhXyec10i
2wvXNDvX7f6Nv2QL6xVabjxQedVn0RT9LvfTLey5afBrCH0zeO/noLLMEh7FbvY8LtPRTsaNjcIQ
hXWsn0ozXnM35ZEamjkQ0nuiY/+I3pWN8U2vrkW0hqYUegw5j4r+M3ARzwXUTm/vH6aRtQgle9DD
ennGozIbp0DY/IE41YfbYxtOAbrKqRSrTf2l4REbTsr3Ap56uxbdw/H3lk1ImlvH+56jRRQVU1kR
Cuu7g/hOxnbcc997KsvykRA7DvjML+gXb4LbTzNYTMf4lRK6gt0iecSz3IIDeeCFG8Aucd/oV1u+
WaSjLBWkflycOUGiXx6yYq0g+FJ0Y3PfUtJBfbHdS9DhMC/KB+giWTHKzMKHcO7t1zecy3VQ39xU
YMimC49oM/9SMcjnVPOFYYNrknhjtk32v/rgGwtVtWg5tYUbWU7eHkfH8fd9ytn+9gcYPFkH9BVp
Xvc0SdyonZzX0q9eCTjQANTauLeYhtccGVrzdVpw28V1SOwsazjT2LkItW5sribbaN5sjSgnu5aD
t69Vtk9bSKf5hX9f4yLT2eGESLj0+wwvP/H/Tb5IAofdp3XNdFq4tSxou0zAZWZOYwW+aHNkh4at
m5xhWeo4vtJmXV1OWDOZlbT9A3jQ/WQPPsQF/TuoiT/NDfG28miGKdZRfUh8MD6L0o0UDZCIWLsA
lIu3F6dhenVAH0/G2s1LDE04nwMyDchzLOV9K18XNY37diKWiO2obOpozaZnWspT4m5JXpvMcv39
jdtmmV0P3TI6UT/y/SLGV4nH0HirdcNkmuvvb4b3s2XkVeOziEyVG1hV9ciGnN9pGs1rYe2MjBWz
oyYb93Y/HuLVOTqd3Bje9O6a1w6N2/Rus9jRtPLD2jkPKbj5b68Yk9W1i0DvZCjaiJRFboNW8pxJ
fyfXRh5WMOUebj/C9Pba7tuiKFoOjmVHsm0eVtpftoOC4e114F6dz4CUQBIV62QIAYJ+EfYaOHO6
AQQx1Od03B7FJi7UtNCoX5bPhZuGleMcStqeZz85WKWzcRw3GEgH8BE3a5qG0iVymsXZqYyku8Im
dGM7NH3ENeS9WfgWa2zL4SmJlrj+WAGiGS/5I/I8e3cdH6r6zhOuzhDXty0rnXFd4b7TGlrQFYVe
fZfsG25tFboMfSdMh/K5pVrTsbHXiC7LLkvp3k+9hz+qXd1Q7LhVfWjs5qWLhxN34lfX8jbOqaYJ
0ty767oqS/x2jVKaZ/9AoWexg1iCMGZ/l4foOL8V6WnwfiwqWnLxiubdU8uHjbVlmn3Nv2NbAtg6
u3NU9+2hqp2HIq4+CxJngZXU9c4b793WdKAfEagOAcM8R4J5+8HvcfRq+L/AXm5RpxmcXUf5Dd6y
FiAUhpVGOaNpUDyLZnlGHuDl9iyYxtdO1msJGBk0g1UEtB+gOqQuorFo+jNL7fJ8+xGGhaQD/UAc
MQrU9BVKHIODa3M37VWZbvGDmUbXPZ1Ypd0sZI547RWfqHLcKuDQvroPyaEzv4GfsYXYTT9Hg7D6
B8KFE/KW3Uf5x/5kg96EKbGOTuq4DUwD0XqeW6erBtZtq5smVnNfKAbWZe3C6syqIV7X8l290J/M
G+87s/8hGnzz6m1Z59D4K1XEE/G8UOvD0K87OaitA6NpXjUfzu2x7SANpiLQvl8LuhAmWDgur/dZ
R9ueJRHUbwp/irhf7buse66KGAyV+QbGxfDyOrBvapmIGzlOUUqQU0U3EVpAkrHfOL4Yzu06rI9X
Yz84Deki5fbHlJJHOipUY5bnNG3vq03rbG+24/KpXFUf5eOQ7FRDzomX2UES041qmMlCmttOrTMo
e7G6yLHqZOck/kcrT9fD7dk1DX71ibdr03MkRNjqPirG8adFnQQdysia3Tf49aFvBrfERNDhg8Hb
avpR24MMLBCN3h7b4LQ6kq8smqJFaOyjqkAmOG+xYQ0rQn+1VQUwVLl1bdHSWdD5FCc9vMojOyf3
drx3XmgsPmSkjhxPHnMAOYLSuk+ynP0H0qcqmXQTvkisXnakTFpntINuESuZJlpzY1XU4MKBblfU
k/4Dd+gv6k8bKfHrBvjfbLGtQ/hWFAAXhb7VKJbTXqjmPLrOnrT9icHZGEFnRbfV8fC+P4OP5u8V
hdQcdnlfdhHp8qhK3OMI8qOpGr9Bsu7L7YX1vqFsHdOH7HtXgDWmi2wvfbTy6bkFXeTtod9fs7aO
5xvdOG2AAcXbpwq8HAr88p3lQEizcMjx9iNMb6/5cwmJ+LaB2neUU7d8tZusPF8LJnc5NPAEf5tf
5bwu3cRqonGhL0mlzoM1f7vvxfVNmEAvvqyTJgL6YjxkaQ8WC/jBxoubLK/dkNe1aVHJQv2k79Lv
CjqjASXqH1GnGy5gWpfaFuzFQlTrktWR8BLg1I7dqA5cxWeLbGWgTBOr+S9iTYGSrKoiBzWOqKFF
HxIqt2h1DfbRcXzNvF4bj+cmSn0RB16zHMrW+s6mLcobw9vrGL4iLVwQqDtVVBJVHMZ0dU6JNxX3
WV+H8MVzCWp/ZbfR3AxBxtCB5kbekoVre59X6Tqi1eTYOcozFbKuKXpJFi57fnYpT7aS6oaKm60D
+bxCQCWYDngC6FtKH70H8XEB3fSwfJ0EC5zi4lqfSf+rrWyQ1XQnCsWROjs1mbsDj0Pgk+pQ9sA3
q4cunXdYgYyRgI/JDv/Jkel+UD/wNyvJgZ57gV2crXKsaeVoIcF25Zoz7pWR11l4O08GHC7QQOFv
w3Xfv6HaukJpvKwlXS0hI8BOjnUbHx1LHW23faBrvQNp79e74o9OFXflX22zoZaoHI7sPPbuvoxX
sbF+DOHB18KDu2TCjodBIvDjhDXW/CGfve8Lj7/5pNiKcSZDaRECodlv6jHHF4zyf4zmHxZrzSGE
loUlZ6CpAHJ/Y0oMFOm2jgCcVAMVBK+vIks9EeJevMYO1PxnsUn3syPUYa4+Ml6jQjoFSDXfZ0Yd
AQgAoC9yVVTRkkiUd2me8CNkPfPhf62ic/ML7IRbPSh/mt7eOdR4Vyu/ObuSEZJsbQaXX3kWXB0G
qAIvDQoQCrPW34H/amafbZafJoeeMpIE+ZIHHbyzrJeAbAmLGLxLhwymtpcvFMKQUW9ZhzgXX928
209r+uv2ojcNf/39zUdKZ1UtzcUSFvJStuylU+uBTfVWwdywInWUYMb8icWFtYR9518KR9aHbAR+
m5f0k4tuBrS3pfSuPBZYM/7+EgHJvGmk+RoO5FgsZQStp+OwWMFCftLE+d995tJOEaMTt6gTFGvI
m4mfWAWNAIiTlcfErosPtx9h2Ch1yCCp0eK/LHINoUTR7lQ5l6fec/KNjdI0uh4i5tjC/j4soZs0
TjiXYFdbUnvcuJIZRtfhgsi0+34jXVD6INV3EUVDgzJbl/1tyxhiqA4JzEWMCj2UMEAYNP3jVfFH
UXtPHQXNqiPuK83bOhrQgwpZk7oJD4cBTJVdD/2HPIEe5u0vMHibDgYcZAZFCT4uIRoakP2ca+fQ
1/wMtY+7Ek22juXrXPAW9h5l4ex63xoOhZF4idxquG9t6kRzORmbFGRdLLQsfnAUeeZTttUOaVo7
mv/SNfE5r3w77Lq2PSh/LY4CG8iG5Q2BSCeVm1iPMwQkQUMonaFnsf3ZZdYOtFeHfiSfO6Z+3jfB
2jafVzyuWM3tMGviBXQXc+g5fbvP2VYm0XDT5pr/+r6HK0vb26E/oG2jztCqLdiJWe0Pu7fPeV0+
5sl9Tee2DnRbIdUaj0uswjL3hi8eF+RDP9nqS6oaEMz0i+zs022zGeZex7zZ1jrLtOxsrKv5Z5GU
l56tn+8bWtvFk7mr87W07LDu5i6o6cyOa07uw9rYujypmBaHcZ/ZYctSUJCSFjKYttyqpxsCns4u
58+sAO3ioMJkVrt48X/Zq/p3tLoTccS44RiGkKTjzqps5euYeHY4xPMFmPvHfqa7IXM2DtWm4TWv
liO6FNZY2GGinDOI0x6zRT4m6xbmw2QhW9v0l9YDbTvnYTmKf+YhPmIGDo7IwRnqbwGSTItT8+lJ
Nh4kTmYvpCn7gDbxV3fxNvZLk3U0b25YVXZ5JRS8ufKeV6Is7DkQhQGMzl2ccnfbBQxP0eFmnC4U
GDMH3uW238A9+5K6wyfLt4/3Da9l5GpV+OD4jXm49t5zM2RjgK7VvVMl59vjG+ZYh5tZEGagDIwI
IcqGHycmTt0af4UrnmPZ3ncq0jFnqVdbjVOvdljU1AaE0f6dlvdxRaAY8PcShdQr9E6qRoVkvkbs
tPf2Hc6qG3Nr6NCAsvjfw5OySngWY9sEn/OPwW9VMLXTP9londvE2ynenDOIQE6Mnamwf92eEdOC
0pwavLzAGELNMnTBdHJ0aotcZOz3EHpS48akmx6hOXbe2IxVtUJg7arXuSffiet+80rvvlyjjkNL
SsgxWP1oh6OaQjrM52VdN/Yy03LVfLpdXb6IZbJD0AwDkj2z+ikdpAfQj0p3RGHd3jUJOiBNDApA
Z4pJaBZgfeKC95CPtunR95i18QjDp+g4tBYyvH3BKxWC3gasxW5u7X2c8A+ka+p91fvTxh5kiLA6
KI32mQTHWbuEQ0qdAEiKOagIeOjvM9T1695cccGfmtt1mqlQ8jkPU253ZwZ51Cvdn7PhhYbV+l+e
OW8o57RmISHp0zhPl0bZexHzl/u+QPNx0ZHaXrg1h+5ExEWky3S23SoPaR9vkTCZvkBzaTlBCxJq
lnOItlH3UnZ9uodslbh4Tufub3/F++U0WxcxpcJpII2Ts5CXJzl1Ox6Tg+fnu4L8KoS18/oTkpa3
H2VaUNqW3c8eeL17iaxGNY2BM3kZOrpFt3HJMo2ueTgucbztF3xIlkAIjXittSssX268u8HpdMQa
a10cXxzMBBmnet97XYtO57ELRS3UvibD1tHVMOM6dM2b5pSVuNoifiTDseS58xmc7usLW8ZuI34Y
DPUf2NrQlejCcGlYjIuTBy1oNb+vNlcbGZ8/uJJ3MnS25tmitdeynT0a2tWTpMV5Bl7JLr8sdX0o
u2GXSPsgyeepag8d2lZa3wbnRBMkmQgKb+uSZPrGq3nfRJcSTXx9Wzk0XFACfQVPr9g5PNs6PBg/
8frYN8NPtpN2LMPwMftI1K9KghzCeZEJ3U31cPDTx87DtWPZJX4Z4Fu9xb02YDV3MirbthYXusxt
wIQ3qzCVrHwhK5p9wK08Pcwei+lGgDaZ0P77G71lJB5aCuZQWs3yWgFE8T+ZpvLzXbFA565bIGi8
FJ2D4OlOL1Zu/fBEdt/xXQe0tTyd3abCzlLN/o5NzmmtphAxYWvn8mGAd9a3jmfLxey0UG6bQl/U
H1wiq2AYAe8l9jMOfD9GNmYBeh7vK03rHHauh8KcAuIhBB7EDqTL6z3aDq09b7r2vm1SB7dRx2lG
MDlN4dBd+V94+nPuqlPvs0+3p9pkLy0esNKL2UDkHIq0PI3Oca29EH90fAh8WrMg2ZJDM6xYHejm
2nGjrJZOoRjB1KmKLt4DcL1FqWIaXfP5nHiAAJJkDF0eF2GDGtFIZnXfVUfXOO0UJH9KHH/CPOvr
Bx8ivV8cbPxbmBkDAtfWoW6qL8EZ1UA0qrct+UShGxdR3HJ3OOBBzg3dYZ+atiwDlJrzHUnmKglW
OsjQ4lxseKXJfNrmbw3WErscq8Aa/bNa6yQQ7E4GB/vPNexNPO4Bniyqik/hlPVuAC4jdLhm9QMF
9+/tNWzY/nU0XFO7pWdl8xRm9nhgkjwTC62WpXtRo9pgDjMYSIfETfBAWcztGApPlQdZkxKgNbW1
6RvOFToaTo51Kck0zmFFPMAQRZ6fWE/LBy9V98FYbZ3aDmInM/dYOyMu2v3BkiMEzf0q3ohShiii
K6DW8ZQPwzBOoSTlU+MNHwH0DSXLoL7AnvJMPIg421JbNc225upjP4q6hMhGWJZ0Rpu1yCFN6HiP
g+L+XqnB35hy06Ro2zhQ9ynYOZI+hKj5E9pQfjfFcpZUfLm9aE0rStvBK5rkvC3gFbXnpcemq8fd
vK1taBpdc+gBZD/xEKN/w3KW+sluqulcDK533yFV57gTArBTr1xxDq5qkD6qdN6vg8oP91iG6si4
VNUx6A4QyxfmOmkAwl4Ie9O234q31zT2f48IVIfDXU8fPB7yKeRO/VNKJYOO05OEqjeP6b8JK37d
9x3X57+Je75ToNhE7DnE9YTu+s6d927s/r5vcG3fJjWgjnTGFIjcsaGKWfGd4zK+EVHfXz7QzP37
1Wkx2VYrsB9McV89CEuSsG/nLbjd+56FS+zfo88jo14/FTMO6Efb4+sxW6H00/r9j9u2MY2vea4o
RIGscAbXArkOaNVAMpg8eSu5a/UjBfj368OxxqrIYfoaAvCH3p6cXeHE1p2m1zzXqTKw5BE2hJ4/
l7tpagI0m2w1ppnmVb+Gu2NhgWxsDB3Uo0I0zy97K67n+wyj4+Fcx0mzZMiGMGc+OfYoApyy0t1y
2/f3GKqj4aqkIqpd/SFsVVUdsniSu27Nnp00znYV0IlB13t8t1ps64GGPDHVEXLrxHAb94gKs8lb
2QlnQHBIZ3X+Me2odeLordznVjVEUF6fun2K4t++m9mWMrdhFevwOW+sqwaQ4yG08+Hcsemh7ern
xbsPfEl17Ny4SKe8KhqFNQU1dueV50X6L11mP1tuc+eC0Bw9AwM9ce0UBzOkf55QbVXf1Dg1n+5y
cx3jhg5Fu1nRvRw65UR2kLJRe/zWBpbP4o1rtmkONFe3ZxeKczbpQokaqOUMF+X6H1he3ZVSpzrC
LQPZgE0GpNMzvrJjTufy6ACSdbhtH4Oz+5qzEx/YktJDFaUW1fR77G35q6vEFhufYXQdzeaLYURz
Ai7yaBoff819sz7Yst1qcHn/kEd10JogoGH2O6haJzTb5U33M/f612zJv4MQcsu/TV+g7c8p4McW
igs44FUtunRt9Zxay30rX4eg1VCkn9MBW1AL8FMdcFZNwTh49Oftqb2+4jtHGJ21ruDo02yEN4dD
5XgBtNIhFFW6ddCX9hfPc5azO9UbmVuDC+hwtCoHWnaM+z50l2NsKahelf2ProzJfackHYPmpSKd
5IhEs7TqLxUXj23muhvua5phzX0ZBEik7S91OGZLH/SJ+9AW9kYm1bAd/Y05s/+PycXuGs7rcGoK
GjBQKdkEbTT/lw7XBurWrUE+Rocd5eCmdcst6IHpizSfjitO3AJEmGFVeFAArtEGLPt42Th7GJaV
jkUTREiQ0C8jynuMBajn+qdqKejBkx05e74lX9S9jA1Uh6axRUw1hchQuPQ0fi4zqzvbgwOWtrbY
Iqg0WEtHpinijJMl6IjkWTcWgcuy8SeqKe2GF5qG187gjtv7s5SkD6dh9oGTsSBjES/V7raPG0Kg
jkvjXFpTUa9diN6hhQdWnXdhEY/Wifkp6hvc4Ru7kGnWr5/35p5i1VY1rn4yhzQrGiScnHk+pdPE
dquY670l6vVLey2S3/4sk9G0wzkUPhpMSk8vVT3b+3QkbNfU0/fbg5s+RXP4Dr2crVonerG9J8hm
70uPPV8p8NjEv/so2dx+iiEkcu2IPpcOKqIunjINKoi94jvYSWvX/317dEM6kOp4Nd4xDr0wDN84
V0WFNFDSPWXziGrMFLByiNorT845TaYHpCNvP9QwKzpurVrWaao9G9nZdc6GgIH7PWwLb4ub1DT8
NYi+WWJLlvHEc3gbOlUj5a7tfFuBFy0eN+bd4Cs69Vph2Q1REln/WiZHJEz/HYkdQAv8XFb1x/ss
dH30m09IZUcrJ+nhjlJY61GoXI27OAH55X2OoSPXvKKU44xpCKFF/JyXw2ceb+nWm8yjeXhhIy1W
Lf0UWlQ9Fqped9XafWUJUApF8nrbPgancHW/blcouzoDCi8zPbhLE0lX7IDzvitDTXV11NkFW0Ql
UGpxXesjjp0fS7VVmzYEjf8QplVpjB66DvkgO/63SYfHrER8ddVDomSYl9l9x3FX27onaifcheZN
WIn6tVcfszTeCOAG79LBamU5owDop/QihXxOYoUcuLgvLuiKpzFlqqyWhF7Arodqae+eVy43WrRN
92sdpVaIfk2dGIPncakgDZf+M4+4wzUsEP4cjH12tKwGiTN1LMpk4zhrspXmxpx2C4HYVxGORJVB
3/rimNtS7W87gcHRdODamng5o3V2HZ0cIE6w74n435qRD74d3wf6RgHw70DERmI1sSfIBeJxr8Kx
PnljsXGmFRjinWuFLnua1XyuQP8Futi8iZ9ShqSirNofVZW1+6WV2X4uK4X4mnunchyXjaeapkTb
tFF+rOrVi8ml7PMziCT2IOf/dHs+TENrO3Vf9DyHziG9xJT/M7AyHCHPvRGvDQFP507LLbW4HNS/
F5arn3wQUS2rx6WLt+SCDJOhg9WsuOFJlcAscqAf6655BgXiE5HTDs6yLyTk/Ap1StLa21i7pnOH
Dl1DCBmrysYHDXP+uBL5IW66JLCIOK1ILDuV+2UuvQ+OLHbpqk62490XY3QoWwcp9ryNXXJRjvUj
HZbTuIjTXfOvs6sJqKRJv8DQTu506AelEPRdft0e2zD/OoCt7pwJBzSHXAp0EKwue7Ez6wuPmw1s
gWFXYpqbF6yBqobPyGVy8mOnOgT25Nyn2amO60eoHn+47yu0bTubbTC3dfiKBhSqbpqEfj4ik+pu
fIXBAXUAWzcxywPXObmINd07KXmoiy2GD8MF/E9T8JsDGaAd9lRSGKgin9H3O6ZLUC+f8joP4iaF
LN7GNJu+QNu2IQphtTjuYwl1xWeL+r/bef5xl+112Jq9gCy4y2CcFHWEK/Q4Jf1uLvh9Bw4drZYs
Y+o6TSfDYbKgdGlzeljTPt8IFwa76EC11fH4PBa5fZENSQMvEemupMm4MbrBuXSYWpraMyNIRl/E
GH/jdvHC1HCqPbVxmjTEVp1XbfTbWbEJa2eoHz35NA2vgEDs0vgLbnJp9sspvI0AZPBinVxN1qno
pxmrh7f8oRHuZRHDZSzFD0Loq++X93mxDjkTVlMQwcc6REfShP5uqzgM7SwOxKJbdIkGd9Pp1Eo0
oxBLUnxJebrCUGnShjBdnWcBBHFUM24lCExTr+3Zvr9meV2sRSjAUY/mYP+bP/XnZlb3bTc6Ai3P
bB5bicT1OoamLAhVf7AchZ27XFqHn1U5YEH+ZOWh3Qc0/grIluq/3R7acLbUwWaeXUOcRmHouekv
DG38LlqyWmsGncHGYjW4tI41c32OloR2XC89mI/3tK/zh2L12cZWYJhXXShVWXYRu1Tk4TTmj71d
/l5BsB0QVBBu28f09tfnvtkPBmctvCzOq7CzpUyDpUzKPkhAQPf5vvGvz30zfolelLkgfRk2ZW+d
CwY9bj4lW+IBptnV9mGVFL1w+6IO87z5DnTLJ5a7H9BF9aQ8db7vA7RzdmmBXVGqakXTOkjDFnsi
gZ05h/sG17x2besJ1wK5Xrx4PbQq/+iDOG/DqQxBVAeQtb4kHbD8VejT+FPpklAOVoUP8J+61P2H
lPK+KKrjyEjv+zU0A+0LeDa9n5VT9Be3yz07IDmyoXfZSQeSQccEUY12ZdhVIBKErpg6Np7YEvQz
+IAOJFOlRTqaePABWUe1Xf+Wsv9634tfF+6b5Y9+oh5UhaIOXagXgGhLeTu7nzewVqb31nzXB4Ww
46+sAqTC+depirOdkTuH1ty2g/pJTNVYhfPagGWxKOcTaHW2CFoNbqsTqnmDmyuFW3FYqb7+Luor
UMYaUfcOSsEtyGZC6kLc52I6txpLR9BzwkwXlOP2JajGA8jdb5XKrpZ+5+r/Hx41li2uM4ON1x+h
WDGgCx7yHAX+vL16TMNrp+h8dSAVRGtU4hxEzwA8jk4OTdEW1cQsaBGlvY1l+v6DiA4e8yDrNFZN
X4eArJdnvxPpPo3d5VtuD1sX//dPQkTHj8V9VuRtD1Nx+a8AlznaCSZyrAHVTPopcMYt8s73wx7R
OdWyYZoGkeA5TFYPeEhXHfn8lZfWY5r8e3ta3vc7HBH/dmoBDad1sdDixefmg+umH33L3Yrappm4
/v4mYNSFSwEqtooQZdGzndJdxu2vq7hvuyc6iKzwLLsEpD8NB7eaQOqf8wPEz+rjbcO879dEaNux
tJX3/5xdx3LkuJb9oWEEQIJuS5NOKW9LG4RUpQJACxIgQfLr5+it+mlGXRG16YW6O6UkYe4995hO
IwoCOn5lLs0y2yKCm2EWhdtvw9Wf8MLvntGXKxk0qTDlMlWfHJ8fMSKSYhvt9fZ3VpLwHP3vV8DJ
ErQN/OAuau1+O9yVG2V/VW2Rr/moekaataeUusB7uIk9Umdxu/wJ4vzm6X8lkrWV6hnXk7qg6/LR
z+Mx8ac97ogrDSuuf3/B36z8r2wyySoae63zTrpSAD4mRQuqlz/JEb55r1+ZY8K23io2i08P20fd
jWUcTCVr/qT0/e75fP78H1tLNZLVokfvLX0hrmdd7VTIM6utPAer3v3dE/qyf423NpFMZnkh5uBp
6gYQ7Eb7p+vmu8f/+fN/fIOJLyGLmRYXnS+XwuvkpS+G7Q/14neP58vmhcUQExFIpicvHu9857c5
sbHJeKdy6ZI/UTG+e8df9m4XuAgS+EhcbItqAJMiWrr3eZJBYHf/d2/gy/bdrE62BdvsNFoF6l/I
6QH+IX+nCAAb7L9fwdqDXzpJmpxg899eVhufDh7SIop//9u/eQdf6WGtXNlQoXs8jWyZUUyEQVZp
BOrG1iCjrzHlv/+ab17CV55Y14+0djA3PVE3PuktfDZ0KxY4ZP1hKX33+Z938z/W6SpiQ+NoTdAS
LwhMC701S9EdZ0P9Jw+u/x+KIl+ZYmaElxTy0JMTaZJdMkOOCWLRSxN4G4IV14caTLK8jfD6ef8n
m7bvvtTnz//xpRJLmyEhcOTw2XgcfPOI+Jq2aMLt74KzyFfOWAJfGpi+8+hkDQn2ttlgXRYE8R8q
+u/+/C/be9DUqxdJolOFYDSA+mu9g76heZhhhfr878vqm+Mp/rK3g20bAiKb+NSHoQifZgqJw01U
t/TvFJbkv9lj9H/gcOp3Ho/CE3P8ZfD6e6Atf7iZv3s8X/Y19WIWfBYWp0UkApSqcb+BvZOLKP0T
M+mb3/CVJtYl6RLHwxKeoOBuyjWGW2I2zaJ7cgo9+b+/ge9+x2fx/Y81av1QLWqZwlMXrvUJKTMo
t70xOay85n/3oL6yw3qCkNYOcWmnAVaZLG9GyX9aTDmDfCSgXv/dCfLVvwxu15TNQx2eBhMkt76x
zY3qbVhW3Tje/vuz+ma1fmWKYcoJ2fs2hCeXJmkxmnm4Hra4/xMx5Zt+56uDGaFbbSuHkN8gcXN8
D014Mj1GmBL3ltfprzGOEKXeBXp8CDkkRw9/96W+7PLO1l2jBr6dHF2SwkeqHQBbvv3h3f9nCPJ/
+13y1dwsGOdRwW4VX6rypszXySnp1Duvx9McRF3GeGLzbn0TzSYyUvNH0BOHnPTVG6LNr1YneJYE
pmStzRZ8iIgMwrWrx9jaJxulz1LwNxjs1plog/4Uy9EelmGqMtzjHW4R/qfF9d2b/1IhyNVUQ5fq
6GQW3rpjsyLF48jGOP67EBXyf7hoRgxwOY7pCd6HkHp14TTtqsQXf+BtffP3f6WdgUNAhZoow6tt
WzBoe6VVxuLGvP/7IvrmFPlqkjaSeY3memCnpUWIbj+b7qJarSlDRuQffsV3X+FLhUDlsMrNtuyE
dpQivtVFBw+uyn84Br/79C+V/tpHAVlxd566DaqXbOyR6Stc4j/++/OB6O0/cML/sxO+8s425LI0
CnjbiYzS7DeYToNuw37ihZSkZskOC+s3IfOxT2NUuGaAV3Etnpo+eNloe5vW9YuJw3dJ+Q9vXKoi
ksNp66Kj4mmTh7DoSmdLrlianEdS2TydqMh1AI5Yr+UNI+rHApZpDtLYRxVHAiIUbCmE6OhMYShK
q+VjpGFRG4204u6lX9b7iKKMHAh7ijWSHXq+XLoGPBXm4aRInibJb7tRCzBx9WNn4HzV9GXXmEd4
P98Skajy83PiIN5rTgq11YWk061e9ZsXxjpvw/ithTdETfQpQePMON2DY38YzPggLTtNcThkKZl2
o4Iop+fAHGRRh3ofRzLvoAqGCO+CMZJmbaSC7PPvluG27QIHGvg00jgTBL5AsCg4OwWDI4VUWr++
nqbopCCeqHl1rv3wmg8ry7y026s6OE9NmPFqO81RUvJwKxMnjjIaT3JcT71PjtCpPmE6lzXjdPWJ
PlUee1zm6K3l5mpi6soxfQNUmOeb2G5ILQ6qczJPVfsTlKvd5+OtOtqUbEgeEdRbZZtfV2UI3ZZp
l+sUuycXyv/B4KG7mm231OwimdkPDWPkMHF3rT+/gCl6aZMwzpwgSDnn21z0rX77fNJz5W5UYFAx
N+rBsP6eNGMJU7UDgyU4nEnnzLga2QcJ3/X9cN0SclWN6680SS5lzaZyHv1fs26OAQxFmzh9mocB
tl1qB5J4icz5HNG/vxIldr3wQCTGD1vuXdBNY/rW8ExMs8y2tYYLjBrvgw6ytG2jV15FH1EORRmE
mb8G6fysT/wfcyzbaxLbM6UGwS2B/0jSyitpjN5RTLDFrWQU7WYV3A6duqGragtf+OFhbn2vhFZ4
LipNFag5vr4BQ4tlQU8gRht1LPa4AVQea2cfgqo5tmM33kkDmT0ETNcIRr4ZBt2cGtvV+wRAe2n5
xvGOux+JiqO9BzflvGMecofWJiNt9Ro2Ntk1SVN0i90tk19EtL0X1bJm1aD9vNfBr7StynQlN1XE
7xrefzAYXOeJ70y2IgC7xg0BDujeqyu756sXZJPoDmRzfbbWmCuOPbkI5hkxTW0OIFvlLPW6V7S2
j3JE9gJN+X714ieIvp99mODv46rdOzfBNwAhScSbnkwz7F2C/HZ/re4qqHaKbUxtjnV7nnz/df10
tIjrc6CqnKamrJuNlApynHxIyYHDQTPTtdoPoJ8VDUNy1BrV59aGaOWFF2Y+pUsRJlpeG0nvdMvf
BXZvNkX2BNu4OheVaDNqoxP+thfAGO2Q+Y7gz2xnZJx9+k5X3Q2x9srfKr9YYv1LE3UPTSfPVBU4
EGDUdT0Ffaasq/GxW5TFq89PQ7U0RWUIzDF0vScQlFg7vK/DtuZ+mKz52iDZejGrf2xxUgIKcL8/
F96cLPdg1N9x4U79JHCeVdEDlJhesU2IOxji3x2XFpwVknUmZFmY+CeoGV/CgV8sbfoUA9yseP/o
9XUJq4MCR0eT1Ys2RQ0ykA47xAy5O8iLPufl8y/85x8qdGlOBqFhpzaMz4gjijP0k23WxRZHxZak
CLGcbhsiL7RdkjLswwOFigvOTyD7sap9jeDaX9ha73uktGWBF+1GL9g5BLMGMcdpAdGLaw9I9jyu
fGwyYWDdtq3jlGlM1/NVghUCjKo+jFt46eiKZIqoqk4yCPzcxtMptSmsrBP4ctJ81J3JKqYLb+tu
u61/jdv1HpEfBxKMAFQQXd6BCJ/4+SBQ1SY2gs+H5YcuaV8mLg9xbO8ALjRIvA/ygCH+s1ZbeEj9
4YMYu2WQZyyl+DzyY3eaEfkk2qkYOrFkiZjtZYiEi0R2w/Wm0osA6XpROH+SNzHgSuklX4K0GHw2
ZV1N3vxge50TBFE1DqHdXdpiB9MXaFGXPQrJ+gA5OcwQE8kQhjxf20gTnAzpbbyoS5MOJzaRw1I1
EkF3Uyma4U419W3fVOm+NXGSR3Jr8lYl+wZyzNFrYDHlyojC2nKNrwMOhClqzJwnSf0WB6bPp7pB
7kEwhYWnt1+0xqK363JK+u0YVhH2fwcuPzJmpnzsPL+YImmP9TqKu5Yj1yBscSco7Uox8JLO6zGB
1fJNZILCRCu7Y/WWjRRuF2Kbq+eJwyVe0Q6p5nhxJA6uRBo/woLhCumWYmc4rcpA2C2vmoEeex7+
dB6pMmlqTEdsOGdJaJ/UuvGMDEta6ACZB33UYk42Ty9kmPxMSpxja63HPFg2DIVY/eF7tSlCQtcD
Y0wcm2CJcloZcKWS+hCAjlIiSoUWBsnKxQoh835FnEgOytl1YuGMiwIBW2/LYdF0uRpRhJOJ8hUQ
eJUOQwEO7TtolEfsvJPn1qye4+gnmRZWunbjN62d5Z7quT/4jjZX3RwMz3M0D2fRDX0JbSJWa0W8
rB6JfuQk0kUSxQoZumu1ZXUH0DeDzfmGuUGt09yRGG6APoc3UF9NV/AqF9lcM5xZbajCwuDj69LX
zrSQfFfieoQSYKctkiloFZgub+p2fnLYTwUfE9rgmGj7AeV4JUuXVsOjTGJUoIikLALlW5jR2r6c
vKo9hWzYnt3aVDsfzVQuJbgLglVelNVBi2Ot13XfZm5h7KPiIsq2uAsL3ccrwhZIfcsrM922qU+7
cgpEd882hO50OrU3upmhmkTovf3FDK2eIx3VK4QjzXpc1QRpD5GE8SKVHXG4PpW6Xfplb4PYHpB8
1OUhdXDorVgNKgJlS9mscnwSHfgbYVO5A9c+//Bgq/+hONzWIDuU/dU2LFOfScXiQhixBUhWG2ae
1f0QrZ/DRLt3YTCc08SrSpNWNjPebEvExIc7qTu6s6hYT3C0rsp44/yyRtxPSdF+7OHw2r2xmXnX
LmXmKtVNdUVkGJRQiG6ljOkdsmeTTAsZ/GBN4t+gkUOGyMxRpmK33Tar79LMDaR5cKhPc8on+emd
6D81I4qPsccgNUyCrYz4lkCg7LvzOlTqfUqlyZtZvdFZ346if2OK4r1LGG2jqUDFtqzvIPe7XdNE
wV64+j6ByD4DGNk8Q0LT7Mim1lwnY11U7SwFUtdHeu3g7LJnnzMZHH8AaNgaYTTJxX0QDy5XayDr
i8bvApGvS0yybSYrwrbT60r0qgiaFTXxMkU75DSzo0dlm81y9Z9UY6NzB8Pa3B+Hj2Dzj5PP5c3I
QuS2mfh+WvV7pJf0AuQ6P0cxv6JKX6LfsCprM4FyDIlNTmYDVPVZ5TgWXQeRId4VuQzW3sv0oIad
5aZ5Cugynkaoli90Gvhozodrz2c269k6HcHt8bOBu9QVgeAhtm/bnyAAb35Lvg1w5l/lbkAEAEIn
1BF/F8/GdW6fAr6mN83cJTkORpbDMLPdwxAnuIQJy/zcUEtFqWIQ57LpEwRHJmC8i7Hu8y1RUYaB
QpWFpsMVk3BVGD6KHNIBbKLGTIi2SHHM+pN9NSMEdIhVWGAsJ9tCxH37Wqfxz8TES+76FYStJMDa
3xg7Rutyva5r+MCwvuAqZSqIv/tmj7nCra7tA5HWZmTzxRPMMnApifodKxIGPn7YnPzau4q7jZd2
jseCiRpZIr5sGYy1LAM5ydBDwMyaN3xUJ9OFsNbswyAf8EeCpmlIHpGlu2jCuULHVduiGYa4WG0z
FuEAHX1DWZzXiB6FUxOrcj9Anb4sSXTw2/mdQbO+p3y8Wc0gUbn1fqnJ9IDCa35eqypEEk8c72zc
XE0hanutxqoI26Yr4bIrjknkP9YyuEBdqnHuaJ53sRve2i58J5WpYQsJqaHQyQ98Re9qHsd1P5jl
Dv2vySQh0GzM/m3P/PqKAUHb21q6DwtFYTlM7HXecN2LmbiHZBl0EWlYTAIkaYpALu6Objwo/Bh+
qe3n4q8DGWebtgF0LdGcm85f8iUZgf7g3u/PCXKDedESlV5xiPT3RJpX3jVD1hhW57bVDK0d1UMW
VnAAQWHY5x5WPihDviwmPrCPmI96vynU1EuF0mwYW7vrPKcO1OPVroVVb2HaNNyxpUpwUPqsRBoi
WB2r/+5FPbyNemfPjRpVscgoxJOpPybMpbMBoU31hp0b+9N9hWkgegwrDq6um6NrZ1cwHb6EXTti
t1GCnIcBLWFX4N+YM4XW5uCL5lHwHmpun85xvA/nLXy3aOvPep372ynCJJemdbTzZeAdQ9XBEM6T
skQV90Haz0FIKrZi6pk8ro7+rDxNy9aLbNFWc3jqF/PSgUuCoTa9mrEWLloMgbK+7esd/BkqrKR4
zFy4vek1oQVXOJQartQuQgNdRA4aMh8Q/20Tjp/xgTwscd+IvOUEAIibvT20vNE5tH6a8c3bbjpc
iUXtV/Pvqq6H6wpL9sp4cLPMNB/oGYkaOKrD8Lk1fQ9P0wA9eLcEe7rol8kaewFxkTw3dJxe28CN
gOz69M6z+Ewbje+R64d86uMkIziHsy5xy48k4vwlInGfD6C/li6Qd7302wId/1OvF50tPZCBvl7X
5mYyjXihMmHBzgh46nfoNngrVGZDO9M32QVqgKsIimdvLH0748AY0qWNfnvpNrYPYvA5cJ8Bdi1I
tGVDm5Lztq446cM5TEs9R1FmRTC9rJ4eLycIaS4B/aIs7ao6PvvVNl1TSJIvgwbKyDKdIn2iiJm6
jiN4YO+a1FIcYShlLQh80PvSKJ9jREkEZPZ+67mrryb0XPeLnch4SL2l5vuNVOuUOepYtgQKRauz
Gzr0kI07NU78GuEBjGVJLNEg4Fr1MC8bZ1L23E9+hCEfxnNKGv8DNHe3o2pd3pt0wWe5z3ROSjj8
boK2n3S2jYHdTbVzKGmn5mjxVXlu/AlJNbRHjGSSRIVaHJAKkLBy4yXYkxjNlXLd+gKNcodDG/pZ
hHkAdfcdXCQA+O8XmejDtlb85I1jexdFNB1wNErkfiF117UZV9H4KNNofUUo1AynPU0AJpC4GsFx
j5fLAe6sOTReUa4nrw4LYpUnMXqv6itsYBojOszC3rDn2wdBM3igQrQ/wOuHLCFOkBx08Bpri7pL
bMlQLzbFrBGXiG5kaa7aOdUn4VckyeqIefZCpAh6LULJxg+i+p8kMGLH0vX3inyAo/L69S6ROpp3
Y2y8X1M8+qi01koAz1bb8pPRKLke/DQcs2To1fO2Jiybtql5qtB6X3bVyOvMKdxTy5bKo+VC5cbN
YaYUjNUYBugFh8/tZWxcv8eGgk9WHQuotAh4MEvLL5eoX2Ad408psqVQ7wogNkUt0DcIsqJpir3J
zxc8zBziIVZYuD7JIsJLOm1QgN/MNIBfT9zJovM7miMvYNqjhjP4I4J+7yyAxErPEJ25pkJ1nQ4w
2UXb15wxnAEO4tX9nFtR09d0lM2xIuACtcgSSXIPxfFdP6fpXRLSbt/4rt/Byx90eJXqPesjmpGk
Wz9p/vUFi6l6resxzWESgO7d8Wa+W5s1yTDdUBdo3VFKYBRf0jRG3tOql19IbA7u0prPl+vaeVcp
0IJLnA4BoKJVX0Qd73Ot9HyYcAhmE9jst9IzzWkgibebVll3hRtFHVzD2hEGHqK9CoxcfxHf60or
En/fDnS5TQlLDknvv2gju1y5at5HizKnOpgBMQgAU6PU6rT4yp1dz5sTyh9za+A+W0S+J7JRzv2j
38/NnRiC7mg2qBEb19r9mHrBNdoAV5B47F9bjcpHmwn2LeN0E65AxVTNxnwyLf3ZBkmQ0w13OjLa
u6yHRuwqamFAyUfmlQhvnADTyjT79P7bDdvmdnM44p5okSXeNIDnVKS8gtJ5yxXKa0A92wjwIVZl
TWNXVmp6Rl5sfR1so9n7wnhFFwW/zJziuvAcRjDSa8KdVdI/d2EaDRkw2M+lYf2z9NVvt1iSQeC1
5d7iyaP2lwRwH+qZq4ojR62VwpVdyH+QFsFubPZoFkVrdU2Z6y+QJ/ATbWqfBZGMS/IpH4KI4gk2
7fUrReoWJo2iv8d5YW6VkvJmtr4+8XjznpvIso+ExvRGwNEUA2gcfb4x7qVRDY5kFDY7DGBaNHU8
vUq3pi/qZUD3mXp9TjZ4hEwNc/dhlYRl4Cy8tsUyvpJNymfhVu/crOF64ScAJeXahdmQjjjjAPxn
7cQ++nHo9mRCp4OMHOQIJK0Pv05G9sPm+fAK7d07ej0gy4PlAc1i2svDYEfgk4rxA5g83t6Qfi44
qsudwtIHXEmfIrWkl+sU3LZaIv0uhI3C9YTU88zjokOf2jQ56haSET/ccMouCKqt+JKD8zIf0XYP
eefTF2NbhCcO9XO9Veicx1b+QFVp81ZPw8UAh9aLEYzkEmsT2l7LzIXwJLKcvFBio7ANBYEjNzqN
6G6r/WnXCalwbfcDLn2g8Gd/3qYSd3v4uHpVigt+8Y8CYYC7zpEZ/wma7M1vHwK2DHtBh6pgyjM5
HGvImfQd8gJhWrhcmWAJcVdWrFiYjT5XYQgcFFWIhp9eNk99mhExLLt2Ad4c2WFCNil3pc8rdePB
Gb3Lqs2TP+Z5wmUUTbLcApECYOo08PomYjuYWbs86kNgJ31sCiraqAWA6MtXrWv5E30HglbiORU5
WkRXzhV6cD+QuOU6BFz4A1UoFpX8NXJvugkUhiFmXaYd6LnyOpjB1ESNFN1h+pJ8EIHlrfHGEBgW
9ifErM1vKACifRc3y0nFQWQwbumWd5+0+n61o3saXCDghqFbcoyrDqMOB7hbQ9vzoEfHCojs4106
tPWdPyFLCqc4Kt0eVfkB30iWHBDUpRZd/0EwVstWFDLPHZuGxyqhyY2LOiAfzTI3BZ9DWFrKqjlM
fCM/YuXwteZ6pRghpDBGKqNUdcg/1O11MOHoyKjY3KPHm/r3XMEpianU3tdCgrPFRsRwAtzLLIn9
h9lYdRkgpPd5lMKUJln+c0Wbiu8++SYPaWibs8Ls+NCJ1EehNyJ0C7FYeBAbpBSDF3aFtk7UReix
9OQsrgIbt/HzXNXrXgTRsCcDD250G0RHVyV1hSy8RF6ktQJkISfKOyjFqrkrVBDSB+xmt1+SwOuK
IaqmdcfiBDf8Gk6Hzw/ELKLFMuF2vKO1xEnhBN1jtqBu2lD2p3Fq22JCvje4iPVRpYG9cNG27ECV
Dj8qM5ArTZF2Vq2L+90y0NlU780O3GmMGo6KegDPJh6xc9qPcx4PnTuyZmzQ3JhmjPIg6eO7Pv65
0mW9aniY5EmNQ3YwEyzX664q4taHzYFhF+2QXgetMZiIQR3YwYobmUn7xbILg9iyxmvu1SRtVgPV
Bvp7FTD+0PJ6Z/v4FE+sB2o5Pgzp2meAw3ApMeDBuKKmehF5KMSrjyocReaWw4PuRx2TnYzZA1yG
8m72nlNsc1Re6ugi78RQhQHYh+YPAywT7yCUOG16Ip/tYN6maLRxfgiCetjOvGjUdB4Nv4xw3SJ/
2hZDI1jZYAaQMw73j4liH46FGPRTg/xJOOyih0b3UVXzzzEIXsYmgioPtsqE5Gttn201HPthvIxp
nbu52mG9FaxZjlPi3aseUqWA1vvNJyicaLlWaFLVfEo7DM6i5PiJDy/18O7pzmVBPf7wUn4wXV2O
w3KKu/Zm2eSum4cjd9W1YV6U+53BtNh7AdP1PMfRibf6rkqra9/VAzBDcHYX8gwU7DdX7XXCvN9i
XFFYSZRCowH2DgJG3lGbHKfYXcbw3riIej8oh3h6azFLMFML89dwu056fkRhfGQ4+ifX3qWbd95S
UbamfRqC5DSl8X07RSnWUvNWeZiJJsET9+o8CpurmUeiSAO57YFaQ1IVdnm9hXEO4lWTSZywGY28
yx6C24y20Z7gch1D9ui4OBonfjPWZd04lyTE9CvwML0Jx2Wv0nDvxviMNHq57506J0ny5iv7HmMn
HlCgjxnyFK4C+Pagls/bwR6HaFsBL0eoX+EMAUIIUkNl4IpJIKcA8Qi/0Cd1GLmizYQhS4XZyPao
N6EPKOl4YSr8j0Z7Zxt1t1LLXTom77DMbz/GrX2L8Y+9t/TvcWKKOQxex348fy4CA51LAn6/3WDF
PfdX3oCBUKr6313ADji1fnrLpwYDDul9Skr8ytJiE3GJCgr6hgTTj2TXg3Yg0+XQVa5AB3e3Tmnp
/K5koS4mSorPON4OmYN+TYt6Q1tDUTNhPgWn5gbTVMawTwVGzJ7lF4EzrzKorkwsghu4UXeYy6L2
Izg5G7QJU4o0Y7h1oaRPfpqRHho8BFWje93kcZp0MagAFh5V0Jc0IekOqTQreMODBiezfeojcRPV
GGw5WACgH3V839v+B1R7HI9uecC1hii4ARERJA6nnJjuXmvj7UPf6YIkq8UZTs1xsg3BDLy5Q7hn
VGJzH2kz8V3EjCrTADeXCPU90GeV13GEzJcp9AHcYB3hgXUn7LApi4c+yLla12KayQ0e76cuOnlb
5+U2Nstu6f2zUATleuRhZo+4TxEUBHZ7WT+7YyUZKU3IYQ0a3PcJ+4CJ1iVcRBTWoYbjtYNZJD/E
PJZHvDCCWR4wQ6EA3Auf99lsCAbgfR/ubShu+io5+QG7N8LeJKGP/M/lmWz0zFRSGBS1wPHkBHsm
Ani1TcI3UJmHYsNt8I5vdFb+crm4tfRjvTebvVq5ARAkfC/3RvXBYnQ3UfdBzfCm8PiAzNN2DxKV
yXuAb5mW/T7FgFBF+n3u+B3hSYTJl3/ZzeaarpE8tG74rdfUL6qlx5i1JThMxzuSjEfTRmdsWptr
gF0CaEeqL6N6kudk6W+regJQMHX2SGcY7W2G7wHBDvvJm2ApgUWsW/e0BTA1a+kFJYgACBJAuRZz
0hVl/DjYj26Bp+RK35rAL0mb4DKkostngymdTlIc9IpcyK4v29qcZyrqB7fMpnA4p9wnzzQe7iMs
Yy6ad5sQBta0f1l3EWohdwf6yY763i1jzUXaDT8m3VwmnTgixCPa+2MCvJ3XukBoE9JvmD7JqTvD
vae93mLEfgdJDimRLmbPJ9lckePCkTiDK0cBOXQZxwAyC0edB2FrSqFRVAHt7VZIOxrMWVtwe5HC
va52X0/di/L5e9QDBxwREhYOcOACGgwVE6KoOxYUql2fJOYWAJ/KcKETxkRoSt2Icwh0z/qCT/qx
3jZU8j0pkq6pMpe4G42s48ksly3hRxeYG0xpcf9vCY5VPLCmB42/X9xcYsJ7nYj23urmZuibe+k2
CUMrG2X/y9GZbTWuJFH0i7SWptTwKlmeMMaAoYAXraLgSkopNc9f31v91Ot2160GW8qMOLHPidlM
aVKl+q36cdlRPz64XWdHTqaMYG7U65orLZhIBzxQgLq3wrWZ4HVlNLNoM7ALBj8SMi3I6rQNOdke
4j6LmLeRx+WY42eLrezIBJhE4zRSI6wFXXcw9aIIs2x9NbKVOUbyzI7Xz0lftJBlz3tPGY+JP50I
WjtCNRLz0B3S7UctfOOLioZSIntdMsqB1kHHmzX7In1zL/KxOU9LAtGQMe/LBTenXMWzVze7Nq4/
le0S2ce31QAehYmQedgWyU25dn9q/fbJXdliC1sTVoWz4es6KW+cnPwu20fdPVju8twkxR/WMQ0B
6QdvxN1qvKwxk1eNZdQNCbghur46mWPusQ3Mcx7dtOyPuIHWYPbNhAREWYZeQujRQoy98H9HLd5j
fxQRy2jfs2G8a3W1L+PVCDJtpLQoxh8tdT9cH420rTJ0YCXQl/AKR4O9+BT+zT8dR2/It/FeOLOH
PMJUd5qdn9hNwiTv91bBcMb2I7qsx6Rpn7VMUVWr6h773DaGm/9zXbBn37erYB002t3s4q9UUZTG
RZir8p/hLy9NwgFRLt+1bz8PhvaVj8ALlvfiLayHteVyTVXWMgnomZUTjknZXh2hBw99ksw7bLCY
qYr1Pz/tN3nuBCx5cMbhmo6LG/rmcHJ5J0RBpmatyzUs0ulHKwioK3Pry1aqDF05zjdnbv7TlJYQ
uln5x8lqtWCkBJSlekbhaQOk4M0t/OaM9dXmwY/9qYmkpxMooPV/5oU5kd1bb0POK1LwDAXxaOhH
n0t+Z+ju86prjNv1VybhB7+W77nEbpmn6dV0ddpmR/wVFGZ5a76wWezbz423gnPLGr03Zx5fC709
c5Ry+XnocaNd79nw/NNn+mNajS9WLFDSYIfayX0yGxRzcpjohCqK3LyhsKq18m0pdPNv0wtWIy2m
Gflt8+b4xtY0G+5rr9rNod+Yobeo5KYPybJb2RO6K4jw+V502uFcT6DDyoTpPMrw6woIFs2+p59U
6smzmMXeI7I00EqrDQ3NMXdTmrPDqC/iqGvcm2Vp4G9azXCtsf8oSMFHC+0xcNouoDvIEcepoDxq
8WE3zvxFKndY5cRPbRDtZLNnmn4uDdJxcl9sg62E3AUm0W3MR+65B662uk77TAcFCCuEv8ub0vpc
U1AUP5vqzxka+A7MklvodWy092E48iCt1/oHmkz9QdiKI5dgtShxqnsee58rP1246vb0hESR7+au
qc+5yUndZQoUqxnwdFcJbMCiw49MXMSZMb8YiD+3UuOXqGL5JtR4HRtPuzktlVvF48scpAuhz+M9
ywK945gYacQSmGIHUeSec24cez/arAUrQHlDeBbtRU+QG1lL4vPO+FWgj1O9R1epwwJxglX0bLuj
gnVeE9W054GQmYPTusu5LdX0wsL6MqTwWULWNkx3FmOtF1dW6zsl7lOdIBhYauBI95nCk0igHSq6
vLuj2cmtKfObX+jvVdMkl4ZtNQyX+vyJxCgPX8zgMnGb2JCukppmq7W/p35+qZQtD6NLVWc09hBi
1czZ8xenANHGf1bWlowgRhQTvSYINqUOcIUO1DEW3/rUXNZsnejBRvStQqtPFRX7o4jZrCDpy4+l
46LcNEUPdsNOc0ZI2sEgTp0zSXuJG6ZdaBuXJrafcW/+tPMyP7eZ3+zTsdef9XWg/4AuiEpLlHup
M6BSgpqIdITk1oJun7K0jL+8SZZ3Qy/ByESVHIqya45Vz6ZQvcekQ9k0RFkHbE+oon3wVodwKWkM
sFsMhUpZNYeCdO9AuExYs06C7xj9+FKW9srEp+u7QLeFvCWlY+aBmtZhT46UjijpN3y5Up8/Ymvt
+WQY+WPbbSLyyMcvrhGba6x4F4qk8GKhs6Steo3ZGxfIWTb4bZS8MIe6NqWpPzSEJF7KruNLaizS
9dCktUdNxfG5iO1ph8cSwd1Njb3BnqB9Vy7WMffTt6rof5K+MXZZzfS/Wc0RdCZu94i1eVD0eU8v
02R0URSfvQ9mNrq0S3Fn/vPc3ApMYd1tvUd1EKY8dl4jduD98Snukg55GVXR981iN5dGvYNZy1/y
UWuDslyb0FiGPGwGRpNMp5fH3O3UrbaYVMkFHKJI/W2rEB9LZ41ZuCiGgtVcvFRxAto118vRiE15
ts3B5iJCxgtm4KE07LIefKptW40867gFuen5L05mV/rP2JSfpjhenuT2LK+NutKhQxjOBvNse3rX
pvbNNzJWDK+2c3JS/yGX9UmWa6lOPCrzt2dKfvqaINqvKmnEl571tb9z3dlewkYw/w4Y4IsuqhoG
dSSHIqIR5FsHpWPrgN2mK9wd4AtogLbohUR0XCp+/NIBugerdOROCYXJChYO9nXy4744oJoJEfJu
SfGkYQYFHhDLhm16sftsl9z/kBL9v9wBReIDY23Ijjui68HU164LCtsYWDFdDkmCdTRzvGAtijQN
69bhM1jaNvtqxNB0TGnz3jox2TDPFpXOHPm2PrAvoFYNwrUpmbdLe3YtWCwiA2gTfVKQyaA0Pqx1
LL6GwuoGAIq0dxnAdvZ8zFhr+D7P3Xbpk6cqj6ifpnbxhA3kx79SaPz+Ff2aUSTuN/NMEY6t8Fkf
ZvOxRD5m/OTZNGZqvjzLoQx6dtRTXWnWYB/d3EXL4JRgHslXRnsobCe3TkhNyfNi6Nqt9qqW4r5t
nTrqirE4O1aOL25ksPDm8mHOF1YKFF7geTy/wUDzrQItLQd9N1iWkT6CHHlXUbJyIBgGPXlpU994
mESO+i+WpcrCWIriIymK8l0Hq3ECo+4r/uxc1/XNxOD3LbSBW9PAzIkkFavFpi0BEwvzcpBsLTc9
zedS9OAfrEbrztqAbhxqSdr6iAgLe6cI+EixjrmTU3Nl5UsTWvUEZ8e4gy7TdkZmUkaTPOl234JE
To56K1yju5FxCp45ZbL9I2e07nOqaUB0nR7nLLUq19RCi+VD2oluEr9Lnqz1zm/N5aesGEIFZWo0
r93SujB8dslKr7GkI6P95qI2+lLqYZ1aSL7ZPHrpjowiZVPIkN8QOqghHO666coLxTdKlO1M3Wfi
FhzzzIZW8JKF13ifmhq3rLRESjtN6uS7Wo0WrUrKRTtrpgkZZNWploYOxkkVVoPtKPQQpyDDSY2Q
ErYPBmfZyP2PrZNavCyNjoQN1Wx0u8E2+Tyg06lv7X7xuiMefJnsW4r3JpicwSbmvnA3p0hrMjry
fI1mQI5SGDtfTZAM1eQGupj2k2/4A5oTc7Jo8DxE9FjQPISCNZNT1LpJJ0Mhp/GzGZX11cO/++fN
idSENs/398KcNqUmlbr/YgtlvpdDIX9QPiHqssVnVpEBNVPUeRuMWukT3ZFVTiVSSSHtYxkXttrR
w4Lr2Fmv7gv5XBazv9EYaH3aQmciNDMPcaq1P1CKii7YNsuxjShd13/s3ZVW5A6O+4HEK/qIVfY8
PfYknYPLOGfLO9BZioScMK17ntLsTXmehfvBk+OrX2GgAwNF4GZ46mmHnPHdU8V2WhmSlOwuu4Kb
7+9qSDsN04avKPIKLfc59mpxrdt5WE40tXx8ZbGR4fE8yHPH704yiGyHgnGwAbYBJ7PeOxOB/rAQ
eMVsV29mFUq/O5KYoBdHw21MxrfGysFESn75KdlHle4MRrDNMe0Jeg0cexrcUFi18arM2CSuqRkZ
6XNaW95umDsHJsfusAqgLjB0yu0RodgflvKfiUcdYN2qLAqTycq/kWvTvzm6L1gY6r+5UwqIEoDT
apNz3A2TCFG3W3x4hT1gBYrbfriABzUGPqxB3IeurOzA31q3fQvO0z4xg6zhSl3qj8Afa08QIavp
JYMe21c0Hbgy7Erj7DbSDp1XABQgO826aqOst8wcblS3jLDX0nljdi0dWYu/4aXyBs8M1mzgeKeE
iZ/iseFwMR1V32PH6k6GVzERm/hs//ptuVybXKv/rr6Qbbgs9myGxZALNiUkI+KStzCCQZaI4Wq1
yjbWoMqtptxZtSDHs4ZKT4PRqsvkFivdcK7CaE14lcLRkue47KFYMPrbB7RAMJZEt2r/YVwM2Mam
Jo3nJkYVB9LqgT+HgQ+AnBu7fSyFe+4XBZ+5CZg+xNJWVqXIi+1Duk5/3bX4yQdui35D9cmFYjJr
OTdgdogHWfyrtOVVk9RUY8aR5jUmU6lx/aIzvnHNh/PoX4asLHdMzvaFuaD0Kdiebn2kEb0weTqt
hvnAaP5g646DViZ/3FJ/nHrjpJLpiA/oEDP+BTc06EHzb08jWMAv7OPcmbwu/V/oeXgJBXkxM3l3
zWViBNrDfhG2L2T2WGfjvSGldLLKT8rbm+dP5t6feCXy3Hb3HcwRmCeEc35lqHzXOyvSEEMM0V+r
wbo6VByM8Bo6Hsi6mWcpwYijW83ZQjEIGYp1+3FyHnSOzZAh47XNYiCdtIdNVgS81ln1CuFxbXvj
PqXDQaZTv2OgRk+7eP0RH9MSmN16ttL0s5fup14WV68pj55WXUttcQK++09UomNsFHQUMfJaPLxx
o8gdTMAcekO+a+thR1MHQj2zzjgj5MrMWIkOWns2umU8mfDsueyOvQeh7NWnKffv6Puol76/t3t5
TNvqxWDReejqbPvlPMKflLyso1sFiZ+3YWrSaecSrbUZtMiyVkXhllFScOlYon+24vHcJa4VtUP9
qyzjxBP+m4jxz+g0YM8ZoAhwEsPo5EJB8G7y2Q698Z8pGHIoaLQ6P5Xgn/aiv2+PI+xLH/FZvk4u
P2RDnmNoMXLZJS1EUAIq3ubG62ZLaXP/w6Kv3Pey+s54PMAv8v0y8GfXoTkV0NdJy7RuWov9lJK4
U8XZT2ovB3tVj3grwba0tzRb/hEOevb4Bml5fU5aarEgdZ0HbBfXkZaUNbTqKF39v6VbVCBH4zDT
0oVLo7W7SdtgMP0uQNkSS2fe3Q/XFT61LjwrWO3uS7pMntjbuHdzsGe6prM9T5TEPKAOYkI9WN+T
4aAV1uoNsOUPrHF1aDTtte8wS2xmqbCTtAtMzuHz+vESZyCJZqUNoZNNfwYpb1nhoesakExmOx6b
iSUAFYKF527kbRJZwJqbpDMbpmCeLxx11DH/eEB7BkqszMf8l/oaOALOu/tk/RwViAkFMy/imLXi
ZZ2Lc+y5t9IV7z57tVruG0b89VOhpQ3F6PpaeOrZs8SDPcLwxOw8ACKfznxr72nP0N1Y5EOnQNLB
/pes/0wGsQSuu5nLRP2yPRDUiPfeoD9Khu7g5NrAvDNGjauHDjo+v1dlUu1ju3voB17AYnTnAFE2
okxNA2VYh7ifXx3mDSdOijuRIU9FTtTDkpZBro3/bR8LfDmaLtd7RAPNUuFxz6T6ior1auvpizmN
Hy45BBWDn2qpPtuhebS9glgWrglQg502rv8xszjllv081f0QpUV+noZJP2TliJcRRWphBNYZ+VfZ
m7+9JvnB8UqmRXI0BuuW2/43qRA7Rq4QStmntRrvgz1dWjTyXV2PjyRUfFgCTFnIfV90/1Kwze1j
jbPkNBeeFsJypSDO/edoqReX6VoAgR8weAd582hdO/VfIRhXmFPypm8iqJGOV5Gne8eZH5yBGisu
9242/jPHmKJMS5KoUYjQI1l2bCvrT7J3TsO8bLOW67IJHNQf96HMnjLZ7XQa7cjasn/XNXkc5jKL
THu9JgipXYdxMmk/S1yA7On+k43rcy6k4ibYVAHA4dw8apl8YXms3AizaJjTY6rcB0rlLSZDZ2/4
5P8MUntgg+AjyFgbITGdcAQw28Xe/e0XMU3qMne/bLWtj4ZMipOfzmqnj74V2RYXGIXvGyxvaNfy
ofLmN2+bHFTka5JEl5rdXzeV/zWpGdmNGW0/kI9SWwjtCKO7BrZZUeGKa1G4BJmr49z4jxrzMrGA
KBpF+amD7tRT+qpG57FunKgVyWtlqHs8A+J52ck2pj2J5Bc/38pW6d/YnbDPpMDYXeTHGYvTWI2o
ubgaAtNpPmUuwW3kxdwicWtaZ86Nd68yUQLJn8aUdF4q49eOeZFEve9y/SLKajdWKcRQf0Kao5pL
6NOb7m9WjDgDRBKopT60/IZiQTw3qdnZB33ih2QljFEdB2u8LL7/XDdgm77Pgqy+/Y8h2EvNNYCd
+q1oGbd2vWMj3IqdW/FY0hPRrZWXNHVVVCAMBOCHdtglSGCOH//B07WbsVGy8pZ+po8xz/A+9O0Z
41G299aSsCezOZP7i6JbCPIREx+HjsEmn+oW0zulWvaB6eICKsTgbfZuzrIYOwRbMswYVKsEI4Q7
nqQ/R1o+3ZJ8vmW1gDHqz9J3LnCJaCVJ8l+tGAHwjb+Zi/8vEeZ+bagTsD1UtXjM6oLjG+tkbUP+
ICWWmAgWr3pmgcr7sIhf0pVfpUdZr/j6t/dvUtbB5s1xx+msGhYPmfQbW5yaVh/YmPoQTx0+v75B
xnSKIuLvUYEagUjNVDxlBr+tqCa1w/DTHvtcfpAlP5OZzaws6ewp6ubqYJBasbeEjRlqbF5pZo+G
1nJauSXSKbB8PD0XsToY43BkuzNw4HBtl/KKjeazGLzTXDWv/sJNPFjoy/7w0Tn+fxq7KCKcqi+F
HZ88UT4aHqdE7COJakv6TFEWUmZFRT2+0qTvbFurdmxDlq9tw5SkwmC5Yf3biVEnB4JXD26TR9s/
kzB/TQwVf6WpUx0THjjH8Ui1yw4cQZfZqJmMVG9yovrkk/IEs/a0faoq/TRY3qttYqt3rcOS2TvL
W26FGJ5EzZmDijbJ/pnW58Pv1XfH+oPM7h6bFruqS3r83Lf7alpeJI+ZxtPie1tfxbdJyfUz5+mx
07Af2bkiD8eR8xk48XcEo8CBdqgn8vu9ppFfhjm/1ciVuwaPBHgxlVLlJk/aHN9ripW6cPywysts
b/hqh3xcfJaQWZZYfl1d+aGbpb9V6l143i8DGsg1KW3vYbFN+TWzY8lwx5e+HW+Es2FT1uv3pqjf
Z6nFUZlibB7Jq6J6Vv7ygP6KVlZfcqfG+ujlF1iNSPZ4UnpkzVTiq4dd0DwqK89deHuVdtCVOihc
uGqQiNjlTptqGrPRRxOaqQHUIS3huPmmikHtZzu5sPSLN4QgqC57rqiLcH6lB3+0MUzP7rm2myXU
+u6Qz1NkZ8BStHTXQSdKziHZKRn/06nAaD6nNNC0Auorx28xf9qqVpHVuF3UE2OA2cb9B5L3qArv
u4jdQ+qvR6PNw7Fq9iZzsoC+h7N4DvS23/Ub5b3S06hU/1pFu+xTg5m8sm4WPUjsGZ9rT3Z9p+2V
1r+s0trJQVKV6PapjI1n6XAgFbH8yUbECaU9+2qlR6nSJ0awx7EfzmYtPl2+27CzRGi7yV7LnGj7
03XClLeS1xSEDAxRMuiNd1OvYCyWyFF5NI2KtQWJG6WYFyfV7tBwIBOpEItxfhxA8wdbkfE6vjV2
KxEA49uCrFX2H15SfMVLf6OIlxv1cBCMOyCpkBi3YHA5/XpsQJk43MUyXXRwIvDXvjzL2fNh98RB
1/SXhssUqv9pWZu94yn0MxdjfFm+dEbyRwe3wifcCkhonkU3bEn03968tdX2WsXDjWd4J5P84BvI
m31XHzB4PMd+E4o5CwHeI6v3QKK9Z4TtrzXTXl06tJFel58kspcYpztCQzXme4i+yGpJItDf19QM
M4aYyBf6oZIaYHd5nLa61+fctfoC7MZ/wX8RujNkoxgtOxJZ/rgUNUxEA1GING3m/EO1fsi42eVe
c1gIhVgbLE0rmZFtzeuJaeTH5zksqIDVYBQwjijPJfQ/jrE8bf8wQNRCOnbAzpoOC0RuTDdyytdu
/tw8jFUZToIGpXLXd6Vh9irtq0dl7mTdAdP866wn+9hs+J5X/zfWtLs0gSZAkOwSmc+ZX/u8Olhi
3qFK77TCjCZDP7SuFzW63HXsPZoHqFYq8F0yZkeCOy6dqYdNEl80WV3bujskMcpsVp2psK+NpYB1
/PP20ELiIMKPzzbVZN32Bysjg7WZo643F6b+yWHsprdFjkdI/wbyawjnpXjACLyxBBicJyBRK5rT
7NiK+u5j5F5W58ztvfMdmh9sRxgU0tNs2jhUvZKRMG+8mF8awwwTviPRV5wCaeQCktfIj5M7ZMHE
0ZBxqzc18qOoOiecCozGUmOTZX0Qs6cHs1XvthtnHqxd0XWvrb4evNi8i1XeUYHk3jIs9GdyUtCi
svMi9B2AuY9prrz6xUigQGf+2Ryv8ezeE8ob8owO7cpcM+OM5AIzIkgvUg4sWoXNVdVPRohqIwN/
mknoWp6MMX7I2uke98kj4sEU6mn+6RTys2MO7jr1rRLOe5V3M66+0Qh5tMfAnIaT6SYPLoNEwV3E
PO+SJ8MT99KfuvCvsnWiKS33vuF+IFFfVt08I6N+6yo/TqJdN5r2sFLIxq3168kYFXPonrJ03MfQ
p93gdREYQhO2Chc52jC7dsER4dO3w7PpeCSnEa8YMmiJezk2t2qkCLe/cDZlzatIKYsk90ZFsXFH
fTiV6hL7IyC8j54woODZO0mVGdazPJl9gfpow9zq7jVb66hsBGwk77PJ62nS8BhOAU19bzlhAwqq
IfTn2yYYuD4ecLW+JCzi89Ln7aPATjsBJmhP5pjscYUMACP4DUT/VcUkuWEuEDrnvOlWP52oTlnD
ftPG2buWQym8Bp4x3mOPsYdVM8gw8Fjb/bFD0yFpAeItifAMvXPYudK4Lz3GJrM/eY3+4FcOLjTL
2elmfEQP38J7MRR2qdNTA3IdLvHe01b4KOey0LOzWIE5eE6Q0nRhxnAkrGIA05o+HSt+a/zqgO+B
LAd5MLPxL7QAXEsbanlyUHkVGJnzXZlbvNK/rZoQUuA98dKzx1HHg3kT6oY8z6C4b4FU+iNjYzRN
Di/+9y12Tm3/Ev9Maa8FGlZGAWCyffDxst5q2/OCCZ6z3gRKfZp3bq7+q902mrsVALBwdqb2nkHO
X7JR/RsVMSuz70Zah8+1/7OgpCp7lOdEWDklq3OkfUpCa322+VC8Km2jLp/gf6oJdyuSoLSB7Cs/
NDpND1qZvzULLnbtvQIjQvdxAQwRf4ALX6CZ93k9/1VuShcPXhIkwke0kO5javFIltW5t5oHfH5B
YyfPNr8UD/y5bEG4Rr9FKSqinKcYPvCXfWBngXJlA6uMrf3RDrxWpV5HIikfVo4mPusnvUgRd4u/
FMfvxCj6sLHmX52CqC0iDe9KnWhYgfUHrt9Dyqtc+zCXtWKrqTUhk8Nh8WXZFeuVyJHPjeGWtnLf
rSLyNDva3jZL7wmNaS+lUz75Sfmlt7intn9R9tpEk/vDB/MdC/ey8sJrfvdEpAdTPzNKCI5IREt9
WEf4LUJz9B40OJVkMh/qsjhn618ehK3H+tzuvjJ1jm2pv+hF9eqadpAxh98SL/QCBaYxyfQad1mz
kjzZSh6NWb7P9XhqNmA9BfkFFTjj2+5DWS+c+Ghjm9G+8GDVnP9fodsJWsx1E7oIa0pxbbLSY6Zn
DdspU0Gm13/nonkolEXmEUNXYr8bMmXK77x0/1MebmTJAAi42QnGOGWYDK0L77PqBBZb9SweLHjn
Q1ktwMMOVN6MN4J71XrVq+WxLTpoFE9ZUdHo5bvmTC8UMd0OP9J+EuhbLKCSTEnX7tABw+B1XY7m
qvW7qq9pp4m2W0aDvl7TITVXEBKmkIhUjn0yEv/vBmwLOdfHop7LAyrReyu7Twi2A2QwBZAeeEMS
6hlNjmIR6IirxFIAZ4q5R1j6y5YYAlnWgVVlWfPYsYc4bCwySqaZUJRieLIpaKZpfO2zDlFnptxY
/ftSNm+5iebdVUdMiP+seNorIfbMsEltYm3GOKTfKl33bUGJWeiXEW9jSKAxJo1sehQQsJ6pvShM
T+Fc2veZg3+hmW+Kiu6NIQ9GopLnuzp6OkqzMkQgFzpVX2vaf/z9ZNhwcFCwY6Hw8/nk4xKa6R8C
SWGDv+SFtM2/MwYrChvrygBdC7KRNKIl/RktdGcj+x6L8s/i9iQ4mN0xM9pnRZItqS13wyKVfUqS
I9QyZWGJDmOaxaVaOiDrdn0SEIfr6ryatnie8ZgEeu2BUfTUhdi/4Hd5AHGX8pb1xYP06j95pYlT
qQ0fjcLO3k+0OhgdLgbnBIYmeWmpYbx1OMxatdd67z4Xw0sj1dUczI/STd5i7GUM8BwyeHI8tM0o
f6Uzf5k8jb5If7XRibY+hesbNSDd0as/Vd1K0Ye92nRvyMMZNogeTImKDME4Lzs36GyPfnYwvxW+
hcKsHyYrg3DnDrVgj8p0uEAWHpTnfHZOgU+yAmodbLz5Ji2NrPlPfuipPjY1sbzMbYkiMreTf31F
KR13iIZ/dH/p9m7H7JwVgGNjGo/Vik3YajHnOUnMbHMBlam68jKMcjjFVeEH28lUl3DJVnd3HGSZ
PCndQGDU3kE7xvxfxk/0HtClOaWWRtlFwi4IkK7vUFBktLraY8zNy87DnbOmdSTFCnPGx9I7nQ1C
M8sHW4NW03PwMNtf5UMzAKgtzoRNVLc/6RAQnrTsRy+KBwznD4nMvvTZ2zNqvxis6uZqbI6ZZ4NW
Jn/sAerW1zzszbn5hPf5gE3MZ8zlfrCe/GQVK7RMNtPgL09lh8aN4cTvnbs9K8LRtH86Lxhj2qM1
jm+CE2XmqE9mC4OesUaqyqKh1Rtw9PrkmupcT5jdU0KFUCQPbHq7uX31CrH9Xtto8rhTHuOk//Wy
/LzMyKr8iTersC4mAS8ldQx9UEJoi88UJ54fbPSAxV2RbwntGckVkGmBZOq7u7W37HBK+t2mMorF
u8WtTk3fV20EGvbjtCMlawmECvd8c9fyLvv+r1jFCKiDk2BsEXiq4Zee80CMRNRL47iVIb0bf/O0
RKkQD7OmheY8kc24PVe+8P9Kj/tJJa8KPcP0i1Ph5Ce/is+TideOiDVI47MxOKe8sK5Lg9MXzztx
J0wpFishZrcI5VDf23Uid8u9kFSWhE7uDVSSUxdqrrqptIHxlf0d/zIi6FQeklpqwLI9bBGsI+29
/Lc1f07tvvRILmkx352Jv5/zCULg15Ugkg5QJsN9OmWieXjBzwQGQeL4zj2pmUiu1qOwp4dysZ/m
2n02zOKp84b7lPgfMSn0NGPtJWsonbaP19xYlpF6O/XUlQDO0/bTE1KRBJlJqtWWBoVuaA3NrmOK
ZlL0plBdBt9oNa+vfVpfjYE4OfKZYvqR2cv2zJpUtE7+iUrvucqqT7YfPCYGjKHW6v8vLsl9CLO+
eSq95rj1RwtVus3sW8T1Xa+BS0WtrrG1HIn7Ok9udbEbhE6q8c43L7zz5dW0EOzaek0Pegs73hm8
zTERbpFtDzVTnSbfGW1bPnmw0cc2G0nqEX0fgWaaT3MyJIdKl+lljqX7YhKjBJtrrO+ypULGMKaf
xhlP994ztOQfsQMY69jMnO+aefL+pDhPeFiSobyWM4fNvNQnMVREKI2LTj6Tv3U71VUAOY+18eFw
wgfOKK6DZRKnthGV5vybViA9NZfCJgOwbgUCkdpkJRiFt57pt8kJpifzr+8tyMjdj9PH59jX3EfM
+0zEAGZ2MsasNMzDK/m2W6Fn/bXj+HVSJIZVTcpBVSz2ucj67H8cnddy5DgWRL+IESBB+1req+TN
C0NSa+g9AZqv38N92ZmNHtcqFoibN/Pkf00w4P3gyrBe1mmuECFWdnYj88D0QK28OxxGXB9sbeIf
DLj6LAGlrkqG/9kuzk0AeCjpor0xgdFSDNnLr0Rd/8FvmIV47p/yLPxF7PgIBvtQobTCuKuNVTVw
MSrC6BoIQAdV/pkOCUE5vw5XFnAlrervwLPPScczTC4EU2o8vTVjr3eTMX31Y34Af3dmKfHg4WWP
bf9P+/VnXg0PYPr+FqmbmrI38vLcFGswBbp7xd8RHbjdcens2YfGY/xOKP8N4yA4O7vAq5xBORu6
35AXnexYuURO90sgks0gcl1pPpPDPw6teyMmhDOt3RG6v+AQUv9/pQMjeomT8DpUQFnbZBgvgV0f
vAFAHe6ZxygYLwJNNqvVl1DjN0eVv3O75I7p4BLihIrlEg6YNlUzXVkMlnTfmD+WTp+c3sPAMVkd
AB5vi63gMTSE2iOkfg6zPAMfIcRIAmjTySHZADHa9jMvehKNX06RXntsFWstExZ9KrjjpH+MUoeN
/ZCVgBH1yY0nXAmQBjapoT/HkFBb6gf/yjEc2O03iwWcS1vgtc95H5R8F3ITSyCDde11EAT7hgwt
x/bKxYO+taukwBxSo3i4jXriYmbuDb9/tB1uAqEJnBLkAZ+ohOShbec+acFCgBsvRtNTnefvoxGB
D5yj4Jh6eXupKoI7crKWeDq1nZTN/RfW3Vc3W/7jkBZXUq7+yZ2WgQ7v77prugTcVcUKk5Xyiqbx
kevN0DF+ese2tSFp1MVzkbU/GtsajtYbTsUr0n5OyhVLnT2zP4yxSm+iuaiPxpCpX0vMYu/Okb9X
pTD/qagtglUc4ugU1oiU4besGnIssVUTFPfELcQ+KKuPqgJph+DLrZcW1VUFxHVVyKxY8TYCyhNG
G019yd7LrDeT6fdNTDyGBhGU2DVflNn/FYi6nHlldKs6AiBVabxKLcV/XjQVvxInAU4TGO5A0qZq
3XIzPXhi5ALku0/xyHE5KBuER2xORw15aMWvkeQyOoA/WfgoixSaz5i9WOzCuDKWw8Zh1RVPmp3N
JJGHDT4rNRfqkqDRvCjXH3d+6foXkRN8juTUcP11TrOdMz2pHpaoz/b2mjX+Y6NNsA4pLm6rygkt
O0kIj7I0Q8xUzTXJuCjPygaPN1fhjS9LxvJ5ei4n7upRO/5D5mF3MlTBM/lwdlNtQOwhGyr3D8r7
W6/bO4HHe435AahTjh9Cg48SI6uOoE9ewyaCEtJz1+h6u9gGMMkhHKEgAAEe9n1SekyUwXMiMKN3
no6ula6+8k7+J30fNquqsdoLmvUKr26eZao+R0warh0dlDkXnB5c6JnKz5merdVQJQ9DReReD4TL
ycwWu96OgGi5HbuMzG3XwzhaNYgw/o7K7HCTRc4RVfg+RI6Nhbp8kbk1r4OC0Z74UY2dP86urOHl
uRss+RF4uI9iq/7EnmJvo3H852ZA2xLuH9nEdm6cyuxzUtOrZam758GOctus/miLtLo0Er92FUSs
2Er2mFlztrDKH1HS7lbvp/uwlmcdV13IWU5Oo1H4cszSyXCxYtpwrCkHfDs3J1H2GLyN5qK81GHL
5HyPTFU3R6Q3w8dubUT5vsbOtiLC+V+vmj9Td3voHjU8s/xu5Qnjnwk8dvw3czQwiwyMnqDFeC+t
HLZykUqfo7x76FrrPua8RByFqkHEsVoHbvklY8Zcu+8f46aH3Vb+9ZH4w7zpb1FwgME5xr+inR+N
PL3WOdSQ5U+KpOQuyHUOfNAj9x48wZ4kLsFB7ToLw8Dq+Ga45eIDAqnGfeMrKHrExZAPw8v7eQPp
pjnLOHE2PjmrJp0OfYSbC6wiWZSw5/J3qKJqL8bWK7BWBE8JLatHNKZ40WTztRf45nfgz8Zjh4Pt
5E1+7G3AUs79uhk5qZinsdxBmWk3Aif4uTAI8ky09Kx9nBXnsszZDoy22xMx1ZQzJOSLOteQFxkB
w93PQ1Q/Dk2af+WtMNm4YeBkGyw8kfHPm4hcBaZBHp6NV/khDDc/pVY1/sHYIq3bo+h7DL8A0p5s
o25eJIXP/txghm4DM7sPXa0bTv4AdqzVC5JtoWKb5ibuqZWeeNN60pjiSdLzMY/qhNm73PdTKM6Z
9JMHHUXwUHpnfuqTfyG/mxzPT259O9rof52xZZ/jW1GJL0CJpiOfYGECdlxhMZ6a/I+f5U+4CBOs
xVoP4PsA8rznSxCUvBI8wRtKCDOTOWjniCqQbSOr4fEtwPbwXq+S8kaG/dXRHXHtTOf4z0oj2ml6
m+YtPvjhvUJ6K3Hkr3UecL4AnHL/G2vh3+KxJ9CI58v/T8CVqtZAK/NVyjEC+jcZ6GjKewUpJBQR
zBtEEaPAMOu2Qf2tG/Q5M2Kq9iA03XscBjjEHPFeTcYYoevZlLaFOn8VacuqJnamkJ3pgOuN9GUI
TiFxu/d6SsQxHolDVrOea9LhIjikeWodoSfogwMRHknXMjEnmWGwIdzon6A/j0BbWnGJ9ETWrY+9
PzV01mKHnmyP955h/ed2DcdzklUk2waGuh7ydGYl4xN7V8IFNeHfaSLwZeCAYq1FgOEpzpEjJiNA
JnAc7xGPI3dT34xtKJ3E2dounrnKmxXGdK8KLIxR4g90IhkMNn4OmlXNm0mSBTjbKIApwzrhzqHz
+oeMpXtV6XpXFphD6mGeThr+6YqfavA0zyHGVs7lA+F272uox/BBBUN1LNC+1mHY8XqXqh5P1jBH
J0Gq7sceIpQCWY6HWRTe2ps1cejED5+m1E2uJF7nk0Ue7CzLKYEw10/xOrNiVGpslR/EdmFtm9a/
vsanuWmpIDrkQagIKHhAlFPDwDA2ZeHCQ+s+yCmiB0qmyHXvUZkd1EN2jXmKrgQGQ0Ysv7J3XoHn
UhNLRzEPiunqSBc4kcfF/SRtwuSPcz5B6I9r1YDilfaPnjvjWE1N8JTnWu/4YdDwk/Wuc/TVhEkm
rMzk5DjsI6llFy0c8GLI8Z1mefqtjXIimgQJcD0OdbydHC1YQhlIAIE1K3wJWNJ2Md63m+MVvB8S
BMnXhFkSJKaAs+nbWf/j64ZxvhAed5xx8tBJdWkUb3UYG/6KqxblCFNq6Qdf6SQ8qgI3Es4y/E0t
TCMi8Vhlj32Z5ONNNUnogKZ0x5jcqB2wZCqxmiaGvziQnMXq304hmiaqQ0oMazZM+k84HRnoUx9V
jIpk7dYp2/9REjvOSZCyDdcXZ7YRyjKIh2tjDtxt2ATzeJvRNp5CbLtrS0wCS0WUVDuVeGO9FxyZ
mzrqEJxDjqZa1/rJcbT7VvhG+VT6RvYSSGQZjBTlvhy1/SWaXK7qNE33LZ1INwe+8zbSaFKlw25X
RiP3Fh5K92OAr/dSzADs9BzCitGN911hf45WpepqByTHLPt9z4sRmILpp5tUNu3W8ZlQwzptwgfP
6YqLFjGckY62xbXbeNMaz8PSexCkZFZI1vdYxzjQxhndpvKd+t2SbvGSM/gQti+JnmmTHAjRgMto
BAKXItyYtpnKraVIW5Dgc0GkaIqgsbHDAhPqF2KN/1cJu3yEYAvNQ2r7KgPSfHmjshXrLrmtPV+s
dVI1K7cxm72MQ/FGKGXa88Nc+B9c8NsCg8w6BOm+IleKnJB6HYdS8NeGAfRS9NSVMtrs2rfkPR8q
ptd75bp62qYBaDANNn0nI8e9WzVFg9xB8sfABJVOglk/Vzj82Ad7ZF3jChvHjsxKnmw9bJR7mFnm
V8TZc41K0omuU7UoqdCLvmw8RBvJGv802KDSO4GGH6PPcomu/bvh6fRqdb5BFN4szqaTuI9tpqEm
EY3cywGTBnoTxAsuBe0xSwz7OR5pCRWdyHc2+6W3Os8SXO+JKvZVgrJjG0Z7MYjUZaugJDU3kI3/
cz0j+E+pCrIJ6angUjkV2H0C0BvtUbNExTvnLmy1uwn/Bh1wjKl7nWBydlm+6e1c/vOUMJ7IMsBw
T121SQRSqYvS4R38qCYp7ThFw/NIJM6eGW0cxWVjh+Pa2gDRw8DcNPIQj5g3GwEnxW6IaFoICjuL
dO8mnk14BaLW+8GL8t+El9KO3llUHDhXa9erwJV5BB8MgqTQRcvWCDadxWaL+IrcND4usjDO2KFY
NsLGsoJxx0qBdRmclixf3H3IQFV30XmxOvhuPd2neKoPmcaZcfBTiHqQ6FkjmhpuwjyExDjdoer2
YNSGbZVEyUOYtNYfCA6CpGliP/lijh5BAzREMut87wyegXKsxv6gpxZ4Xcj0jKtjqZ2nuWfuf6Ts
s2LXMBTbuBuVd8KHWF5mr0P1rV1Q6GnDFq6Z+lPvJIxukmVc4tg/Uzb0R6hcXMcdlo30zDgH2+7Z
D9dQVLN0zvfGAOrUZYl5zydyb2te7EtecQyemyr4SvHkLp4T8ZyiqYDCKGd2DHp0NklnuLcmJcjP
hwzoRc3WRqahh09W/9kqyE/aMMUFP674SCcP/iMjKPe+MmUqWCWEuXc0cTYbyymCTRIt+/4hcl+n
0FUv9jC/ykJk19YYerZcXr7tnNRHKYI4uolbv3sJUp99j1+peAMlcHgoR4Pojnle7irIosNHH7Ck
tQYsDCbTSNoCqqM8YDIWAA7xrFE8lcmbFP62BXcflDUI8BDEn/3bVC0Tl49zjzJvbtLLhjuN32wj
RZCUmNxTnjVeXFEldu6siO97inG23KA/Eu2J7GbDc7XDKsnqL5D8q9CM7U59WCz3eVThM3bZdxqN
X4qKh8kZzJUzi5XBLSEhA+mDUILG66xnCX5LuWKj4/YeR8nFYfOEPZp3zDP5EbBp5prv29ryvEOQ
NSfP6B77NuTHBYNkMpgG213WNT91EN0pNSSL15El89d5X/0mkrRVHX+Ftk/Tgp43MfkMjiqGp5Du
AhcYChnNTcdsWlTAo/PRep46VuPhaBJRi57ZtB3mLCh5M1JA0YzHirIIZcYY3uetoK0i4qHMHbp8
p52OkrMYpzNN4rsUujo5xHvrX8eEvgT9UwK1nsf4bpoNLpz2ItS7Kt4ZUc55EmzShB1o4Z1miakw
LZDigfRh2UUIbtS0WImHF2OcGDSqxtpNaUeSBVTram6d9tg6vv3AUJBDP46Uv54qWV/GmTaQjG2b
5hKJJ1ZFsf8wlw3CTFTY+S6yDHPXmWLeoEUBa+s885/j2NU9NbnVimq5lhIcXekIskJf9uk573LK
HIC2EgOGZwH+ipx0mzTTHXRdevAdvyPek4ZPtSsaprIEa1NWg7GQasIqyjd7VXd191E41DT03HaP
VtFP13yo+m/XRi7OZTY/zq5RgZp2bMj/AmllMkRzi5yivmgalR5H0FW42nqUmr7EoC3dKnvF+g5I
y53n19iuFL6rsXmItJvuCdaFO8MwmkMPBGOVlxAJ24UAUTvSwg5bpn9Jkfc7dNdp7Xc0eqU9IPdQ
DrzCJMnTGeeDDR5WeSt2al/C0xyyULqzndHNOD102IlTRsPHFtCb3NFFtRQGyOro16onENmae5iw
BqIdaaTYhqUXw3o/uz5wIdcrnFMblZEgSg6jPHW84BDnebErJaK3GoL6yRnckW9HGjlfkA0oCbGK
3P5CZzc34MgiFrIg7mbb/qsHRx8Alfhr9G/CHoWL3yYoB97bfbUZYFBCPfFcRJWRSCBeVWyYXrzr
0ojFZMUmbu+AX11xrYJUYpf9yvDUp7bQnQwSb1s/qUh+gzPhis+TBafTMNfsfuOdKlJAktSYrtIS
DTQ31ABzgkxbFbbZ0ZctjIzcjbjYJMk4Y1ofCTP00TxvpfC6I0Fp70o3lfuRqiL/Lnn+d0XPFjTB
0P02+Ihb/I7njxDMNxnoaoBknUz1Vs/GT9XmGSdH92tCG9ik5LQBvlu4ofLuXpS+ua1bDLFBZTbb
2mCnLJX5g0rYrXEJd9tZesXRz10MKm3tbnzMrjdguOnBHgVdIiIRxJ2L8p3IlXzs6wFtlFP22OcS
NrTB9qoI4vAseC1+q1Q063zCsoAzGTK6nzo1XmDIwBGem1XndOIc2lz1jCTHPjXV9WOlc+ut7Xld
WCF2O5mIf6KuyycH7hp9MLlHj4eO15VrC6R2oV/YInRHwaKYzgCGT+1k1c4StsHcAFjJi2oMkIGj
dmoa9EYQs7tIcoybSBEy1LxJzmT9seP1RCtNE1RLE9vDlac5ZzuT0WNBBGk4dTIufiHmFfdBy2Zt
jZHLxcUJ91msxqc5yQChDFG8GasSK6XEP1X4dbkebW5mMm7LbVh5hGZFK56rsU6J56tGn0lYYjSj
wHUNM0/vVUdDUK9sudURO1tLmRO/wH59ntz5bmWZ8S/o8m4/JE1/6SiD2bGjFLcwzfFvMx2cARzg
0HHYHgQqUDfmOfvFwgC8jeMWR2POh9GaOvoyirJ8G/tI3wA5mk9VzVvBk5I4rUV84tZP2t6QtzWe
yrDxN7aMce0FIPLImJD6cFquN7UxHSVa7sZs5vE05UkFyhV7jo76jyzoGweiL5uXxMdwyCcZ2lsz
yzSROkNXq2yS2c3q++Kah125nJLVvq2TxYVitusgpC2n8AfuecSaqifJx3odplj9tcLhWccGXry5
Avm31z2AGGwXa5IkFojNuW3hVgnrlQ233EVKfksucacesO+ZmD/JIAM4gVFCPgSBlm9LoyaM5JDE
SRKfq0NxqJqQMQW/L9dKUhLbULc7FCUCxS9RP+7cyDpn/vQ9ufy2pM9FtrR/U1+92fygwkqtbUA1
kAS3M7tt2rz2TVjA/XH2y58HfsKX0T0k7lfVetSF1p8IL0i82E2mRrzi99gUYbDuqutY6W0NeAAb
v5clYHEaUmUaxW+6GnMBvSDYELZBhJHnEX0ITMBq4tXn+uj0+cgXQz8sf5QTnuAEn3RqSbUHVIoz
VRYnESWvusmveYThyrLEZ0Q3kArtS8IbpoIMNLdopA7OXkNs827cZHBuV5FsLzVHtgr0MySPnQxK
nM7RYY7z54m/IcvUybS5vVZdMKw6AudNkuAOcBAIjPaOn20eYVMNDqag8AyjZI3AsuY6fUsM61NY
nPl4fd20JYpCNpabLgcn7WPNb9ZIZDpKi0axTc18F4K43BiiematwsoamoOyoRFdG6nWVnJten8P
GhHVL3gOpcLenB2tBDB+h48GVnjX0cZXkeZbHqGEYKtZJD8GhMpNgFs8CuffRAPqD+z1CO0YxQDz
hsqIic0b04GyNYNO7Lu3Yb67MJrYb74bBS+H4paaw9a0wzdLs4mZs4Nhi0MjopORBIdmJEdBqzUv
C/1MM48+8kfHUx85n3HBf22osdpnCSC85bmLuPuljoB1FJAK8s72NO24BmBY/e3Dn9p6r+ZxAx4X
P9Xij07/c8M7lqULnkLaPATwSDwpnmWteIpyB6hvOzTnWaCrLeBVQIfEmmCBQcVYBTa/iSglOqG3
MwHN5TFMhPc8puMuk0853M6EJ9w3u6M/pd9+IWBpc2cdOBDfp+rbiNrVaH5kKJSCD5dqmYtLuwC4
QsyzEWIPZ49jROeede+kCyiwnNy402Ry1zwbYykv/Js8frU35lXQ4GYeNPldi/4EfKEDpmwv2IKS
3rrgHtw4vfrkyVFLICE7oUA5VEsssd4FCpNEWnWvvsqfecVtK6W3DQmdOapugW7wWDQ8HEvy3s9u
JKq4rGdrNv99+hka5mZqJgHCk1FigDfW34cheYsHRR2D/EdQ8QjV492vU4tzRvD0exuBh6jCAs4X
dvDlwcvV4+J/iwcMqlTQV3m1S41xb0YSjwCVM6NckEnGeoj9z2xovqrGeJHm1G8H5b4tTyTCIwlP
/tJJmg8SGC6M9X3gpiehfOfYYIZq8+lZec9d/C6gSKxicstm07+bS+3mCNctwjn2oJsFwdIVr3Ti
0gyQ0LUZLcxBQojBZnax2Q0ebPmp5qwlKjMKrKkkOLzdyNeYWPx0TgYyrNSpcEELwkeopsbZ7ixq
eWTw0EER8u2URypNaYq2X7ssuk0a9w5vgV2ZFphui1u9PJ+NEV6Yw8xNaXPGjnIkNEYIqU2dY6Bo
te4a7KsO88ryIFiz+5DP4we9fwd7MfTkEhCD0TeLVShfgB44f4htLk9Dmg57R0NFAvWZz+raOB5e
mpHNaI3jfVNVMf7LtmBtVKjqS7WB9cj1eTrEllsSL0y6i4h0we2N0cwMmCoiF2p4ED733JPqGXl+
gZfC2SABg9lcDjVvWNt8i+mboYRUGdM2tyKgecDNaQPEvl+56hUMzwWa98maI1ii7V5NwEi0PGHf
4orm9yhu+Ui9HylqBGFkR6YcHnj9UCT5O/Q0MPNJV+6KlHOwiA3uz81jMJG5L4BAbCRhmbXL3nhf
R8617ZZ7e4w3gZ/4S6TIC9DLxb2lXydV9RubI6URCIA8e3oIdvxsCCZrtfd6vIFW4T5SnsxcByGb
3hhM9nGUnoj+PFNjsKLl77mKKKCiDQA3xp9p4J9PmuzKe4XAonVpXaDbgEIsFhQu7komZcoP0J79
Hgve7LIxYEBVTmqsXZLl9OmMn2zkf1yPrsQQBAZ1d1W/9pe3Y4VrcUUvzZ/i2y8dZLrAWOJSJg7s
YGuMDQeF3o3RgJ1Iu+gn8RsEAmM9FikPdPsZovmDADpVE+ZMBUSv5TxQmXem8GCf2fElEuEDys4T
gybSmW9VG5VF12h0d37Tvc8pPzE99VhhhmrbcGJUoky3RJp/YYhc2FdsZj7Cln4T9J1TPnZon9bZ
5CoNfehDZlw7CnEeApr3qAxDCyNKRA8ETtsyubqDfg9mQYVSL3mEaAlMC1zrBtJiqtgeLKgXZ4Q/
wKk2mhQRjF0XrTs/eLaAIbcp5ZlB0EXbilMDjkfAG70eqW4yEaan6Hn5TYDkXxxNw+8kxZnRnEcx
h2jA1XY8Mi2CA6j8vaXVY6jHS8F/ftnSkoRbehP5w3PSG0+gZZKNHU5wGwbusUZkrQobMJ5BrjOo
8OeXDvoKZ14E1JkhmcR9iYIWhLROtBgyqCUCN58So113s00iXr8oDxW15PDRGohW4D44GXsmoIN8
sysNZC5i6qjbl7oG2zpHxovfYChzcEroaKCDJdO/icumX5jBlvI8+lJciLVh0VxRRkGLThhqmzDZ
24b5SC/ga7xwr3jd7eMac3BhNmsolj2bKHWV2NhdwUDUtMNuBPUlDePDVhPW897b57xCY2abVqNj
WBJPdRMR4uiyu0CLKTjhUkrMqdzco6DSNlq9sjo62Kr89X119pjDtRksVz2OAOZ3uXY6L8P3aJ95
agsK/sp7gZtjPcxDc/XbwdrqhpR7Z5ktyqCctv7iNfSD6EMb020qfdZS819tMRCO81zcGlyDNvfD
jFQkVYf3jHCrn7eEu3h91G76TbNC96Vwe5+javpsaVS9o7B7pCbNm+X297Ro3ZMtm+CzSIbwxSpt
ME1BhHUzwrcDKJzfUcgFybZiaAAh7lzl93gd43s4ge1WbOZ8m+CLgTWI5bKpEgyqgf80RfRwzQR5
tp6vzFVD4xj0ZCbyGAp4e3UKt9mxcakAuPN30MR6yu0UlJNN46Rs+GLO59xcillwqq2CmFRTYbMO
LQnb+P5CvOP6hnjcWPgCQSQubw+2eRhiAO9oq1+H8wAa2S+AawjrplmTbUM+EYo61xhqtgyE8Yr6
U1Ybbil3dhb8h+XSW0e2LFkJTBf0iddoFpQYzSW/I4dMCOSIj4r0QNvLtxYEQhJ1Cod58S9Mhh8O
pPjuxNaT2wRv9L8+oUMfXNeSuzkAjq1j+RyHJmgAc9ME8jGHzMJK42A3AbhS3LsTpsI+Co1VTpPR
HgS8cS0tNZLDwnNtEgrg6dRNckfdUJt2LPFJsGywQOJTw4JEHET7mR+7DPDQp7i11o7jf+Gff/Gd
7rGY3PdF/I2oZSygxBPNhuGZFtm1QDxvkvmU8N/myOFFJ1qsIIFQxiKShT9h3id7QX8F/XuZBRFi
G1aqfuCFl6KLyizdgx1ChS/hJGiyND5G+LJKTjKU3MXjVzQFl1zsJLa98D0YSuWTNTnAKAz4FL1Q
LDgAL/HBFs9wx0uYViOr6YpvaxsfwtE+1l3C2OBPW9Hb5RbN+zExm0f8yP4x0AOwlwZsCRAUPqPk
N5nDrzJwvhoft3jTXIe6vNujvkQuDj9b54doNp8931LfMrFfIOltFx+p49f9EaWQqcC/6WJ6Gloq
bE067eRk/LRhpx8D6UebwchuddY+erkHct9gaqJ9JTUe01wMq4QdbJDlzJ9UWO5nsP+2MdwyR9SH
zmLNlfz/L5qo6XSitD1ydDMSJAdXJ1iTFQYtOXfVpmj89DCqBcadsyeto3FLlQPikepYkI7EnygI
VurNi5MOQKIHdr18M4fgHSPWdqrC16rBMsi5/ubK4o4N4NTF0VGl4xXf+nmagxubgm9Z8eVQ2t7N
xfSOseVHIG/s2M7fEPU2RLsddlUpNBxMeX5mbjMQt7PtnGKm2g5vbVJyiUERZ627tgMJdY2pNKHb
xVmkDVOaL23HfauhETWYN2XmBEvJ9Z4YfrmZ3JTSM3qOLCfCPybYxUSz90KI8T9PcpeX4Zon7uTl
mPCh0N2N1GUUNqAFjqyzUOFjkAOC3arbZWzi7Q+qnU5iZLs9+9kuiJmlA3VFo7sGWXz0rZnxHgNw
pCboYzYVUJH+hyoDaSF5tu3sjLHkKya6tKna8qMZ4T8xBRRFBQvFatjmSXC1vCLAYPwnKkqvVkHu
TutR4N2vHbDybuGJQzT1FCTMvXPo7aXG3jWh3lAghfkqLxEUNNp9HrBrqipjZ5G/2LGOxFjEFfZW
GaUAcBJCpnPDRZeSYsL9wC44GUQDJra0GJUbfuwltqGj+/8xNfV8FnCsrz6sDABuBHIOR0YwqEds
YMWNLXtEZKot2p3nRt1BZ15KFgoG33oIE/HTOhXRMRUb7p23e/lRlpmH+QJXnKKJHDPNAmiqKrqP
U9vp1mMW2DvCkYBUqXEZ+Vx4LdSzDXM+DNUaTzauSZmhbzlwuV3TU/k6xuWyzQIR3+JuNFH+euup
SVpjH6sEprg7ekdHA5AvJu6Hsfa90xD2OIYqkV8E/J8Dx43chm6A10nP1R5vR7HFyOpc5tKAUWJL
LkvDsokwAPVT8ert5jIGwG63bbfhH1/T2euTYHSs5ExVzrChwwN5ohsdQh9x9VH3DWcfyG3u0so4
OelEw3JPm8bSz7x32gjcs+cDGnJV4bKznPXecFn3AjDHcchmeheX8Xyver55yohwhAaO8dhLziSk
m5bnyey3ASy1bdGwGdMmGjpbiHhrSU0bp+SglgNoETPNXeJldgPqpU0fhkb/s8AW8HSl7sGNjNDe
dBAun92FoNBAPVgZKHdbNeX6XNuWfymMAeNF7pcP41wux7iNqBHPfg3kHNTqijEl/Rjdzt9z1vT7
KQ3mrcKyCTufTZ+Z8i712jDfRyL4c3gfLYndkq+lB5sDP/gEPyT+ttlNrOpWXkQoAaCxy+LbVLGE
GMNttqy7+oAB2DkWKGYGxx0EyWvhd789ExGegOA/GdXwV9324AbuZz+kp37ITomkzhxRdCfR0YKi
hcoZd3dcE1tnwKULv4KOR5NITWglH0Xb26sy7LY+iMbMsO62av7NVkvGmUTDaljCiXW4hGQg7vEY
kxkB7CeEc87A5mDfTShoV58Sr/AS6Nq0yWyfhPa40yn1Oik14kCmrcaIL5W3dNzUrLr4WWBZ3eQT
qf4lkFHB7cV9f4Ivvmkd+31s0vVgzs+JVUEciPcWhRaNYlvrtC/Qnf+UgzcqbhhB++VWUkQXdwou
GQWhZm1ch3SREYuLNMNjV1c/cTc0eCeL05Sk9zFFFW3dJ1hND4MyP7t5fFLaJd7PUJpRrNQn7rBy
OuN7CaZ4U/JsoQbFsnrIZvvBqx28MtlnTzKvN/y93TU3C82uATtDV1R8mSAu8W4kLpiAAI+bR8eV
t1qbZNet7KPLWBwBgIJheEELfBFwgb3B8lZWHu9nZzgNGQwBMVcsF432GLXyySqtnTdn1+X/Ownz
pAX6PhsilKTpGvkUp+Cu/slVt4u84SEQ4urWLY9B/dksjJO+GN/8Ql+qoAuW+iMBZL0M9mxD0MR6
MpJqPuFzO2EqYdmsv0iK7Mq8OGKxuTWu2EvsxrtAFqyfiwds3Q8W8paLqQivGPycKkr/x9J5LMeN
LFH0ixABb7btvWGTbFIbBEVK8N7j699JzVtpRiK7Yaqy0lxzNyP71lTzTftHfBkuOHbWxybuPApd
5UQ6Cre4og/3T8sjqoAR1cD4zdR+nS18P9h4zJ4wH2TmBJ7Or9pHMCXOL5ovzKLCJD0P4LTcDlk3
v7I/tULb6/mEPJRGtrKAIeW+2tByuDgUtufMvjSM53AcCdB5izn3tLz492g7AIOmniI2gmbUgPtk
GJHjZMPEZMyZESlo0W0zSLtJrVvmrrTMtZRRbGB6d50OGu6smIs7MUbhaMBaSg6FFFKtnY3AXRRS
lADXHgCX3RHcAQ2gdviFkskDqUysvG2fcCxAllI1Nhr5ByrxqyHCGsxLs4++cJa6229TFEVEPcuF
e2uVvwfwcmg+o5gbtEvpNCeNq596XUXVH4NcaSzUgZosLXMat+2INAUk2IjOZm9O6xxVypq8BvIm
lhq0chEhR/X1wIjh0xsVdKpgIpfJmgNmExuIX/vAaXzjoGHUzlz90CqYj0ymseho8qSMvo5VoK3r
PnziIb2ckDngTOBI6Kj6NLESf+vK2YW0zWxWs5I/I6vZJxC3GjJkaUZrpjBeMw152mzKd0KHyEYb
6H4ovidVhE7DgDNQ1pM+kEVRCCiSbar5p57FN4tRMQRMplcWwMI6YUzmO9m5COEGze2hR9+GrHpG
NDdFUcMwIRn55amGNjOP0bdVZEfpkcyTfoYscv83SEYud200zlX1MOEOoKV4fR1tAV1vZp+zs6Kr
WevzSvXBercRlT+tIatE4gDBmKWvQU4wdf/hpdPaKudrnfXocKYjaogCUp4vhRGsQBX+msG+GClc
9QzCQE+ikGbveZ8e5LpCP0T+553m9ZkjZOWmyZsPWD8YUe4yXbI4pPz5+9giN1DNW5KJyy+dftfb
ull7Sfr8EuguNS/CEUq8VwupVqc1J9q6MqGz0rD6p0ujJatWdcjUMcwF4OOrp0RrUd9RggTDjnoV
Q4WoDA9zXGa/cRit9NkHGOnugsTZWZRKAVBwTF0Fj27f3V49VIl7Ly1tA6EItKtuQIsw23up41cf
a8cG19C5DfeprzNzw8sQ4eXhCqYFrYjUXZoZVWLoTc84HmnzWu7RAQG2mErzPYf3s5gyaJPGtNSg
b8sKhW+w7Lj+AclCtYBpw8r2h3mdBu8FB12vW2udbUuhCyA4e09N6KQJaBitTlGMd7e25po7tw2R
ATRrQAkQX0LSL7U09ohC3UKEYIfG/exBA1HfvmIQJT73hGSc40f7iYTx1c7KH1TwIBaz3GWrZLoN
cx1bbB+eDS5MfVbMVzWSOObOm6xWsh9YbQo/Cw8sjsDBljTm7RFnSXQ7E7IHw1xVLW0//EtozWTe
T602TNmjPzmOknTx7CV8/H2mIvXLbN9faCUStqVFb9Y17p3ZvGi1cazhHNI2AdteJ0zw55NXl+Ym
YlHUbfFKy2xjemRKcwG5wwQuhCDacmijp2vCxnJ66wBiChlukBQUGiVVxPDmm9Sq5IsmoQcxlrbe
M4nbqEP+BASBgFeM8/Hgx1+jE7GcWnzOGEgS3EHqV2n0QCNhl2HtiriY++aH1UnDTCRxMhuV+PbL
6XrIzKi6rw0t4C7H/E/jTRb+O0O4yo0EdjjE9M3gDfcqp8NCeiRHLLu4+kJ976Rn01ui2jfXom1L
PzhF85xnbmnFm9f6p2HOPjtLHRfCAR6DEJcQ8+rRoGpd7aVpbIzkPXtftrmoMo2YtQMnU/obQjYv
Rd38FDRGFU7PBQ7Vj0KMJxX3ksXOtpg5SctUv1tVe/XK8GOkB7uzgc3f6FBYYHxR1/QMKOQObc+R
iJdVDByy6aIMM1gN3zHoJoMEy4uvwIm3acWgEfVbwODwJ+kIF7m29yrE1N3ce2sBbS9sR7yRGrW8
627kXwIFjiRV/3juSwqoNrNWOgCiAdgLKy4nrXT8FUnEkoH1rjADkChAOnpaGIhhRKO5cyQNHOo8
AG3pMGPDjelEb1zfpkMYvjD7mUn3XSu5IlVl0U1GeCl3jOmDwhbHjrANhoc+6LRh+wy1k7KMUe9A
h5eZqzLgJGg1Z7WePysbxOo4JgYqA5xhWFLtWRSIGJUfJPk60w9d2YwDPViFCZvrJdvQmT67qgQG
OwyvzDfeFCcMkH5BDbWn3CsHh3IxUMAB2ZcUx9SF0ua/ddNZ9apBE6K59l7EJBWOhUFZTRvnEpXV
uWxwSrC7i0dzZUEauNO7/g4Ct1h2UBiceshXNZAKUpKfpIGzSoYHEuqlzbKDgtQ/9KLQfrSmwqPO
9Ml4mcEUHIFuTaI2Zb6VAQrhNf2XXce9/jELi7FWF3uM2kFTgve3AF1RZ8aoR2fWFrZ6/svFEuFp
Z2QstOZhbz2LrIdI04Q0MlOsTiHe2D9VELzkaA0gOfnbRgkss5n0RuMNgJEoSo1n/EHfofe+YDr6
UqMQEPi4DWqFe7UbTcMToKOsR8z1Sm9Su3UTTkRRIeg2MLjV0LvsrAnYBh8GNn/fzcoOi05aeJhr
V3Gz0WrU/g1QNWA1mHJ5Bf2JZufOw7kiAVeosigDe2pWhruYkXME5T1qFUa7N0lVGr3+hpaBqU25
C5TkNFDuU+CfXFEQKcBEZS35TdChKjMAwjoNVdIwbSFXgiM07ixf8198yEzUFnj72MWx0GdnO5Xx
xu0B5KWeEa90vAfD0jq0WRN+mzMm8vpUPfQ4uke1tEPoJ7cUL6uCGSuAerf4Joa8M/EAXKQZ83Gq
gfpMedpvEA32NTKl8hA1E6JLOQKJdbovLM+DyJCXYGZrJXkX4QnmYCAme9aFGkfopEBeQ5cY1LSJ
KDeJXtTjPUP+j57i2pimT9MqToS3nYfpN5pce2eOb30abeKuu8KcWjmh3h+Qza5Qd0U/KEqtdYzJ
/ApVFGVBSyLkuGdeQlWvU3KQRey0kXGvNU63JqDnFKcAtBmvMINpzABWdw8O4xyN58Esktcwj5ld
2f33DMhnRz9KOsbFVfXbvd7WP0ETPdyKrARYzCYF5J/wzZ5Z73snuzPQ3U8ZaIKhT5pfLj565I6o
0g2Mdnt9BaPh2phiDRfRlXNPhRl/dEpxtoaI52lv/NT4sLLmMYn+j0+oR/JglQzj1QyUHXIOR2Tp
tk7TH5sx2dHsfW0DkHqoOaVoq4lC9tAIaDQiYS6I09KmK+I3qnO4Xu5yzpDnaHG/00jKs1J8B5il
9R1iQe1pLop1bdOgS+o3XFVWWuz81QwL6Pd8Uhq4VlHCNC1OcrAYGFnAZsRmBLeMLMQYo+G0N1QW
gbnqgZ0Xhujv5CZ8V6icIGStP5XWDuI+i+ESMKcFxL2BgtUVhmPpYFJV3SKuULfB9zpgdceRpmpe
DwsHIeJZR5Y2QljV89CI97vhu6rKKzgpezVDQK6bYYvVAymRtLbKOFjbLjnsMPBUlGGLvPJTcDLj
1FxKs82Wld2uRxNMUAhDfGGM+q7GbiNRkp0608qsBMIw73odBqMlGiZBBW8iR3CuZJzbRAozDsM8
VSxK0cxeuSpqYB48CSb7ywnN74xxnjEERyZpW03k4FPYUlsYHHg3lAhcIKKMAYtECLsGrErmCQqm
uaKOjSeaM7rrGCNCGJYLo+vxKYrcv0B7yNGnEGZtNZ96gxZsbVTMtVPtNlIzxXMzQJNFUiSxlH3o
1PLgjY+qRYVF4/bCbj2YKBkhGh9bqBboM8mS/zHpw8Ww4BjJNdnc6lzCyw8V9JP0G6u4WwDSQswo
8yBuZg1yCHTPFb9+nTHl3OqBjxZO0DCnynhswfi3gtNY19a27nCog6KHEvUOXPE6VL3fcIieBG5w
dD2nZQkgqnQR+Aj6N8PRrk49vpVMrqxx/CgSjq7ce7oQz9CKf6Q1NeRgksPqFZSpJq7ml3BEymYa
WmA9c9V9q4hgf2aZ4R3SXg822uR9OXnzXYD8oyAipPVdsp/N4oiHDw8j3sCmhQfrXDXuLNHn24R0
Xqyo9GT7b7mbmGlo3sxwyfNzWoX7wkk4iubgFqn1iEZ9d5RXOYHWyud/5uCsXv1cZvPWYzN6qgNN
qHlBOJAZl7JJVBmWGT6udcF+9sUaSVFNJFfbJ4r1HwiKnWgD4UuRjbugs441dkx6Fq0tU3kPjHgr
G2LwAOQQ9UAjnO18/kDll13U6Vtv9MC7aJdJ1harLgUF55JnZE3xHKW6qAqXMwPnTyWadwziQNa6
q7pFR/VRIQEbZYA2zy7E/6HA0CE3fiGodtR785Z3+46tk+3BcwJEwSK2jpYQ9JeV9hgHLjXayyI2
NcDZ6nQpGGGYf+Py0cTRMaEDGlOHJkiyuH7JigLRxXf7BvIZlk7yAdgWFiNfzjXkkOD6S+TvBNju
kpHBr2Rk7lzA7S9zUGQJbZeITWO3RDhmsBaABVJpwlxy5zLrnCEtNLx2oynZ3mymdVl9JgDHBwAG
jvY+2M/G/Ob7tLLcTAOtYa6VbUu3GsUHkDD0XuwTLgRrM8Y8GCwEv2Ehqe3EqMnQnXaMaNlbKhiI
fhmpGfp2Dy7Y9i8NQhNwWUo6kRYOgtij2MGS2+FCYeR1VG5t/xMUzwQZPv4o0PHhF+dRAwQJL85G
Udd5mfIfLj0FqMXsGhUbVzA4S0sbFzM3O1EYu3REq3zTOc0fZON1+I/5XoMAJQu8wwrQCIJzKFWf
s8/zeGsgnBxV+Gdat9CjdR99mzDHYJARrItunxPH5BMVBZJWbX8F/s6D/jrq+yhwqJhCQFAUttqD
pzDCOA9xwuqTs0OSyG8HrNqMCM0/8ERR0YTd/jHk46ruSpxJ/8yMS9zMWUxIrdnDp8eMd5wISP+9
MBaNmplbeSkdRxZLEsjty0xWUtlf2HS6PIhsL0GIX6jI/RXUwOTVB/Fbrs9/+Fu90i8G04DOTHYz
mDVdeFvYp7unofkR1SkbIRuL896mRpvQGnYNjCSlFTsd5MnIYvLKpwaADAFP+R52A6s3Q0Ib/MGi
d/TFmKCzMDFbY4rBU8AzbOsWE0yHxzB+hzmKuLm9Yg0q/Uud0TqRBYifjrqJCwgi7aaCgoHXyIrb
9XUT1GNGC/nNsN4scGl2/eWitKaRfvTKRxwwJNR31fw2oE0Jim4foiTSFojL6CcH+WIzJb3CFO//
F9qPmzj8zaqfCNDoXyieJyotNASomGzkI9CsM+x3xsDyG2ZnMKMA3YkRCgqVB655duJX0/V3MK4Q
r9hbSnSc8VQnIZDzqAqNrQb8ly8V2CoUHzwysFcKwgdfVrcurSdE1xjF8rttA5aU/FsPYRZoxcqs
v2JmRaxprk/eOm0t2LrZXiNQMHs/1bBPcB7bKc54yCtMFhtKCsHldAjg6NNvz0ZUOIAE7/2wp9p8
+tXQCE/iJ482mZtdpcUrrZvkCoNR3SfaS8jacNxyzVBkLVu17b2DmT7j5sLq5CpQNztzAbLdZPEO
L7g8HfkLxu3Lku01Eg5cNaSN91ogEctvRKgm9cOTbJdq1F2Hnb1gYfHgdPLdHCmAAhOO+YZZCzzo
clrM9isYnH7GiNhBmA1U9mxu2OUp4ZLYUJnf8uW9gI9EU4PvHfOfBoUeUAII7KrHFFXLWm+uKQ+E
cfGTtwGGZm1APGORR18taJTCQeJLu3rZg2sPoeRgYLqebX/vRHlzQUdmy5y6WvBcKNVp7rX2tYiT
L3z1GCsFVJj4eLyDU9tPYOgkGsPoO1B/ch7Pn5Nh73iUiaGecqkvMxrTPprkRuB/MDCpo+5SguEN
lXllZdaed8HTmiLtEAB39InXUZeuaAFDh+8onN+5+YlHO7gf+NIsRopTxlgboNWryb/XeLD2fbgL
OElUmooDurbTSA7IlsvLbyT3FvgHrz2dE4T3Bn3YRFiz5Vl1ybkzPuUt9G12cHVsnkncoia8hQU+
c7nCrIabU8ujBPe2BkABHrqtVFR2ja1i6XtzzK/BZEhgVLr2ndE/ELqIhjVkqSBZd1axYpEgW7HW
rT22jzhxZF+8+X/SZt1+iFoHhDEah+yinoAfvuqq9WrzN1yqU4qjXvbBTURcDz/j1ciZgmJ17AaV
I/s4Uh+FwHcHaqICw02n3SToFEdjso68ZxBhPt1hRDTT3QBJsKUTTbPMR+sSodUAeUVJZWU/FIgJ
sVArvbj1LqKhgKnkWIGJuzTbDSdO4oFStIEA6kxv203J5Krk+Bj7B+OAU9SkC6V5YkkkcSLb2661
dkgjjPDSo6BRg1DNDU+si478qywY/OUX6BuxQ1em/Z6SwLcCL4bUmcbFt8Kcp6YB7WjdlrUBfMfN
HhNEEQJZGGpbVPtWvu+Q+lYrLLlWhuJ9z4GJfxUNm5zsIEqznVaVd/mBoqsWRFxbTbYJMG7/msBk
cyG5Uj7umSTvuhqhTq04m1QGnJwj9GU5J7hSjeLBRa+jF8A1PlJDx2Qhsee/6DIdozRHhtBWNsTq
LNLedL99WoV6RK78tdCT52RMLzwqzdeWY+1/ytboJpJpttrIlCvIq2un2a9oLy3b8tpVbCmmtZLH
8GQzFewIv40MC1Msclc1JstvH+ijXzjaZwcKisIYElHUSt/TcER1Nlums3hQ/8HKCos8Zq3KCTuE
XcQBPdrQ/y69O6/7+NRPh6pHOq7WNlW3V0vtLoukQ90KNCUSepzazQIblx2PQM7ogUpLKe+yc+bq
g8YT8gHoJ/dgEOLE2mk4FxX0FNNE3yv+vNJhX5gd/tMu8WWapkM3139NsNDLsK6/MfXa1an7orXW
RW+mY+ApK/TTMVtFBcUZmi/GUJdkLH+XPoLIBc6mla7ekNTrqSZgKpGVjvipmzHMbH8a+BEUv/po
AmVlnXQdI1IcmA7KlHyoXrBXfetQ9PpbYuvX0HeshZEgsWJm+8Gejuh97+e22HtZ9MQzcYuHzw7G
/y1CpiP3km86trwrzfjI8uaIQPi29v29QQSgZ7YNEftYwHpajm5y1cyMm6IVbHlIv+SCtmNxNCby
ftY0/h5Udo5pboJ+xlMj3DrmzFr29Q0qeata6w5OFYzoIaFwwXGYjpVG9YR55eAp48IJy5/MyY6W
Ur+OGdZArln9HngUcaSujRZv7ai5VlVGu6E/q2PcLxW93dLI3Ku4ptuVtg2ELQnb5yXJwSXmk7ub
M+2RotIsyeUABo5Bzw4K89Zg/WYdjFoKZDsfLlb9peASHek39raqn331rSZusmUlHIcELUjlrc/U
/F2rPlR2TaHSJ94YbXV2ABHhwgRGk6h61grwZGdSZclpmv5HTeY1h2DP0nKJ8ww8iD5vwGi2KmYF
5jc9nEUO4DGnyVG1Z9f/CdsnJx/nn+yYiUGSigx8m9yxJmUMJw50kEO8XwYTe/H6c8bwhcCZkZoS
genMMRu4ZMZXiWpMWocwtq5NcpczhgUvR4dSdL/m8DXhi/lUIrEstZDuKQilzdx/BMksVY50BxuO
ynH4hDrD0IuhZNwtA83eDtgBaOMHFypPh1DoOCjoo5onmTUXrrSvDR2eCpRO8WFCyY5Bg6dI9AK/
Xs4Nc3x9T46BSwGZvaqmR6smlczeRwRlDJPcMZzPNpnFSFeB6Fzo0NyqhgmMupNoi9HYSmvfcxAy
k/VD0K4cLpNNKk8mwomZRulJYejAe6MjRUeJc5aEjk/uOVFl6jGD/FdmELwqrBRgASQOpn6Q7x8g
LvYjkdV75pRJugFKgs/gMnyGP3pz95IWeYd3NuvKC+Ytzy/HaqP9i7UUIDApr3r3wyK59zM0XjD7
kTQzbZD0JrBm9m851igYWDz8KFDjRZ4F0IB4KJW/CvQb74QjFMw0VA9O/qtDvRHFIUo+3/99tuRt
8nszkOliBA9PaaTb7zxNftpLv7sQcBKpV8dbQkR3GXffLAwjZiKp77MEo1qbGeOFJQCRXfaWRH9d
39HeP/JiWu0pw6SKArKKOLW4ExeJvE75SKxk42Y3LfvrkZnzmWH4mJnJAwlY0CXD11Xb6azKDGVb
VoHbzwSTU8+55ZOEQz7fdvGZLUHVXKnoC+k0EsNXtkncIOuPKjBY2h3zq5WL6umAGdiQwFPOoVCg
ndFDVIlvCl1srlHSQtqduyhtD5KVZnl8GYd47fg/hYoIGs4RQJ2CoTx32MmyBna4V16qViT88WIF
Z8BRUcwvScxis5+6GsCqm8aVhAkDroqMy1ZhaO24Sc1mBsoG6KLmID7wAJuP1Lx+cpH6BQnEJVpT
68S6Orb3KcXhmKFfoITiDA6J4HVwnsyeEFfInthIptusMJat++/8k32losGrusoidED85hPoaq4t
nuJ3iRig/5ex89vs3AtFLuNruCvlNSYIZLLUCQhj+hWgYl8H2SGRQ7HOnoj9gMdjFsdKjM+UHl6r
nz1b38TcrVL5cGZImQZ/yYr3Wg9YH9IU2gDnJFmM/i4Kfw/yrt13sXRGJJ+1EzhLKQlDN1/nUbfw
EhvOVvbQ6LKhS3NjvA6Yi+CUrKvq3zPwePw+IomaSxayr5kELKTg1ylm4GLMmXnvOvsux4TWjmcn
DXeACA4hd0KDQfJZy3EQGmFgTe4oht3WeDSR5ASRdxljEPORvqEFtnK4qrja80bZhwQtKaqJLBLe
/d5fyv8O5DQJBYXXHUZkV7kKfhpds5V8WzLaS2oP7hHi9b91iDTeqvXKdUT6EtF7kMAvUbdLmv0/
MWF1U5jfWt4sZ46xEC8Bokym/n8ly9JjQbHIvVpdE5Z507KhR39VUeaa/Mk+DZH31QFCNExBesO6
eK20jDyegvxQSed6JkjwV+yNmYSNsxwlBKCxZK8NnUA7aXd+/yI1gMtORILjRq7E9/C+iwgcYfaQ
4JuzRmrtmbC7IraPLPZEvRJ7eFCyUPlp29CBSQgl5LPt/lh0VWTzqjoGR1h1FJFIH2xKWlxSckqm
TnNUHiHh0PZ/WItT/zT6NznZasTCQ5JoApsPH54LihrmziTq/9oi6ec0kGSIArz2kE4h5rSoebwX
wQBdBA29tH6bmWW1tNhBIEsrQKM2ljPQRTeDS5blG8uYG9ATl04w46p5c1gn8JbGdV2D8I6is7yl
OnV28meaJ6vEgrnxoUEElOaKvF9OfCo02hz1F7LNS69EdZCGhw1EsttLkyMl0qm4BUgQNKy9URgb
UPLrsP812w6Ca/C9KCI4FqLuFTVkkCDObhxw50ZwNqaBJ2deyaEOgpVKIUWi4G677TblTcgD4UYq
87PToUsQo73kEiYf8l9SoaBPTop7kUfi2y8jh7QcGNysHN0TKS5r4t/gLreWrDw7f1DjG/Z5dPin
7g9Toq1WNBeNTEhJQlmWnLGyGuRya3LzUY+Yg8Zr3hORVBloprFZexLjuOWD0OxC7lYCB922AKC/
cTbZTWwqGpQO6p/+dG8Qquc+WA9F+DWjpTOY6krjpCQVYIYCDHxDoZ4kG7l8VmAephfTesscb8F7
zGnTVTHAYTn76mQtHRp5f7JG5SSQJhuNQH5SmniyiFnZkEzWNBv/nUgC1+Vd2ZTPXagcpVfIpRiU
pH2RruhHMZEgJzWWumKgjc9+4SyIdGwenl74zkf/PwHrvFw6UQ0eQxYvjAQdrNcuAjHpAMYmu5F8
gire5GN8FGaa+CmHAdMGsDm3ukDmiUilpzlkqm8XV7OEY5oz1UUNU5IMrK12PDeL4o7apWXbSLep
pGXW7c2euB1sRVQBmf+bp9sM/eCwkVqztHAclQaVHKzE2RPHDU3SpMF7JVuXNvgrPl3OVXgqCwbr
UDuQRub5y/lk+Nr0KrGRFwiHWFvhMI13T2p8uimZju1X+J1n6dnQxxlkf56/NmhOIO/iATzt16qh
L72guxmDfnUb2PyCs7ZcTg2vKVyEW8jHIYEU2D4s4i6CRQrqyi3BR7UOUhIu7BQrRdHJj8LXnpLC
SfPb4CU9YEo3fky2Pb27ep9jjugUF9xEm51dV1eSQ5pAUXvvsoDQG5EuVNMGBep1nGTnqaatImQJ
5PWYSlmPLI32A4idRZ8zmZEEThbUaDWHGYlHIok9K582VXCjt29J6fAgxDRO35Z0h/o6I/MBBBcN
Ew0MxC19fVg5Jl5ruEwVAY3BcH5J1RzOAvo/VtDepDE/MD/QRmVLcLt1yJDZfXOW3SaFI/j7vxpF
iAwZ//v56aDFyVVVhlcITAgYdfW753mfvQujyabLH9bfUmgpmn+04+gAMJ9GgrEd2+QUVM5bji7G
UrUuaqOdUMrfj3Q1RxsDhrHaWzQdwB5eAqf4LM3h6TXhIYj7laT+UrSkJFqu09zqCT2EdlQOCE1s
5S+nUsMtyNYeYUQzqLabW8jsRaIR6fDRJjzb2G2/MHy+Kyo9FsICUDyEVcOiAroyxgtNRb4iSeps
OaWIxEOHgQoYRogTU9nwDTaiaTPoWtx6tqPLGDAfRrTiA+t1qKpr62FeO6d3ZNcO8lqLYQZbaorK
YH8utezC2OaCJzc2Qv3e6Mdo6wcqLIiKZNYyhQ1pxeaZI2hctXat35Msu/ZFgyBFRtE8Jb17TxSt
/A7QwIZlr9DlpCeH9GFCIRvSbU+RckPhG1WpVFPWQ4iIlZIWkAfN9yaKHwO5hwqACqoM/M1oxGST
JgVkhkvWkLhJ03Gsc0APNFsmCrjW1XdlijtnwpuUs7JwdHBKfvnyr0zTRlkrS79B2okc60UOva73
aJL1VDhgM6BTDxPCrWYeaCyzqVkXCbSWimJSt9V5jYPR3VD6Jz6p4KdTFOM0EjH0lKC019mJi+t3
Q2vS8QjAc3QVrsJpighNAG9dAbGnpd4aqWrEpKhO4+m3CXCfURlGXEhl3FsziB4TpJipVE5NBqpQ
o3F7Mzx/7SnFdupC+1YyrlyqWWWBQrc9jIVchoyYNPYDnuvFYM8MYdSL6vYv/dC9yTi/z61710Co
HtEEJqllhofdDJK5j1rvhHzSzVgX6Shj+i7Lg2RlMNofL9IzqAjg240nCm0EUTys0bmUmNm5CCE3
2coDu+ZDC5JDSdqNQ34fqLKjacCBVojy3WtB1o0WL3QZ4Jg9OAqDVFjvPuhUc+7zoPuvCCAs82yo
qMwwchjYxpMf0PR6S00XWXixIW7OqlFo4oISXZO/Ees1Dd1RMWQzEOwq1nJGk9+QjKxDUsMetgwJ
kRnLwAeWK2igucE6goBc5yO4c32lW+UbRX1eoQY1qsq72o2rwvuWC1OD95Ksj5N0CF+lG4CQCGYU
zZ+eOi7PLUhnIXZ8YJmmJmaFGPuCAxTvZ5AmDS6NEDBBjrZ435ECp+6tA/aDYC0FXLFQQ5tVtGHU
DP4JiU6UIJM5e8lFSj7nDJGPdlmWLaY43KaMgKAAHSrmUX7zdFAcMSmQpdEoPTF+QvIkk1mBfAEm
46eRl1EinCD/TB5Cjt12bwXP0EGrKe1DyDch1hjNssonOgm8Bh9/NvpxBbcc0n1rYjLS/Gfw7zoy
ARVT3WVNNc8ZmAjxDGSQzIptstU6UV5IBGxVQfHuPkHlreMSG8MaRzRvYdH+IUHp7ad8MrlDD3gU
My1OV2xdCoBglFLyp3TnSzwVZbhLChtilzCGrzQkFdIs+cege5UDRZae2uID90r2IOd2LGcybL9e
hf+WJ7vMB4fvaDsaBgcL9RjHbo9gY9853McqOPOhLbM4WRuJO23QKGRGj5N7PL0jNLziC+Wm7AxZ
FTJRKZ/CLiPDl37EQzjbo38brPErsADDIh4VsdAaa9oydUxM9WaqnJNOtTHBZqOXtO04oFN6FHzG
SAfDaGEvZDTfPFHmHv/gYPyZltq5q5M3xevfqYTGFK8cjPFYy3ymBze0QzODTjr9zm7NXfC6wSsu
UTp811naUibIJatxvwV/AnKQI7d3WizIqcHap4OqfsCJWqJcAbnk6TPQIHmXLSuN5zwd/y0AmiMe
YAIeLU1zsy/eJN3JnI9R9c8QXU5pUe7RBFnJ87eUZp0liNPzIOmkrOVJeWW+D+BoSl3WQJLMoGxZ
PXr0CnztB4TbhVf8tVEDXLRWep1Jzm0mphYtTCQoNATpkxlAcPgKiwhcitv/ImGT74oQ6lsWmBmY
fImDEIFUBmzZgEVaVc4OHuVOJhABx1wNW9fvQDtC9JQUoEBKBNbVUiXyYlFor0Q7PvcUWAP5qc4O
vVecgFhfxjD5V08Cmlg3LNGaZmfgnMAKkNqO9MVqcK8Tr0+2maw3GbFFnM8yCZUAVKHX3HUNlvM0
/qzK3Lo6/Ne0+06c8SFPREKWRDoVeI1GnkybLNGcLem8/HpfNofGb080lmRP2mXChjY3Muwuyydj
Cs/J3+oe5aY4fDj5DEgED/G6b+RzZKE00e96VM5EzLmc2Cn3xGnoLtORTddOwXNj0subDegTlPQr
AhYo/6ro8ZUZtWdnwJSQZXYwaaYJwm3P+Q+aCZxf7z3r16dZJsO5RENMAI9juC35RuUfJa9O3QFd
FTpqsQH1AK0TxhUeUYegWfsIAIfQzJvMuU4czlGFXEBeHVIUAW0tpaUF75jsSDYDG4+yiaCLGxMZ
H+2g0GkeIJNFDBxtiGkB+o3O8s+Md7ldHJCWAN8PD4jwVKj+no0hDxjNIuyJUTQuy2gXI3iXEakL
w9kNmvU7T5HLrYhOMK0Jn3ENdmu2f6oKU4A+3NLE2rjs8KkoEPOrH7Fur9F5B9jjVdYaj3DG98av
KrTwolB2pVv/Uuz6oQ1IdYFxKifrXdHnvyLDE2r9uzOEa43YFZf6vcL4HQUKnDXCKUFE1+j2lo+f
dLWSdmpud5spVYHuljDXUlg2WrFRE/WumTOFhnVi0IILerlPCdA6qVZjRB+US46vrhVV28VVi8yZ
BJop2MqZC1dmWyGDR0DfOb35HapUGqzCgujAeO7f8SYArbFRzI3LM16Xobd32cleHI3g3BD34gyO
xO/StTeDWR0UG3VkKWMkUMpUWo5m2QoVaVVTDBixGLtqAqs/8MG5/csR6a/Ri39k5RQ9ajJDUTlY
WA4Ld7AewAwiJTbuTfCLju26QQOFtsLOQPDvFPnDZ+fmJz8AWV6hWtPU3Tlr3KW8pCaPdwQUyUak
KYO524Z1g9GlBAWKwgCSlZ2aR3wytnK+FpiVAl5XvrQypyebl7SHPRBvGh09hU5w4yVvdg43mENH
KlbWEZgaBMLBGRnuSg1AjvLftVltGrYYXU2IctFSzkz01D5lpi4ppgwsZO/2tCNQntjk/Hfpfcem
jiASPov9Xdp4vHTL8bHnY4LKYo0s4yo30cZnB4XTsjIuSnkxEz4epAG9hTjU29VoW/dIyZEPLe4a
Uwtb68fVII1ysIe0DH3gYHKnmt4fswnum27sVYdM0UQKM3YZyBsciANUQ54EEGL2oxn8inqcIifD
2BD4oykHVvEhlzUlsFgoEJJWBfpSCqQpp05r0RBDpHhR09eW6EE7UXJoCWc+b8K3K3w6iIvWfGLs
MtF8llzF6pgK05ARcwk3+up7FBZzP0F5RfVebR2kQZC7m7Lr/mK8irBujZOvZoM3xp4gg66LplNJ
J5Zh/vp/HJ3HcuQ4EES/iBE0IEFe2ztJrZbXhTFy9B6g+/p93NPszs5qummAQlXmy96U25pnMasS
jtOYAz/HKhU3jbpF0VPC7ouUeibuCWogNy9Pmd6TKBlH00mkfF7wK8LUd5PNBlSTh7IvF/Vqpa3F
cRyRPBd271lNALQrrX2cdfcSIc+IYkN20yUn1XGmImcHPw1ujoXGY/rpJQKLGlpGVkMyBHZsdd7J
SfKf0g/0FoK+Ah2B27JDCBJosfd0UjzFpoR8ixY8Zx58tifDQgGC/tDQT6CN1maP9URpAOdton4a
th32h5sp8t8mG9EFk4TQOVhqnfqpdcSbUeT3oelyoZCak/ls6R3+04zbUyaPousOuiMaKWjfnIRw
kLZ1CHCbzY0H/xHUMEE4oYhQYFjBgwMWfdlSWw4c+6bU6ipY76bQzdYzeOhVMxLNiJuvinryS4MH
i7OLySYuFm2GXQV3Ns+1xzruiv6UBBiGfPvZLesLXSt2kJBWpZkOFsvy7K3yOug3lYNs2Ji7Y2l1
74DPj8tO7pj9A0XKOfLGPT2kdSeKx//FveBt58g7M/IGMjZTYmu9Yd0jf0uj0Z5I+RDOvncKVljY
KzyMur8Zlv4ocTa6A93mItn51M0ETJ15WneWZHYJ3CkMyoOr9Qd6Qtwm87n3kz8R0y7E08TbQ8+Z
T1GJJStiSinDlP2JxBk5Akp+d0B2sDwvlenTC2k+SGHAYFii3kt/q2p4cihr8LFsljsQQ3t2xuhf
UyDAdZvHNBYorIa3fgokajhcpjYfyXd5CGILwyDztL6OZmw8BMbiHMacfpk7+W+S9lln+TWzuXr0
OlbUET86wICV109giT+WI0CbWpygZkiKvPvJkj8j5Wl5OQPyMUVYvlIxAXvi3J8SutATI1Bn4/+P
vpWLJx67bWWET5ETXx3yiZoW6vky2VJkdZNDcyz4uyMqhqh3vrMRiXLRskQCNWZ21260S+JasxTM
uX0IRAUUpp3XZjPsZqrdMB+2o1nvUf6DG2OQMaNNwbf9thxZ4pSjqJscIoxWHg+Sz2vVGhz1yvnF
b+QGnma4Svz8O0VPE9bhTwkmrAJla1HRjn373DTR1QDZTTOdeoe1R/1fzMyUFG786iZIf8zxKuuE
Kn/XdQOtY7XFh/5Y0PK3CbtvSWgPuw1NPnzkdFjare3hnM5/YZMT/mNusgCITFbSNej6VYikEQoZ
dxQQjoHeehFA4K8Btpeubeu97JuLYJQjlYkeOZjuhrHETmUdVSKBQsQVkMfKubeb4ZeHjzsPNE1O
mPvoa0TbOIuvkiGlbhqmLIgLOM3Afw9XntEz7OHsA+d8a3KLRe/8IcHmDRY4XibGf5Xn7CuPzMuE
OxMNi+HKB+USANCYkvDDygysEfaHbIYDuOU1lIVrg4/D6yFiBCGVpUa82lHWtr6m7xq7HACm95kw
p17qYN8sUy+aBPD6fzniJoCJmzeaxZuQoCEue9hPm26knUT577Fl2sg2PHlYiNeMxGCseYhMunMI
sKL1/FXDaSt09wOzlAId8fL38n1Jjt5Yprca9eeSYLYWZvsWeUQjBqiPlj8rw/uE18gx1QM1AKbh
88jvNmxjcFI3uo0h0zSwmv0CFz8S4dw/jCLcRvLFGkeag/qn4IgeNuYtT71bH9GuJHU0bpxt09rQ
6qJ/ATQYIhvCVa1pm9BGp+Wb9iBq4OyvJ6ILpYQFE4mVwNyRsJkluCwzxyW5hONx5cERnghWybJt
PME6r+is80xyOGvpAoRDRlgxrWlOQS0n2La9ZFrtteG+E0OJUOPElTRG8YePGc1xf0kjve+M9jRI
+v/LDIhNBxEFvyyHEX7paddTA/mODxHCX8NeARkYwY2at/MiEnbTDSg40EbZJgAet9QprI8NjQJw
o1RV7GRcSLYaMDhERFFUxXWp6cqBVOBwYjMHWl7TnjD7pTiougQOWa7lXVb3NMp9WEhuecFowYW0
nmsFZZGjhLCpc8MfC3CwkbrvNQW4iSipFINiMZ929jSeaW/vPC8llbOD5UDtPQ7XoO6ufsvgug39
jcX+qwDngz6xHqwFQ6LHjk50vnWY2NW0QvJCXRTYT2VwpG2n5tgE3WHwYdENFq0/RKlM5vnM/k+C
vMsyk0cu1TJRKOrpY+6NQwdHlG13WgekwqZpe/Wxra+4cEQefMxMFpoPrk6Uwqp28H4h+qTCY1K7
E+x1XDqK2OeKg+44QqoozSZfN5Kgg6Z4safksixR+HRvCWtcmHqrbI4uy2bgj+Ii8viUCueEfmyf
t06274lY0IaPW5EXTY3BYaJ9BrLz4OgcDRZbarro5Ex/ZI/kQNLKR4UoAJzX1UJF5hrjLWWynmnr
2+3mbdAN95LNWfmUhklzDOkqRG3KXJ2DlK8vExfGi1qoF5iN00RdQg9dBPpZCyhNSvUz6mprjEPB
C49GtDnC2cfAAiBGH+U4ACyjci312XXDTZ8TiqcjImWsUyPsV3bT94Ad1/e9S6flsZFPsQ1mKKdN
gVLp5KfsonVMuRma746NKyvIL9zkvWeTHIA3bNNM7Z3JuVZZLnOzgawsZP80mbicrJ0p2hBe6qQM
PkeaOjymg2VdTC66KgCFURFAvFvTFvhX1M1qKbeXIsLU1tHBtAWGih3G+Bo1MhXMO0R7oDqLxxXa
gxM5C/tpQeZGr9047fsZc0XNi2r2xVsHcxf/xCbnuepRjCkLTwBTTa26XUH0mWy6j7qCsWQjzkFI
zl0rrC2c/qUx910Ai+36/t+cfzr4ZZdVwA37j2x2HiPfeY9U+syLY3FkKF0CX6c6f8E7mm68+k14
nPRsYT/juVsLK9kNVBzcB1oBAFlobdJ5k1F27iewUlDKsDDIcHzjpvG4w97YmnyL5VwQcHzAm3vm
D9C4c1maQzqiZehtzdaBTyDuymh6tOibXCu+2DT56LDke1ZN50rX+jtukByQurYXdCuXFovhuAll
MZB4tsLN7MXVJeBovy4GnB/eK/wWyipUuab1XptGi4cF7AxTguXAY7jVk0F1zew+qr96NZU7z3FB
nciSOExjesLBw842flnaqshZzD4bJKAx4gDN4bDtf5bXCmT/LmO9Q9o/icBbiFkfTdYcGtYPLZb+
gl2MN0L1iHqu1cK85QkTs/41BmvjO3IvGnluWUIKXvBVgcSBUA/WPFtV6v/ClmQ83P6j95A1xi8x
OV+OLP+lQ/49cuyzW7HO0M/MDh2SIIegyC2UGu5DZIAQoenHYWoMJT27XFCjxdOxoJK71U433dre
3srBErspSh8MSFSQl0ccx/Y26J3LEpCeyS+yD//ZgDA3OafvDbHg5oGUPXXofUwiNmr/zz6xkk9b
6PQ4z6kBI9Jj1CCJ/OZ5G4z5IRPsuOp/sS4SBh+XlD+gJYxmghIjSGRIyQaIFXpYWF8pycsua/fy
7JtZdARZSV+YkFZb3kUe7rvwGhrgLcGoVEH7UY+Q1Ruv7Ldj+AixD6k2ww4YmW9Asb/NrjmXsj43
zfA4+hQ0Fqf0LVbtbwHxux2ZjVnOwFcBB2AYiE594Q478pm+EuTUkIkvcR/ED1Rde3xV327rpnut
SzADdK5Dqcs1DOszxqIjoDl6DDwKHSLVXWSUW5adkR5ZeySDhiQp5fPMgk9YKcSONpqmaMzZ46zL
MOVHAske7YHtyR1aSf0iFmgqr/BS8UjhQ5Ezyvu016RS5PlnI4F6m/NNK0gKpaTDoMu0JgxvvB9r
/1TPds+gynTWuVs+ZwE8RA876a0p2JHNznseMaLktnoqXfcr6et+F4Yhs4QEbrW6Ldcc58eSedlq
YqCMd9L2KH5CYPAkyBA/Y5YIwm3qZuzrUdRaG6Pr5MbLS/ZqqLmQPtBds4C1jvocvRpJAmuuNyA7
9pky5Jh+VdnsCrxoSESAXpj1V+s14K15U8cmR99fwz6nWfZZivGagaeNB8Z/Xc+LHqpl40iM/Uy7
6t6FgY8KHKsv7589jojkp4GuWvAS+sG4DmMfxE1rBMcIdPq26YcESA7toynQV9v1T3Oe3VlC04CE
q5kwKsZUFWwHH6A0MIt6utSa5RMM+osR87Ka5O2OCpOEcsnL8P33Op8fkzzZjDr7kFV6swdUxGXz
G/lqUxfVpRQw76bRO3APUlr64E8hw59hZ26ycam/bBibeLyY8sUrS/bxazClfMSIWQd3r2o4JVY7
D3o8iiMUKyEQK07h0asp9Z59AOl3enEbb5dixHNppOtxOvlZQHdjPnltsTed7DMfwO6bbn7A3LqF
EbGrUvcNWjsT9Tl/zsqSZLXyEbb+fk78f6GpDnM1fUeGdSrcbFuPFh4oxHrCf0km7DuUS01tVuvB
j7pdOJVPs6SV5jbRb55I2I2GhXCi6l5DG4Ni5Z2Z9dgH4WrM/JXHhq+orefEphIeuvaOwdxT7o7Y
r1x9ncgkQBjMw2kR7df4A4t8ne2qdv4JxkVDxigGbqZIN5x9z6nRMReGmWl3DqvXBDGwo12cueOD
tvVbHNY4lvLnvKnKEw1LDrC0bAYTKx+a637jhCPWnWYXusS10XDEWkjHeB0pcdTLH2LYvKkFx4Ox
poOVWRmcq6r60GNaguU1D0tc1slEkfspuSSB7HC9kf9BahgvH8Be0fVPBqEIEr7WSsKt9czpBW/9
g225V7K5Ob5xQXaRoxkoR8OvnMAvOi0XBxPh3gk5AHWO95nP4m5OeUbbjBEpqKdzRGLefY8KCbUz
K7Qc50sysaollnFuB+dpktm3LC1E3xHisrEFRttjWgPJjB2yz/pDGnrWLsCo8R11Cv29sDri1Wf6
r/4o/5iwPdsk3R45XtccPFmY+zAA41PRzCKIZkPuoblSpRw2cQ/e2h3fJ1Va+7YSDKl5Y/HgI+L2
nVrxaPrHDrJaktRX5I7pzi2nJU5dELCMfdSaJ+xYJLYRpVZJrJYG00KYaneqJ2azJUYnU/I3T8M/
qe2jL7ofM2eEya4nw4T+RRb1jz1QR4NMmZWJ0zOJ+nhLBuRNlebeRXu/UQVqywzNJ555dkWcPZo2
4VAF6YncjeRSmxTLEeGEm1gGfxkAL7ehAp3w0sNWwUtKIO7Vqpt7z3SfRJdw4SpMjLnn0RyvRHzo
Jl6Y2iEBmEMhK2gYmAcVV4wsQnKw1Qj3reZdJpsVJX8UhmfpF68yAnPWugB0B/9WN/aP7XvBdQ4S
577L9TLzUPdN7Vzdca529K6uFQzmVRTQfWf1CR3aklpGHrFfPspuuGQ4/WsyhOTPGA/PiwABq0q5
7iNBtT5B7p5H+b9T0qstKOKz+RqWM14SinPO3kxyqHWjri4X6O+6U1Owmg1IyblpX+tqqVaSYlgJ
Ka6jE3+ko96HQTetu1LdakJlzm7es3H79bBSwQQRsvPxdDQ3IxC/hmwfHc95qFyOXRVgn5Wjxm5F
nXBxBu8wpwjxxjraj3WFWNyZ4PX7AZwV6e4Vm0UNZPJ/VRQQUkMZ+0ZNFwhzF08BSioVrmIxrIk4
Oc4IIYUPra1lacZyuu66BGBNBVmIMD0G9O3wNfn9Lg4jxp/JqcSQLVyYbVYqNkQdPgSxuev7/GOZ
MhrUvLkrOtpf48avvKs0OTpZsnO/ZWw8Z4XJ9gCAy2TQIoKA5wfybxmSJe7+mun4mxl03hLComL5
BMflRkul3hoyTe8Rg8FFbThtCmyFXUZkSLFHb3N0XBanUBGyXa2nIMlPY+XypmCMP/o9xb5TsaTx
aMTvxJBUnJCYbQdObx0oHEPO9tlHImj5SZkeGY2vpNM/BUV9Dmcc7ZlDsmeh3ofQo3FpEzKfq+hf
TjapLhwS2aobWwQfqy/OA1OEVdllD/AROe3l1jkwyMoNgu8yAX+d0AEyltKmA01XFAYN92D+MB3Q
kXghFq0kM9V2wVEgSvHst8KvSE3uNwjC2Pnqs1WUZ1WV19Z2MTz6hgKKHVinvC7vLEbXggzcrU/Y
DWVod2kdBj4ec2SnTa+zTVQ2jygW4uavGMY7khWfLRCVeWowxY0o/vzcSJ+txKZBUfCWVmcaJ76i
yeAQRtGh8EDfRFmqzmG2mEKrRyaRgNRGzsTDpa3dPxn1kp2leUqccibph0VXw1ufWvdM4cL2hsy3
IuJzJX2MkRkxV7XMtrnFGcEyyVVo2gyYleBsATTERKkJT1opwHhmHn3SezizUf1VjuKQXJxio3lc
fnpOooU3ePeR6E5JTPnl0GUSo4nwozhmAKvDecIPwii6NNpHUU9PzfJ9lv9VOZmhFno0IQ82qliD
LaOx3ecxgejBxOWRlecVUxm6ngHH6XjIK3fjRsHJzlifFMKjOmV21HV/Swrk1iZdp42+a0Q+GXvQ
apTNFaceWq4h3ycRWWPLKkJC7Koq4pehKx5Kaf+rspY083Y7YscnqSfH5dV/QyhAVxHMxz6bLou1
ZPn2neefZGG8uYRh/n9bU/bVKpJ6jXWWDcOiTHfLjWFPdJO6O2W4F6fy7+YBgFfpDRundusf5p32
i5cogBv56O6Bp9UnWleoFFOFL6BJ+13aO/5Fpz2Erqlghhl2o5nTZiZ+bpOEyt5nHihrcAng+CzJ
EcuC/NbRUSfY1SeKOM3+Svz75LQ14qJLMsAt0cJMGo1Pc6aPlVmB2ARWC2Ui7RkL2jPC61gQGuAA
wNWxeon6IITxSBeyNYffYvCz05gInBOlMrZ2mfVra7baDSik/ivKSh9+Uj4YJx8hk7/KMVbsi34g
udMWFe0HVF4mqcaPQSrTWyITKCWggPuTHEr5Unc0SIewxZ4d1+GEdl/X0QFUZbVzPKYMuYiTE4cy
jNFDb12NiaE0eEXO3603vdiFax+6hHUUIYB6thnJVC2VqlkoWnbEucf1gxv+AkjCSNWeiJvQgncV
aL5jrQyglmN3N9jHcYy3RpoSTLNo/HBouKvKMJ4r8aHG6r0sPpb/AL30uPyXPI4BExneSxWArENQ
xJRywSnkZbG4IMFT/6uZ8CcAgjP+tRpeG/Hu1qS+9eGXv8z+S0ScYjOiYylPQdr+RgSMW9w9rOTL
KhI7p6A9Lx6a5d9q1BgOmjsPNVgQIpn0dkX5oqB1dEawQw5l4LUr6zs8MwOV8BwfMygtZWjtcE1N
w8sIRslTfwTFcjZ51+BuJLrxgYaBsG6WjYDYexq1sc/jP88iidj5dFEN2FaHw+zoN83W60K6IWib
WhvPSkPPgn7/IJ+XD8iXs/L2Ky7bM6ITRQZIisg3zsGP+eGqEu9o2i0+fEEzzCdcHHVKoqC1dFTA
FekS/C0kmq3Jk3wachJ3OyzsZv5hoq3j7mTsJUUcPxeaTrSPXiB8nPiKsNB45HnH8Rg6YIqKzwBy
LOYhcGUZOthFgoWp/MOxSBIsTzYXkQsnfXHjZ9otwNgJpKwPY8xp9vyBfrD22RQsGrjlQ/GLFtCZ
9YlFCbfm0c685QeY9eIrcxmHtCfZVVebyrLNEBqCG952Db/Rf43E6CyXryThoCl+UY7bE/1LRmDk
TrE3Qsio6XovYoThzV+UVvHSQ+aGcov4dwxolIYUzvMXnsgDh4v14odZvFbU5fdxeUu98sZp7Qgj
lJ2mPvWNOk6qP2A4+BqT+DCWYsdd7YyLHTxXIzCB8lR1Jb4gxq7es4pBed3PA8Z0ueMT8mWXHYdQ
r53lMO0BYmXTrwCng/RayTUs33XNRcYANznFenlRXPvHH8QTV6Rk06VRtI5N/TA4P35poJNptoMJ
abk8mcO1YPDBn2O3Jk6h5oSoMSHScBeZjTo0qPa9DEym40eHFlrFX1MlihP7Y2AAh6J6J9EtfRIG
fPcqYeDy0LFT2bQleYx46ZIWGX4IQIrzr/lRYnYyrN/Cv7pZsQ7p3PSWBVylbA69UgVuI7yvpdcM
az+i8RnUCV69T5vvuLzcphYbi+hj0lVXQJjWbfG7fDuLKLkGIXkO0vOkumKngk9d1BsbR74glKEq
sn1N5pYmH4CHhfvjt8Z9ZL4sP3P5BWKC6Lw9Gctgh1HfMiaINTfRWt6uroSnYP02lFTL51gWF5B+
H6wPavnETW2/zDG800Y+miMT9/kJI6sl6PuiEPDr6djxf2ZttV/+Gu7zsrjwh+hqJ1O7p3FKpmu7
PNbcDcIgYY+Zh9SBIaPYA5dv3FUAcOu3vg730okv/Ii5DPEMEqXSvuo6pOmzWx5Y35oRBp6wGdF7
/13eh8SKR8BX4W2JxzvMMPu7DCMA3MzK2CaZ4IxWR++L8CzOzL0JU88cK5w6PFtOX+/Huf610vk1
SfTXFCMFdsiXgaLsfhqkdIIzPXR63hpl/pBMMtjjHBbkVNoBfhK8NLEHzpv0SLMJzmXdeCeGYtsF
QeMSn2FW8yulB2+15seiSSGsF31+SHNTNy9JYaIDIj3Dd5ghlPZ7F+Lpymj6hSZqUmdAI67OCTs9
2gr4A87PNKIzrP1jnPLaT/ZX6uhrBvS6yFIcEEwfLf1AYMbKsTVtbjhfkwUXs/7rXfQuxtACV8NY
PEqPE2YRnltLbQh63w1oSDyp/yFzic/aS9l4Mg+rApef4FOOEPvRSZmVudULFTLT9mam70Gel2oK
Drz64nacR5I53VqxhIjWKHc/9z4D5nzjYG4tGtM6GRWUCmP8EmDi2ZpeY6IbQ1Uia4KtFJDxRJxB
vLZGLM1QK08kep9MQidneqWmAyVpglZmAEeueZnq+aKV8cx+DOuFMnPoj/UUHYY22uoaT2QzXiyD
Qb3RHeqefOVAjnsx1/I8UMd0iTAfS0YnU2qwP6HEC5vHzoh/tKL0WTbSioYzIrRTHrMcZZoZCaOL
1JvPc5Xs5zE/STU/OTNQKTe8LqHrJXjfxkggidDI89GYGzP4XVZ3wYUZ6C0drM6CpgXgD89q+eHy
oWe4JoEbrJNJn+c5204mHERftU+OcGmf6OkfnpJvO/YZ/6g1RODj6LYPrZvdy8h6qft2azIpZpRg
Y2Fip/DLZz/on0XRn1Mk7KbBqAJT06oLzcfIGo49txIk4bpMCP81wTyZXfrrWOVZRg0Blqgeq7Ac
do3xoSCKonNy35qGVcDMTY2/R/OPc01NRlNbkL0LiJy+MHjabDdw/PUIkA4m0ig1c4Y+ZAsE3fec
Av8dA/eRA9bfINPFpRe0HL/ScxO/eWGIrLXNb6FujyrT952VHNrW3pjaOXLbsePgVhrDs9G3FyUR
1mH9PIQZHYMBYwR3bRfVi5w8fZVWfJ6NyMc2nJSXQNc5iDgSstrlWTaKojkEtvulhH8XRcRoJB0y
yZQJoTNRGSqFzcdwObsU3EbbHR4rhSLPrQ7crhe49SBvx3bTyXqPZWDVU7U2EcqrZmjPZcYaHpV0
h3GSm6hXrC2Fx1Y4KccN5YIWUc/WMBLrM/zVjvlsQMkSs7VHx6LWMak7LWTUdW5N2KGn4jyPwwNe
aOh0Rh6/B1MFxEHtw2kRbzRQ7jCADMjbHCJ63VfpdI8OsbCnGsas7L3mkBFXhP0fIooNi56xng9b
zyneaVjvVFJ/iyEEa8pLHzIYAFnZkjtSuAh+ClS+ZAe7iY0QN77zGXplqV1jP8Zh1yDZI+yHrgDW
jTQko8SZ/JubdO0eqRnPrkf6PPKwDG/lHD9YPpXj5EJv6rdNMN68ur7mPCmWftNd9Z6N0yFygUVS
p8Gm8Y/pMDxLpLJ4Jh761OWIQmdr9ja6HuGWAz6GLTTy+8pxT4E9nNosufR6kev7ZNsjTfUG/+C6
/UZbtGadxDiFliCd06hORWDvJ8/5nlwNojJNvzgbo+bU/cMUuT+BRwRTPwC4822Hx8QOr14h3rRi
cA9ccMsI49BV7i2zx30S+08iHs5jyHjMNJ/jNtyRrH0HdpDOAb3EGtVfbzPUX56hqGh+B4vI6Cbf
mArWsR2iQoVF16JOjSYcLtVRtc3F8abHwJN3s9CPKg5eA1rEeRWcelbtIUlfDMQlJtUOYb/UTRaq
2Bj73QzY0Gv0K8qzU0N329PRmkAOZm/OeWaJXIvM8XfcH2NlkdGBb4UAKVejcR+zv6Ko6VgY8Rdj
hk9Z2/pQc0ztHaAS/CifgEwWTuTTxiaNrAsRvwxKMno/uv7GbaPuZcxch2Cul2BR/YNfrJ4TAPYr
0wRZ42QCgFDNATGsh2NrdOeqRXE4JQ2TCld2uM+XBCgVfrtTSBnIbB2HDh7kZkkumWXe301jWm/C
tvizmuFnTOoL1lESVsYetq7nTxRh/2cobIXtDD/CFe6Gmx1hSp3dp1IaqFxFy/zZUR1pmy1tvmaa
dzQ7PcCOfbPtG7THzSAZ4qRktJqGVFtNwPoWLsH8EOUGE0Vdx1T4un/L89o4RzV7SNcFR1WH565r
9n7dkXjm7sqQxRUp5HupwMwoumQOLzrZEgeCYU54wc517iE4GNJ9KlgTbNE0+wBmH2gcg/COwkXP
mXjPORMGJcuPqMVOWQrrca4z3Io2xGIh4NLQoLUccHN2CWt48jnmx1lwa7MKVVFVwR3tqofELgXi
uxlnVf45T5o3yw/tvdVVzTbKvBtBaYA7zHZlVOk/GxoCCCcN5WhqO1ojLbNsgOiOrSALL+33UZ2L
QjzYnflTwAyI/OIuSqEdMyQY1rUiI6hlXGG2FB/FdG7C9ozhEfkburV2P5Djvm2VxvwaehfebLR0
hB5V6j2Qwa1CUqGy4gH9wN1cZkzHuyZGWOUbP3M3vkteQuy6Wy+viCHVmFwaIk9lsfDIu3dR+y7D
8e7KOXzhP9zRKXg0WgK9WRLxeFyVgTF+nj9oft93JsSiijSj9TzYWCHjbmfzidUE4pWEhpOhMZc6
kMRkJMnsxfuABuS7kOwVPnIqHvZ/dSz+xT0T3bzWjy0ZeEk//HaWcV+pRvP4iohGPGhFn2ElI4Iy
xwVJNJIH4C9T7X3Q0OFxIKRoc4P/e7vg2r25WEf4TkMlP0kKPzU2A6849HkUIbGDZt0THX+eoLwt
xx/h169p3sEnIVCo7+kt59mORlG3H4faQPkApdEznKPRNYRCUHxQTFB84Farhb8tGAAlWcHYi2am
lb04lJmkj91T8M5vJD9/DF34Ib2iOOi5Yrg6MtHOaYd50mdjCV7DsfxOEVYGZU+HI30ejY4ztDzk
Clp4ZRA3RHejdlwSh8moYeIjb+1Cr9K5uISDzvcOazV8DuMTpLTeOQl9h8mmxQvQ+LnJnJ30aAu7
RUY4b7vXA5GrTnDMzGnjT/q5lSPjg/IWW8Q4FB3Z7XObvuQGy+UAVQPsPy+1JCO0q5DFewBTBKLF
3ift0rE9sWd0dDNMtXPTPtqH1HzotqaNMsxb17RLP6A/RM58l8TVlSSDZ/IlrknePcgwu9kE2eoK
o8lME9SYNH+/CVnI596RIwlXcDg5Lm7FJXIAcPsWYDd1cDHjstRoddEI0inr0/ECvvMz4Bp0Iv+o
5u7BNvNvEwo0SGP4elbMzgyN1GBcNjBgZMph4PdyZXs0iRv+klh6eREHFPNWe2/zIc2YXNlFQyLj
W8Tr3vGqOKw4tdsdMmrU0LSwbiR4AEVWHZYI0iSwblKMpyQKdgYT1qPJOR3/6IticfII1+kzcs5G
lxBFK0D6LA7anf8E4mMeXfrSwkP2tyAmnPxcJvGP6+JnqNxsQh7m0NDDd6VsVs2+p5vt+nhoiLNA
EIp4iM9jTtFd4WVHM6blDyrJ4jG3DnSm6dePTIfI81h1XYhFaMCXIkPwoTkRnJgfXkcD00817KeK
V4IXbEpaLGj2U25QAs0a4JM1y3VRpDT5nJ58qGpg/okAoLHX7A2bwgK+60fqIA0ttsJDyo0mjMCd
zlvMkfKNwwJDncE7DbgZyyFn5JPjp6TkPRj9+OGbitGrNBGYD3cqVlvG/ztLkCDed4xhETtl5qsu
kNkkS/7c7H6oTJVo5ZBMGeQDT+k1gv0dLXVkkBrjRvjJc1z4D9gzHgtR8Y18AeVz5GQ8lXTWwRaq
dUDlJeYmWU+Ryd5oNOZGNgDgK3Dbh7hYQL4OshF2Q88lNtZovPBgWmP+xXEJ/xgpnKy6wgDcEeGY
NK1j1zm7gvcVpCGx0yDZNFbtOJkuhtM+FKX51Ew0SubwOMbyEMv8gFLgCY0nJw6HZGCSWXcdpyok
9N3WBXTsV/5ONagyu4FE3ri/y6L5OeaLOjo+1+2iQ8GMFgtaHBPa0tl64WlcJ22x0U5HRuI4vBUz
LwkpEGnnHAJHby0qCj1HD4DDm6ceNQNWIRjIC5crinCjdMAI0qY614s7ywnz7dQyIXMz55ob1jFx
Q2RG8jim4coJpl1tmgaTQoEZFI8KZT+jrDRJ9tOEuT+tnBFHT3q/PJxV5pH6QytqQrGZ5ogUl3+Y
EIub3ETEYWdnYPRSRP7OaTt/0/XzodHTPSpcReqX6JGNtGdmEj++TD7yAulNORqHlCoOh61DJ56W
XpRkHSG3PuSP1ki2UYSeNEo7BvbQTbfWkKcc8usnkxVRkJaQZs1If3/BL9fKEdsgkswrSjonZjFP
XM/xKU2mpyCJGEEPL23pPztzfx7hTrJJOWebOrgxxK9HGj1wJmq91GpWneI81sWsS4H7L7cQrmjb
vM+FtZW08SGvrwK0W12B/1WxndX9jYk57Nfg4gc+OiBrl/TWfgzJRfOqBganZwxIzqP8LAeDIVbL
5KT4j6Pzao4UWYPoLyICCluv7Z26W16jF0LSjAoPhYdfv4d9uhF3Z3ekbiiTX+bJ2ePSmDdvTWEC
kA2whI9h+ZlQhzeMyWPPhWbp5rnZDr3B9IcA+9eR/w8h7zdahJ6AvzUt1F+jI7TY2DfJu5gE86sZ
lOJaJCj8DDaKxXpBo3OGAzBl1FhF/m88oamWS3TVLd8YOgB/9FsUIABs8Kp3s5nv/Ky+l57LBAqS
BNcjfDde/wQf+x2yP9U15pvT8P5qEMf5yElvVk92NZ6cMhGbNEzdP5XHuUzV84Nw8DGWIjqPbfbW
0ti2Vj1LgA5IxVu6kMfQr6rznErkNaYgq8anbswalzILY4WsAKhc+MRWy/yXo/CTzemOrAC/nCwY
1JJNW9rIyOQXys3PFdU8vJ4joAqLWBW1rD194knjgnczWRhmxmJdx6ShE9SgRpDHDU4sIJBZGbgc
3DKj905cwT49e7AAX1iozKNm0WwrXLYwkbzZftXcUzw17r3W2Sscw6SlWDdnWXLbt49JhTLRuuk5
5XvMtPpgLIl6WM0ot0MDO4jdwGbJ3DZJ/eGMVOuyDmXQSPN479VTTRduS8Ta8oHczoRpMnkYvORQ
Jf5bCyc8zFDnBVj+Tb+gpoUaX4WY6WCxVD08ZayW3PT7bYhF2O17yhkt6N5l/I+v4okYkH02HfOI
sQbLA4Dop6rMOJnU6qisMAT7RuNqpVPzMKTBv05aPqOzGS2cymDctt5RFdatDppTW+EwDStKVmVf
n2WPgzdJs5n+GYyqYjhaCGChjlF3w+E3Dwa5T3nPZ5lC+fOeQsGoBHsC05UG/4xvLHFfLsgA/c90
FB1d06dUBD8ODiSoU5Rahl37HHCppJG0w+lqntjed53C7WZE0zqNYET3Tvzj48hbNSSLx4VYUacS
zdMAxQMmJ6OjapV5zd3LzD2KC8k81/yt6ecUiUviz3vF43VkRh7wdHHBT2ObAdCcnQxJM1A4xzcL
1AZ/Fi8aNbEuSysSRXHsehJbIufNaYP3MMrvU5jt8P+chYp2cVpeZh+PZj47cIZrLJid3b+4ETb2
sLa8DZPrDIgVy4XPZ/KbG1PFNsWNOV7i0nXeHjuXgvbepv+5tK4qi6miN9l9sM9mnCL2HjPRY21W
BKjr8cF0FAys5dqYRO4Lpbr7UsibVtm1ow8A5ggCQO+BFisYjO0NXpSNzvuATqqGzkCPbugmdo9Z
rO9j5/zmmM8jfbWpZMQWg6jhcPdnO5TYmfsu3FDksV6auuKqeq5Kya65JDeDmNZiS/5xu482Zy7r
DsxBiYarV4MzSV0DFxj9PWVB53i213kyIimrV1yTmyGo38ckP+djkOyHmvLG7l/es3Esy7j4N3GS
8xSDjUrwuhTlpUMv9RlYzHmyimM4FFrWX25oHmoz3UqZH+hnBwZidfQ45TbUAirCCx+F18CaZWB7
A13FGZkSH7Aj1gPhIL3KSv7vslgaF7zpV5e47Zs8uc6oVDI1PgMXwumC++bp2Ip8GbSFN6XUnZP6
c2GgNyAbk8e1sleLgSatS4/18hzZhKHpJEzTck2j6bcmav6GVPpqRbzwvgeTRVg/RK3OHXGw2V2k
ew4sKgAkgsXPaDEf427xsCRQSeLB6qon5H8bNzYsfcCBHZhhh1FDMDcbECqP2mn2lZ9fPDX/ZkTL
mGoaDCICztPUnAWp+8YK7ut0OzARllN0XT7LqJKXMVLbqX3Vis4tvJVAxh6zmZ6WLroX8wRuxYK+
t5xPstwCEjAwNcBLSniyv8upGndNVP6mYc5bSO1ux1SUYqgu+XEWgyarZFgDgUn+YE09l8rZ+hz0
l0u9FRkb22JMReUKzeJ7c/H+k9BUGYI2nj3dnrvJeMclsvVrQscaW5FNw6Uxo9r0zYmK0x1Bwze4
IgfLDHEmkG0kpVm2gD7xvEJTd67LAzkVBMU5k+WGuR8G+S+tGubAKAqR/ZRLXA8xKH4+miiS+6YV
+IlJFKXEBYfJP4/JuOMN+1v0iu2fm01OebDnm5TnYbhbgXrAt8SD0ucWkbAloY1a2RgNc4TJeY6M
6MkINHgeLXtu7BZD1tIHehSaSCaSaUM0aTyqwKNwmW06Imi83PvJLj4Lk7XLq4wb7pa3Du7CJp/q
+AKxOyagr/ezL3HoBPO8Ubn1NFXFdQDvOtBt4gK/FGQO1wij0AoEPB8MWFYWA9T1DRZEHHhrh970
DZWt7qF3aHuvLRyEOCc/rSl8aM0I6bsszMcIsArWKjpDCuD/nNxvoGvpkjCLcOP49WsBFsuEKdy+
9ojQPj8tkSzSS8NDk8p1WA7xHywMWFZxKkS4I1au8Lj7s2C7y9LQgqqrnOexwPY8+lCBi3ePsgbq
lrnfANfADsTQfIMCzzjMZphSqltqvowhvRTjsKXz7Z6gO/GaENdIb5HCylUiHorsu2roe8/I1ptZ
ckiS8iubrCeFAwLLPHPwRQSv/UW2GJ5VzuCOxfHVqTvonv6l8ia0NowMrEXJJHd8YPtU/Ks5yrd2
8UE6AZ2ZpmH+8wctxWUefyADrgrzRRotYKTfOW42kxO+aopcuGhfrTjkcFIjUKo3FpE9WQbi++6D
HUCQRYVi/BGtyqmmhd7f5oxkU57I2uYqH15sgvzL1SuogAziF3GCYQkzvA2jey4LqI2qH3Zh8wwt
Ckqviq5FpO84Ipn7l7iSCYKMvf0ia8n03jksnwjOuVPGW+ZC/XTnedew9TF+4FLJ1znE+G5GsDoR
Nq61wI+9TipvoYSjGqBm7DLfeCOleevwQXE/J9fsXsLEWNgJrEyGz4+KpIAg5fNx2w0OieKziZu/
VkDEszJAIoJ5PkkoH+cgKJlfKm+vQ/raBY24mNHzwNihjT/oyDyFDXUJPaXKZf1KpBYBITgARoJK
7D76o3dxC9CO+Rzne3uuP1PT06+zpu3bM8mccYLOgLOgNYsYnItuxIZF71AI5vd17fdrdvMfIMaf
NRNrErH2LXUFtSk06DWJOmNCvzlF9qZbr1mJZEJtbzu9rVzjISG2qIFDoeYiXo9+uDZaG/0vZJlU
TbJnP92UWbVrPc/ci5BFlpSc3dXVzg0rDq18YV5pV2DL6z+Bsr7ApG5HJSk6ko9JOARE0qdVk/V7
txj2OMTXcG4Y2JGoE/2rTaYlBqLXJNXd7jCGGFyTw0tAN60fWaeiGI8NvEMeBSZVA5fZdH5gqr7W
tNw2/DcynKaN6D9QifdVRTOO8NVLlI0PLreAoKEXZ0m7h5ciDA/dslEZOP+0cY784agJMPJIJnDf
HJl+ifnd1FjcesHNqtzhJFopyi0ijdioPpWT/i3G5JfAw4qyZwpmy3RZCKv3IFvePjo6SUYltxoz
rBc3sGTMU5ozYOidLy9eYJGRJpOWETOEjJpvyyokhN0QUmDL3c5ZdmvMiXE9JeQNan6XQqGAjmMd
KW4c6frpfQx2QGzM5KsRoCQNzvxTEZ3JHpwbV/0o19h1Ghd5SgCrHaikLlqO1dOlrcZbFZpHlxys
hkCwzpjDs/heuGPRNdC625Tz75hnd4sFKOrSt4G3YxX4yVX14otyrHDVshzmNbyyZMJDT7tQykdT
f3eAtpZ8BRcdLr2ZY+ZLNcoL6z1fstQRrBBwhR3bNta2Qw+IxuWvq3v3vjz6SLKPhGroAceTQaHZ
uqisV5tynXlS6LTgB5iFW7E5bG0/prakbradLV6t3D7Mc8eaRYWIWdC+UejpqxIzbX79o4tXb9GB
kf6mdc+DsPKWYSVi6FPSJr8VX9qG+LC1CoLsRTXk8QB7oAHws/huQ20a859Vx2RZ1/bvkPMAlQVm
UUTdl8TF0t4v9L5ec3XFqehRCRL5Z/zl5NoRwjnvBLrDlUC2g4FNtjaYhk699ZUSgl34pCrTv21A
SSsDLLe1AVhTnOJ3JHiD3TjLU8zUeWSyHHox0xRZvVrkI6FAOr750RretlPi13aiX5d6wyNUyos/
klwvNYrsssADmCdePmx00D0k1KAY9XggzEvzz9Dsi6w+UWIvtiDqOnPp83K/c5+URoHv2Y8cNHne
J6vjiDxoUC8Yl5cvY7Iemfcx9wB9n4B7kjMHF0a/CQ0Bwez+jTNIhct1gpvaHsDVkb473lbx4xvD
H1kF+3qpvc9roHQc7HTyp0/abcp4plXhVoTOdcymN8uVG6zbp0U1laSKzK7lShHyAbcmPVPc/QtH
sl+mnAAaXhFjLxMJ66VgEVYOPnbtygedq8dZeK+g2vZRi7I3OsU7sRS+NHfOuIUW7xP5P+TfC1Px
c8jRMYB3TIYZhAot4WaOHXXoONjE7Yc/ONlOdAXONXapYchw2SSmsRGR+zXpCRhUOMBkTm/BVNxC
5r1DS8unybsS5GbzUgYZBxfhHZJu2DO3dBmK4tOy6b/Rk/miqd3N+EJ3vkP8Dm/rlgZBCYSPP9fB
N4EZi5YW1q8xf3kLcTn322EfNeW8d5A0SIg0fJnDwFEIht+kL4kjMJe4889ybETuugZsXHKsADs3
j1g57tQk/riGXAdx/iMMfeOyaDfZD0Ud744bbMsof9W6C3d6HJqjEXX3REf3aWLCogf6FwsI6IY8
BQ0tyc0IVJxb+kfvkmpKQEYN9eLmHG8kKg4+MbeV2xnflANx2XLRRGaNG7Bn0g+Zoy2cjWibZ0g/
tK2I8aAz9WfwwGXGFTUtxj8h9cHuqqNV5y74xzmEQxjvwoU+0VT9Un9OpyvsK5g5FHW2RfUV6zRb
tdPErtl9W2Hw2DAPWYUFPbQp/FIcT7RHaczPfqZe6Aho1yORSaNFgLb6FjNqaDx5DG2W4yNiqvOH
aPE2tDSLWQCbuMChXgzqj7sQoNJgJI0egf80zpbZXJU9Pi+vfeQkf3To3sPA2Q5ezC5Cms6VgFJS
LZGVvo0U6GFMorcOiz+mN30NMXcEO360yFbhUGKYbFEvffAtAIsTeoWQ9ids9p+lDXZ5veqI3rCB
y4OV7peL1HKBKbkS75rQ/WPQMVPaJDOjgFeU+9R+kLyWdUiHBoaBazj4IPTYOyBjT6+qYdmhTDbA
MgMttq7ONsZsEl3xnZDNWbLv2nmLXMgDhoEtAFVPFaeF3R9f3crpMWHyv6mJ4Ob2KZeS6hi0wW84
oeZ0PBwuLXWdaz2EcfEymvUfI/f2TpfzWLvsmMG4N8OR6rj2LbOzI8Pqeu3ZhX0Zsf9BESZHPkE4
4GqPvl/noAWrDndkkBqb1GuerKJ75X70VEPiM3NAJvFiwOc18ZhkpP+LxvG2L3KQN44xwv1jwFbz
CFM/HWCU0tSy18bJcIMzlXXdwdT1PfNUdvMQ/iMbqyQllWuhCE5AAiQQK+pVCltrqRuOenAeTWRf
yB/7wIg6wsb0ta6XZTInmObTTR2n/RUZ+qXMKL6UBe+CFcg91tc9ENdzZVlf5uhfTbNErWvRUWqb
DPConz0+VUXaejHuOBRete9c+lmkOwv+WoKnFH3vLijtwcUCojYqv0K/OHttxP29LJ9aJMJgVjDo
W7ZOvFOR+Nf54t9y9Kyd8CoM3IBhDdnNUiez7P9aDSj/ErF+cBRFZvog8tI/GmnN05P99VvqqaOM
yGUueGXqDUyoH1vbf2Rs+jA6hjtomb/Cyb+sEFw/byMGG9R5w2YgyK1yGDwsGHLV+mw0y6KOx+oX
MiGJYIij0DLE63K0GnPvwV0sRKC9SMq421J7Gz/kKl+SsOjs5CGXcqem6oiYP6wow6GpMQXZm0wW
U3UhTuiEwJGXejGKvLHnrTwb6+WoOcm3LRNCkbYvvYt50elfzbC50ct7WB7gTgqkUY6S7sAiRQmp
LVy9SSSvSdNP4CPMYBM0zcfQ1T/Kzv4OHUEE04NSZXYXufiAjDGOL5ndXgAwkiyjNwaBFAMc996o
57xeCvevZXI+TnT8DYiKH60O3nOPobY5adwqAThwPrgeHYUBvwJoiDJSspSubTpmV840M1WRz5aX
P/tdgK1ZeY+diR23b0bYSZg8JRb4tcNCXAy0IZfT3Qd+GLkZZr7oZE/ZmfUY9rcdPjnw79au05as
YPK5QxHLKSDZhEay95oZx0lyleVwnyOu0qFQ750zUKnCTAmESf2Go/aFCNMtr8Zz0uOl8ZwJ6Rov
cu2wwIXT0ai1woOLRSyLOK84kfHWQA1axV77iS8fDP7gYCAd9mJpWGmDS8UpI4SKsJwbDYa7ZUIO
Nmv/8KzgwqEgkFnAnMKDKcyOSJp9Rz9/TyUxwMmtqYsO09vY+9S7YzfMjOcUI6xTmAAhLMpMu/WU
2489FigVWeO2aHyoHib/WtmTbqIVnRFfhTtvYEKwxCPtbcqNfhP74hUbSAh9jRNt2MvuTPFkdwjE
dLak+z3Byxw8JN6O0FXNyzl2OBeT9tVNGWgObQoIVY2PiOPvZU+VhpXhEhuzhgG/cPZFWH5owE6R
h7QRwPmH5rMGZ76ehogxBXM6FI0He/C/5FzesHQBLvLtl+W3anCYrlJX438OabOwGaolD20gUQ+z
xddx8vkcVgP2z5UzTIcpso5YXKpVrMFpzNUN23tAg5rcxHN6b6zouljjhB9dmwYlmoMCMZuzMi2K
q9wpO9RAJnAQcGovFl8wP9JZ1/WLCWCIpZP6BOocCr4/yxQ/vFfHbDTuy4iigZOhMRLIidGlATG0
TjgYt0lwF8s+0H/KYnwyu/nmTZOE5AcFISneTELG0CxuViUfximigoLFoRDpQo0lvc35gTGUfGaP
PxANp6E9+/SxfpnxsEN4vRNBxfwTX8wxgAdDQReDk5Feg0WWWy62iCHnrsnvBWJjwRq9rNVhTXhP
DN9Dr04OnjPiVdtpcTZO2Y8dJNtezpsoLe6GT34vh8KPlPgpowzDgfJf0wQJXC9fCQm+Zz0T+fFT
BIoQAo3UxkHN1dF2m53PkSL3zePQ5kDzcsKTLJWCnasSLqtfdS8q98Vtg4+u0r/LGtkhCS4qKyPe
S4uJya5bmikYufk2iJaIG7FU4hrI6HHU7mGoMOWrEW+U8J9MN/wOh/K5btS3KWym7zxPdikPuTM4
a1/mKfAI0A593dOP1QeMD+AHJToHmySuPL4ITqTj7Z6OrZagBWmMu4fMz0wWrOJyShgq3TCZbrtd
mefHyuTwlHTAAHQTPizXTicOy63S5sXsGIEvHVTCCnApkZcl18wuk1LiFMMZgCDwaPr6Mcu4KCrr
zLvGghKrTWzD6GxssSPGSIwFnSAqvH/OCCV0+SdBku5CI/g3x1yjXTUcpQ5uEd9wObJXYJd59trg
lIfRW0W4vuhsXF/QQkbzAUnjNDnpUWRM5UgQmEy40DIOyz9zmFj1E7YRT+3lQPS4mY8F/mHf7l4D
R76NLBicsV/6koNwxpEw1NxXpfHWL5pEX36r+csoiPz4iiGMvlVdckuYbsyp90MvNv/egyhlSOsN
sXBlPk3etIuRyIB18NtgvpfmSNkZeUucIISmI7Z2oHYFczc19JeZg1IaMXLADNPweMzIkVZB4g0J
y5Qep+r63MTlo679q+vNgHvt49IPu7yOCCH7tLOvWWcCy1w2RZdfK73iDQJjmlsXqLmXlBovsOTJ
tuKFwjtO8K5L7Gs/ZM8lycMV4FHqPlv9XIjwYbkJBWO/0x4FBaa7YaTzWYALG1kZ2KLeitBfmRUT
zSHV94Cm3SgO32GH0OYRPrV+/xjwHwBJ/jzWS9INludKLw9SFCmSpLQEhDK+RiBZlttIUY8/czF+
t5x7/eUxr7tXBGlaFADEVG3JwTq5VJycECF+nMQiceXne8/LPuKKuUxkn5thoBvMvfctVjnd3Wso
MTh3twblCT3ZxjLrtkGiz4bP7xjJcqcpqsFr5W2ZBhGININTONUSI279lNrshSbXBs+CFOBSPw1b
vsdEP9eUgiNMfTWt/YaIhszOYj8N7bNFbBUUR/xUIlWxpvJQFAAvquoJ3x6oWAN0NnKN6Z+XA3RR
m6epHS91Q0uC0MBKiMeuJuj6WTO+xNnw1STYxj3XKk5uHPx/rPg3kVT0bbpFUt4WVwyXjgQk5wQ+
i9J6MCtu4kOnp1OVWdxs+bkkW69ygMZZ4jIZw9lsuzeph30QQzNlB6Arhe/aTd1jwQ+9PMh2q56y
OWGvnP/2draTQmHn0d378sPGvH5uZ+aouIwKSOiSGrAPQRV+aU20KsReGBQ5dw1oiStyX7v/c5eq
zYhDO+rDjtV1VPqns+xt5jTvwqLH2qib8iFWacTlpBiOufS+p0YjCwwUFrvdecCipo3+gfPmqak5
wLhz+YahYt8sOLWivbHGkYoYSKuj8UJZ7qsH6cZX19BYbhrgswahpS1oipGDWjtw3ol/sH2xfbVX
6fofc2yAyanL9eyrf13qM11rgTz506EVXKeW229cGOvCDk7CEQcRMRXV5U7o8bmJJYv0yJ1yWlwT
liEvjQ62dkf+bK4EF16qt5m71fciJzRY4LdxVfk8j9Gp6cqPUncfRd0YqzHqgPxZtmAY3RbXdo5S
ENsO48VOPcZW+cwADg1h+PBc854GuAAh0z9EY36LW/+lA8DCJV3gvOBd6l393BRqaTprfjPp7JOA
fFyIe1M6vr8vAOMm9GZuTLKxu7A1H00KacWM4xjDDTK+Ud4bl/MNwDns5GUO3b490KwTb2bH4Uac
u8FGeIiiVZaMpEdByFlhTA55pNMAdtsw2/uuKQ6cTSkc5DBTV7cerxQVLs3DlNKlN5obgkyA/OxP
MWWXyAbR4lT4DMYW5chH3ZiD4QWvo/toV7Zg9FNx/m3nU4wjmeibOguPAak2xC3EFZrB3+wk42KF
I3624mwNFvjbx7rZdeEH8VB8I0xkSqd46E334rL1jAxqA5nyXc43t2FsWJUUT/acxfDMwduPnmoW
hGb2XygzPfo15v2JlZb5ISWMzqk3xZ7p82eIb4z6jL05sI2mA8dUivWwX9nthp7JS5e2237GzSxZ
QzqgWdAIwAkBWSvwq5gg103wAY5DlHYw23xnV6xLxVzf2pmbTDDGv1obL1WQXrRtFqhbGAGYPYTm
SKNkBnBQwJwiGTYUDkwjjugj7wy2u9paJX4Ev8UQexPNYsiZQShKE+g7jHAppi1N0hERARZN1uJ8
Jr03fRUO3jkjWcwc/Egry4LIBOfLaMR94G2mZuE1sCL1EBu1v/JFd1XwnYgwud3OhxbkJgLqMT3g
DAIyx3ly2ZWUG5JzyN58z/9bSK7HHGn7NKlge/DtVKMP2H64l0l3c90Ck0A9nW2hd103Ua6M18+N
tkmr6GorYXbYfUNq02beacxRdCHhfc2mBYzVMbqMNZ43+f8pZLBZsCpHPJd1+uwPA1q/i8LmaBIh
XT7TWgkd9f8F1M7Ny2Cb73rAoeeMrFt94xZntLoHI1U/ouVSHCvEO2ECbI/R2DJp7RpBVU89ECdN
AW6tvYiglpr0uHgEojuLwbDx7IYrVvRuxsXNc6JTndvfeBkwUnQEhB1TqdOg63ZPlHRjSh/NHHrq
NaGgnP7oFqgSpETSx3nr7VVBbSaKe7ktQIXdR9MOrg7hAQQwXFj7MmsWIEaU7/qC6wUhnGebZa9x
xavTml8MTgiSpFa1tW0WDeaoz3EmAlKcFkP6EV4qRqZDW8Kbn8EwSLS3koR7LbeRoLoW2v9WR9Vr
XHu3rKzvZCFd3j98olPSnpzce2r4DXqzYg2dDh6vSko5ROfjPaKJKJhgbCixtUexGWSGaGgel8lh
64g9joMHSfJaDeMNet0jMOHF0VoSTyAmklNarogeJxYQUkqISpy5eCpsRQgJOyH5CHhIGOOoPC/e
OrbcTYmw4Bn+zpTuxoj1M6eVH0TBb4RF3vxiicllCN7TKN9NQrRrD4A00H5wkHUX7HIj/lZmsRRH
lAyn1Rem/3MEiIWwpfcwJM62IpObt2gbUWufbezseZhcnDQj5De+Bbo8utyIibBSD2IyS6hp17F5
IXrT/5mtKmdsIb+lLt9DWzx4w/yR8xfkjpVu6Vmlei4A58tpLRrlg4NuODJ2alLnDkVsX4UOmGsD
d9J0wanGbB7zZ9nC2PaFromfcx6FNlLy6lVZwLHfES4Tn/HMkGwdZ90Lv885n7OnPmve6HE9+fVE
8Q1rsbTyHyje7MTeya7VuerrOzQRQLZBfkyYuDz6Dm6ZepIuR3S4d4Lf22wqifLPuJBgVs57kO6x
mB9qrzhP3cwVtqkQqZE8EQidHXv2h42xMs2Nt3kGPjqOS2NUEY9nOacfog3brd1Hz1EQHxtvfAw9
57Gzp3PYkcAyJEpoqalAHA2qLqSJ4SQYroWbHquup0x0oPZ6LMm6mUIo+NoSt9DiEpzALBG0Nihw
xI20fOnFJnN0dEwS72I73a6Ki8cmII8uevNvOI8HWbmftmQaXbXc4zE8PMdj8i6ozK0FA7RqaF/c
QSKD5s7XYJpHg2p0e/T/WWV3NVr/ZzDzferWl6lsqX5hms+A4K7BRa0dMG8PQRWYHMfqm8u4nweX
RqA8jYgQK/M4Nv5OFLXYlf3ElDwfs8uAH7rX3rNKususuYVOZf6w8DOVWx3nMj94aQxl1k42C7rU
SMSzZ1BmYfUe5eKs3yp0EX8xSeP+exF5+0OeqFpHlvdTSowMJVARwD07L3RvFc1a0kd9imwPdk/4
42TDv1Jw62jk8Jpz5JK56e9hzCTbTHIPjpP4b+UPLPH9k1dRy5LiYOwgEeG4Dg5t71yKiNNy4SwY
QvU1lBHJY4ZLZf+ItPe3skNjnerqqxixW1r0CClPpa/1UHFDY0JILSaflKvQ1CqxHXI/hZ2CqO72
i+4ZlO+x4x1dl+FT4KgDlvJwmVA+DXyIWvQHx+5OtQyNDVVLWEdsQJNV/UE27LUnlQLqr4JoZ84H
AWlhSU1utEmmcC0BXBQt26Zsk/cicx6yJrZBJFRQhYzi7PJxE4Q8e7VHJm0KvuXc7u0KopOauKhG
gDZrq350OaziyUmxkjcsZkq+l3GgnmNR/e1C98Ef2s+2cm4iR3HKATTtym76/4NxFc6Sdoo/5lb/
tOSaDL8/DrL/pOzwaDXTlY1gw3KyT/kE2zwD0IDP/VpCTXIAPn/YhX/Ph4w8Yt4BBhM/YUzXXDCc
y5gRU65vTg4ltXKvs+v8tQwYu2Hcnr2lJjYv/2L/J+VUlYcu5whNo9fZsnymZ2X9pmw6sSl62gmC
I2Ph/3hiBqCk3U9pIlrDRNoNJcUdwEjv9vJHJE7LKf3XEN4hDwu8UA/RsM3q4W2Wi/O/Hk/4SdfW
2L8mfnucMaVHeYmfZFzXCRUnWDo4AeUspb0/D1sxJc8gDe1VjdKKZopUGuEu96W/lIAH66kGwWTy
cvfI5VX5OA7d0/IHgG294OWihgDHJePITcHiGgZ62yXeIeq751mqky+jLTOZcBO1kEuTyOIMFdPh
h+2KoY023u10AvUKYRrLgBMtA09yFfjm9grnllM00JhcDOAELNHMevXCXgEm0VE+fq0YpzW2Qtva
OV5ROlsdGGZKId5UhVvDnWD0Jxa1aW5mxXtFEsp4pzEhcf9gQcpzjLppnoKjgZttOFsWz7h8sVq/
DW9EBbm39mHkF5THZYmqkIJMmdw631x0A3zocXQG6bhce6mwVX9TrDM2n2eYuAYMucGrnpsydvKL
j4UFl6SKZ23ygtH3RjK/rugeY6TuE+d20kZGbGyOz4SjT9txQ3YHGYuFX6d4aGaRbkxa4zKy4aqs
HsJByHJTN1xkN4aR4z/RPjndTdiPSXfSsWfGX1pUmb9gOVwGB6maWvkUZnyIfzvlQVEm3bHElsOw
MKiMTyu1mIdkgWizybIhaa9qCvCvOjH3NUbvTuJfwmDUr7B2HefHiazU/XLNqJrOInRDsvtVX/i0
ACkYf9Ss2YuVUTfpuLawamLnHUaRgjZJB1I0A/PLF6q9XPYOq8fApAbp+ycA+L5BMZ5nBodEqN5C
wa9zNU3AaTt+uyQ2R8wD8MPHQ2GVPNFcx4PmMQy1Hf4JihraF2pQh6G2Ykhd06WL9Q0/D5NInhCq
YjLkh7piZSrSgmxqYfSa/RT0TrqCUUEre1oYcKm2vocw+K+MCjluPM92rF2vKk7Yksij89wSWC4Q
txtJ2K/OwJzuJysO6DMuVYFIicUh/emVkeNpkKLDgAhUwtfymqYGH5GXRaaBigxbDAZZ4wZIn1nb
vvpm4w7XujJGeWFCGvNo9zq15rUb8FsuaNzWCP80quHJ+JoChqd6rTXN9T8xB5DVwJsY1crXybaN
2wY2TcB30VekLBqDJSTNsqVrN08Nss+TC2LhXmWkyH4qKPSMk9VkLV4o6ZqzRXjOUwU7wogfpk0X
mGBu/hNhiI1jrdLlYdv7AaAyuEiMKUkjjM2oQFcYLn9lDH69plNgPRlIjIzd8sEzfoTdW+6lxgRS
Dc/wLv2pWibLNiFZR1Ds/jp3hSsIRUy+2X/0Hev7e9s4HsGoJjUoWW0UHxBRt9EcDLHJLIcanrVu
ONsRYBHlbPKrJuTiDZ6ashIv3mS1zdMc9LIesRR6Y3MlC2uoV7MEcnPgHR6BISuINCGOSSaOo7vJ
bT5qcFy5xQGeI1Tkz/7KHur5P5LOYzdyJIuiX0SAPsit0jCtlPJSbQhJpaINuqD/+jnRsxj0oNFl
lElGPHPvuag08WhVHNBBDRRlIgumbcI/GUbkFZN1OsUPOMSr7q2XtYXmoLe6pX0SSWgHX24/dD2V
JGFwyHxW08o13S01a/Un7xg7fM/roIhasLk5p71nV4O9sFpGfvaTYGkL3qy0kfkHBb013ZCut3F8
olDHU5qkQrEcm3q7NPglMwJWdTd4cRJCi+td9ptzVnRVuBdZaI7Pi+fYtM6cVovb7eIgljM6Debl
KZEPqDMKBr8ZSePHYYJcOtCytFjnmSDzywfgiaYq4Kp1SVyz55+rcHwd4tntH4uK2ZlDtUUOIkl+
/Wy7Ic6a2iVpMTNGvGt3ebpK5u39yFisIPXRLGwy1xwbqMgW5UaqnZicNQmEYQ/937gtESyDOWuL
VGIHVGx435A6OtPjZC+e5iojpguYmFuGw2wYulZlfASzNcRRTIq9/sanypmLU27ws5B+0tQjpCqO
EM2kAbGlDO/WizBp0MOhroVUZyul3lMTnBvOXbCY4kcmvjlhVEg8h/ysxMxVtqen4+QnHbeagLqY
7RIzvgglOA9EIaPVTcTQ5E5mGUdVWthEdsHQwiiHpMfU6MC8IlVKb7P7lmFjHgjk1t6CIbZPXVf9
9MUUV7feHAWKMtt0ZyS00sM1HW44dPrqpcm9pXoi7qpY2mOtmpbh86IpU4trKsYwSVhVDxUTHMCC
czsI/9xjosXkGwRWgOkpDl2Wq3eW8le/I2whcHu4nrUJNRL9Xs4gxHAH+Kf7zi1S3Zdamc6lpkds
8Dk4ne3HEis1SEvCZFjEL9bOtRi2C86DHFQ8kMOxj1jhsXv3nTGO2QcbTIr1JDqfxSN+KxOqylym
CWmCbV8sY6RoT7keV7N2e+8OXrhDjdtyrejNYy5wk99ZnW14IC+bVAVy2yeWaaL0ahf4LoeGaFxv
2RdLLLzmfhJJSXM9Ss9Lms08mEvTbluUDdMSGdkUDr8zlgbBvB57Wb48m/OMEufsjD4w6puR1l3Z
nmNHJHW3VyUDoGvRmdhzIkUylfcPtpjpWWc0ZFMGaDowPFdeW8sLPIJhZoBF+96WWWDtVsuvKsbz
KcQZnYxrJ2XS3to2XuCA70PsZdWIbs2H549CchqYyVEcrD1/Z0rAhl5qCByYQhBOc/PbAGgs7jGm
z8HTbDQoXcHnUEKwOTGmIXYiy3NTOmobee2YPY6k5fDOrdo+OlrYR+WYxA7qulwooxgim7M9YQgY
5gHFO4QrpLV3rLzTHAMBwuWl3o626tJ/qTslKQMQlTWMs2SC6YoxWtVKW2wwsCbGwARmzBQbuK52
WAp1agbMt2P7WSQ3NZQVSs/aNpup3PqtUVceeseSR7wwSF+BbD9OpK+iopCwbUMKAjeSNaE+GRGi
rdncA53Ksh3cckWTQNYs0PA8tJz5a+7Tbvgu4IjqtBSf+gseQLb2IPLFkubqQ4o6WX9xQ8U6d0ml
sxFECANYqwONwiTZsIrGH/nPtANVHcW0YFXeOj7Uj5oTrGqM97muSJBhWlLWMOjDBttVaICttval
wod9GpPV6zBfGHCd1zZJvB8rJCRnB8YhANjlkhcy+0ECxYHnu6myW2Z60nzHrbBggmRjv9pPqV05
iziqOIeYgVHNGjqihWeM13Nk4Fdsom7oa+LlKfh6jmJvrEX9gKwyjf9wkIDwIUixVOG3w34Q05BY
st+uN8YegyevuLeefbYfXfAXG0LMSgwiK1kzKI3LGMZVKcImfcuaYQCmVPl+MJGl6CfmhB7DcHOV
YtddFMa1dii77LGN02z97v3WDdYI05HlCkxeFm7yLYzllDWFHTeO+4BOPSvHHRVcjSQVpLlN7Gya
TgMTAgWokXjwJsbKMHgKYXTHkKs/mAnbL+MYz7JGzpGObR//yxAMCPtu5DAE/saEzEmZiQfxtG/a
oXeyY9I1nhgP1AOOYW5cyOX9tcrYomz7FgZSecQcq8TNhsY7frZmK8izLbJkejNMmHQkCdvTmMqd
o4RAMR+2Y/AaV0BM/+SZm3Aj4Z5LiP9tpAAtxFi8rrm4wfYMwU84WUmB0DBkpErtBQ2VnTHuIE4y
0lFbl/GyjP+zAvl1LuSDh82yfs87q7dc5hd67rvJFksQuiYoL1LwWGsxGJQeuEKScMM/WD4jKVwC
DggUYwYxYeHEmpDeZjDN+XmGF8rp38RVnD8T9DSLhqX1MihEuJbXinpXC0+Ofym3kuxDWnm1fg9Y
hRD01SLkOWPSljjqAsI7jR1iO3NDmLDbAnRRx6WMCejMAzI1WRwz6CJ52CYcbPk08BXaPjBJluWM
/9fcSyS4Urg/yJG9Sg43i25OIKAzU9f+omS15b+4A3IFk5wXfUZSnZgx9rUBIyOLSRazPYKtie+k
cCIKTnf8zUc0QSNDbT6pz9Vp1d5BNAr6nJhH69NjZ9HRk7VhyBZlxrHuvhmWoOPbWLFXIKBOQabA
/BmwGAacXmHRYFUt4TJAgh3qRsb3fNdtWW5I+I5ZVvnzIqvfnGkj8AlKCWZEo206SH/XbLYbhipL
aNFbzsgyeSsWPks0kziCg4yc385e5WmRa9CfAgco182Fc4IPKZGIgO5TYwErMzmriSU9p0tferq7
uvHao4WyHv6ja1Oc4Xs17NE+DX7baI/67DIYBwcjK0g7aV9J7SXyF2wSdtnz2Gz5JCb/i/slIVTY
XKQ7XMvVd7EbxVWhv+XcjZdsBOCUQ0dDtUA3osDLlWDwsjhpfn1lxNhrB0un7rmyqhM2ZHjk8CNl
waItiFkW1u1dk6mqtCjIKGP88wxap83PdsETiXjdYROK/7pCPfWdBLB/yEJyU7/95uOdRrwMzFCL
U5okK0gbF18lXAQ253088JTadAZ7fhpeA155QnD9HX81s7gv26JxgkM94jB9DbCdY+Bs+8By/iyF
b1KTKZFbEDzn3E6Zu1QTh7vVYJvd5CpeHhKYOqkCndYh6CacEaUSyfcpkXBBEDL4OMgO9Hl7F6CE
0HnmNsjk14lGc6Vvh2QX1jCnlsTwSHUg1Izxi0IwvFyqmmwuGBEqRhSJ+ruq+kdAIQE5ERZzfp5w
5qRJeHb9PE+jRbnB8tsEQtMeeNPy8FBkTR6gPk7mvKhPfmz65tVXHZCnDbPFKQcyxmZXxndSydH4
i+Xa5ACs09wlPIdupQa9EhMRgWM7z9Eo3411OjnIrB3+eEwO0BfvQZ9TAvopPeotT8a4ekwZVM1f
OON1axNPvklUosjqdaG0J3E0+CZQYuwf2X80LXGrcpHlNukytIl3fBFFPrOrKqvw72jLAasUSxVb
wi0eGfPcGq4SR+jpypD8NlObuR/zCHpiwZo+TssnutM4eC28tRcoEhrTlz4fe9L6DyT+zuJzqTK1
AHGhyu/cT07MGM4APZnjDwyfZKJCAI4hSxHPGUHT3gkCG+efwi9oT68E8qwNct5FhNMvZw8haVAE
8+SnnOKMgirw4kI0z4Q9pO7fMXbbkgQNY6QhD5LANB9CJYLRgAwZJOS1V6bbdCZTfST48I8Kb9Sa
FNAv2r4N9p8xz4oqSFBEDSAKetNZFcWGobg8UYqRhH0nvNLMGeh5/izTTW8tkjs7FWaLUK00k6l9
zulZCz7OPfsxckCCkCj0GHFx4jDwfu3sIZuAp3tA8j8MlwX/hBm87Nskqg2rrB/cOM+bx64rlzZK
zVRBY6lHeFRUaG4NCnth93+VTaewkszIn3HzFXgT25+Wyza/x47dmFSBdWstN9f2c5YHTPVUR9om
aRsoZEpUK4S92o2bPLI58b1/RtIPmSDHKaCvQt9VTVO7qy3Xn5tt0uMAYbClDElWOOtq1t1bs+Gm
wAE5lYi55VCa6blPUjvFwJvi1iTzb3rxCzraDRrKooogK5K/sq5iCDdzVlNnMnFqsosTCsc5elWK
P5VAIWPY5KRjUBwwRoHwPzOqwQdQZn/LDiplQziDQ5xyVV4tWzqnhbXwFSM8PGy/oB53Cr+8UA36
tzbDu2/FXaq/Vq9m2tl3/lW4PVjqVRAve+fMXXUbJAzWJqFFwCuDK68NShwkuNwAXvRuOe8zayZL
sPWWB9etHD0QZDioXKgtph+ro9L3+jZl0PHQNikJFcKe+Rr6Ux/jI6BjWrdFXROB27i9Q4oyh8ox
Ke3yX+pl6d4JYcV2cd/f+1PM20Yb0P4oZvbRSGP/VSqW2rBkBSsiGwt6uTPbILwv/7NwVdJ/HH1r
PslW+t9qou+tE7YKtCfpFqgN+vIhMy8dwNBrYNXdl42xgMlPOY4xL4ONm49dMDPjialFmNaAULtM
fU5Mt15Wpnk7sEHlkaa0heg+5P0WaWH56CJeg6mJfyeSeflad0u897y5PzpgrmEtSVSsLNofUkXj
SSRQekAOxNbXxN5GTrZ5cTlcGGiVzp7Cet5l+dpfm1xhuF0C9lppq96AWjk3t0W9E49WvkFAhTNp
NBoSaN0OZhWsFz0T/jVWKaNlHWdEopKYBDEnxhO/zGVeoEMQimtaIDow3Y9MoloRE7wgVHZHFYLB
xB0eECZhj/ml7Wt83SGLJg4OIl1XnciZIHUCsc/qGPun85/jcqAKrT17C0J159aC3rLGdvaJmvic
ril2KjH/Sb3gaexoNVKXPhZUsMjOmSMPMThEFqs47eqXGvCBlluPZnfFNPxZlwR5lUF11PvQoS0J
EvbgEUJ6mynBY+I7s7g4xIwNhxz0CB4MoBV8vaxJiqp5EERAD5ZPLxn0NPTLJUtYUBojPPGOJEQg
AfHymHk4wkCxBik/Q6Mid1x1ycfoKF6B/ln+X6td8fOxHAY0OLg+FjhjK4fl6mJRWTNyirmDkfRG
tChP5gLroQuNyFtcwD7TNo/bf12FOTAmdYPID9x1xfriZmGkk9vtnKAwl0Q8j4lNn06IhOlE0uLS
p/auL5oDp/qzxX4FHggxSj3b7WknDHtHHpuOup6ullnfim7eFrwki/mbrV+pRGAG9oN86W1qVTu7
LV4r9l+omBeyjm24ls7BC6so5ptlQLev7b9JjB7TMrd2zda9BB3ZoGVcPzmPtzLr7sWAMqIF6l2T
mKINXqYVHGhKaXvFsOBgx0fXvE+6BCaIHdMLAoC5u7kmviWkeFvRl4cFJD3wJw2Js51nKFLEH675
u0F4MA3Yhss3Itkg6ixW9q0WBzXftf1nSr1d3gXHgowm0yYGal5NXspw/jsKITe98q48jNfMnwhE
tS+WSfTQukacgxdnDs+2Yd1rjWZScpNAhzmLHv+MTfJ5H+CTqlb/nczbz06RrAxWIl5w7jvv9ZId
3LmPerjRcsgj1K5UGt6LA4a/nuw3K6leOX9BCbcErywfGL2PcWjuRkegfORRZiSGygx5swEDCtbA
BPfKSqbNyuxrcO2PeiheZBi86P9Qy3MDKaD5OBjhi206uwcmykx+vojf2Dbyi2zOgwH8WEIZSdgt
ouMHfZztfMe8a0IEC2J4Wouv3LBPcCmjRs5/GSgeIPg9DvXrGpi7Xk7ntMqOMStnwrXjwNv68XKe
2UbNvvMRarWmVYm7MSHQKvSp8EeD0X33aS7hFWvrObOan66ZEPl5Otzi4jf8MD7/8ZzaJNulbKbW
Q7WS0knOdGlKcn5g3E18Z9b010f53xA7VEqKR1SrToGVuiffwiPxE4M0zvbsID2J6HH+qpeSA2/c
dO0cofi6ZXhOHaAMPI0NWTxW9zHqT50DCEQc6PyaeYHFSriIT31GFGKRv1XIDjw1PzDkezJN7z6U
wU61xs5biORGwMjMZdPnTaSX/g6gDtMfHpCRfREOQ3KfiBretRl5X8pUraw40aS4ZLxUGsEAqxw9
a3gNmBK7zrcGA7lOuEX7vA27nO1ld59gvs2cGjI/Esfqrzmt+7DwHi1o8H4WIHvttyOfWl5/E+t+
Tgb8FWwamOxd/K7cdLCEWrGckjyLUhIttFQTKuOVOeTd4BuR44G8q+GYo11rsiDSB8bM8d0W/xyl
cBS7HCpo03lWGEywkWiLl85urx4ZOobpHRhkbfXR3JKozXxz6YeHBW6qk/l7c7QARldb3tRT3db/
PV8ZjBC2WR/6Zx+Qw2mgCQBKsqU5Gzkd7NjfdHX2YoEqN2fOScyFlna+8pbqzzyf2wu1ODzX8Cgy
74m+++hwLNAvIJFcrpXlayLjFp09vZK1Q9ayxe9zZM576BLjz5SE27zBrMTZB978JfZyrCfmZiCP
17Kbk0W3FLJwAmk1fKMaPAeZ9b5iF+UvqUlNfNkLfXl95LzcleQHYc078XnvhVEQyAtKPfAi9njI
6wU4t5m9AytWSW/EVwUu+MmfHXQG1iERCWhbPA38fj2HHJl9Z8+0AR0SNsruUH8nC8gI/fW2LGBt
jTDO2U24P2x1j37wvWJhabG6NIz8+R1e/Gx8dIf0uTWDS5XAuGclT/lwNwYTq+U4Wg1Om5mtKxAW
nEdHcwq3+v8HY34yOUiU3+xxnyumFnPqbAqX9h81RTDDIcK7hnAEbUK1cYw3+AT3og0ifabpM6to
AkhXKFm5wikG+NPDdyGmXUe3UQSrJsB8yrjflsgFS95PewA7yfGhbyuj/tb1Q9FD35qq7pRYzqHF
a6k/a8cB5ZhDLpzs+skSHQaU3IwsZpt3g4sTuuVSS1rEMnbWoNacvBdZsqgZ/Ouolr1YIUa3+YCn
1nK3YxZz+y1Nemj74TXnhwnKZedJvi3DeArIUF8dGbmhfZXgsT3g9ra4Z0i0ragtMmjYXoDOFe3u
AF7DyGVkEQqs6w4psw3jS0CedjQt1blS3ka/cIuxYG9MmdHlaUJDsviCCXt47zZOpBUEVaGuwRTj
rsL3za08j8txGusTOsw3w/6OqZtVZ3GhYk2qGeRgF/TH5aRhBPWE37ctWXRyWjs8NN0syWRHSsWf
TYXMIYwwdCrDL48AhLuRL5Z8mCsrH1YzV5+CNUzHfeO7Z3279Nmg1/v4nRjz9+jS0QNWhv+4LC56
pOzoLu5H3SWPJX7SlW4iG+VpFdQoGAXOJlL3vENsrv/oJE4+WHYeLJSZjKPyz9IMI32rzJgF7Fxd
+lqf5O3OS/8YZX61eck1jZup6Vb7jfTPpp97svKiIH9mw7P3eTgrb3jRnzC7lqvjrg/U+5GqjD95
T4athJGvgvopTcInbRrWjy4rpDtFDoIVkssnmr0+TWtOeNjU9wJohv7J0jXINm3JAqq1jiWBG24x
/0EexOvSc6kxi5kAZknQphZHUmW+YSJ7IPV3XyiMjWjYTSiPRgXx2Vme+37BMVRd2wZCYlxY+wK7
ijlgMcBix5pj2JXAfRxFjjgRadp3N3sIRakiPfA5kxh3CgmWKMNjHYyPQH32U0IURwCvs/G2LSpE
XdHGrn8wU3pyzEvW2m61f8hLcTCazWXNCUmuy9PCx2/4TIQpFyYmcQgiSCPG6EQmQZClIby3/hJM
DIr195L2I90hn7r+7SyUNcuIuddLw5NsxmcVEM1BGWV4gCrj+ruh0O2UeMyy7FmfDvrS9Jzw1vGp
NYg+mMLc1Ohs+2k8hVQcI2sPZoAIOIIT0csUUMUrcO0jkcnQ1NetNzj72Y5B+sGAIsRgnu2z1FwT
JPSs//cLvniPhg6JKkdft8v4vpu4PPEt3HIN1bf/6isYFMRBOxCJw/yv1l7a6tKOcBQ4cdlk3ZUz
zEVdbmN6i7nWV9l/ulxP3ZBdB4k8iUcKyiBsSU2KKCIhB1D3+TGXxdlAft9SsXnON3nsED39+w4R
U17W16b6HPoYU4Wg7yVhh1j0vUzXzzaI9wvnZijVzmSUo8sdfW42ucZuAyPgWidvDkIGOvcxuB8L
yuTQ2bTrEoWp8dwV+dVfMwKJSNLqRA4kj4BvLFAl51I8O+eFK2zGF6iNFCLJTyQ6nZxgOmWTHuQk
7C8Z/6I6uC91fUc0oS5/3LA/6y9ZGxazYo4gpG0SZrn6oCxl+9hl00e8hjuU+ieuHLIn7a8RgsEQ
jPd17Bz1vdyX5TviAE19YEvyrOsSqB//Omaow0ShuSjojtWrSd3vGm9lwGeSQlz3XFjA45s+yBoQ
LmPP7oHfEUyV/oL9Przok4VV6YnRzK+Jlg3twV7fpdiFiDshyZoOB4nmRabj1+jbUyTAoAxl+Wlo
YgxPKbvVo24xAlnv56JHZiwQCwI7dqqZ7S2yGBpO4u73XYFRBaAT0Y4EosBkqxOwdw3LEHBA9OlB
XJ2aGv+r6Vx7SgLWibC5s7/uaFFBKSaRa8RZkFBEwm3ai8E5dYNWxyP1Bp/3qA//oSZdlX/q1nJI
1nONlhIC8H+vS0bYM8jUs36t2Q4f2WmiGbIxJnbuc8z13vULYTrhTlfsC3Aki1NGv+9MpW4WLuA7
FXKrORLzT6z2SdvvRxyQzC63gwouY3Dt6Ka0TzLpGGmTr+a3SOqL4juAsumKOrKgfVqCBIn5vvS9
53n1jy3vrzQJD1nlPhidXep7e93wucu8senSZF+cO7ZIAb0dK8PjPGJEwrTnVoiey4r5c7IPs/bB
AE6gb7QeePHADyzkvS4Dc57THMWeT8VYDnSthLVuuZY3DUe+VWT/WGbu9cWrnxaRQzLkW+3RNepn
NFNvnux30qPFTAWccmerfz+bPsKnS2pb3Jm8oyjRL8UcXxFr835Xh1CMDMncg499kAXcRZCJFJYv
LdQn/Siw6HjXx0XB2y/Mx1oP2+J+D3ldVz9jN+4Ny8LlTPQKYi9CZvrg2pDMUrfqh2hSihovyoDY
pMN65o2JFPPQFmG3iBmdcHxQE+yrdL7X8IOKkqs0yoPpeWjKnZ3+7wjf3Sbo+U0f9aB80K8Ef4jZ
2ydbtpTiwBF4ufBOPxSpAZ083/gsnSussTooFsQKiWG1wYPjc5etr9TfVjndICHT4lVbp8nZI6Zb
n+A3ZmfECmuQjOZRpVrI4c7iVZ9rMgsPPMs8CEFs/VHVdJO9d/VyFC/1VZe5+hplMYodF3yl/qSp
DleYcJieGMCc62LhpxAOz2S8fGNnOQUpHibJZ8nDoX9c7vGjNwX3jOoAZtoEHOpvuvydGLyUFid2
91RX085YrYsZPlpVFlER8vgROgTG8b8iRc0+ObU/DiW/0d3rs3Po/afVyne66jc4EhuewKab3jq6
CILCDqRuRqkdvhD2wt/a5t3kKuRD1ueyTeNBgIVuany1fOom05DLs/6t9EunK6OYkqVitqbLKSrA
IgNy1gqbhYS6p0nZd/nEcjVmsVEmJ8nIpwvkA+tSTFNiaxZfCN9PXEwZTa8h3DMCj6tuj0KbmF1f
bh0Ne0VIvK7Wr0sXj8L4xzXUhk8lLKuDPl6ttbuSt8PRGHZHLuhTxl0L9Z4lbBcFZANJZX64WKJD
TsEQXEvKjvnOY5zmAZxqqpD90Wr/+OH6lKPDER2Lj/qa2sYthY+Yee2T5LJlOXTU3wPr0D9F7JGs
k55mO/8UMDRKJIIskKOYKlE7w3nq/Cun0G5J5IeeOdA8p1Z4NvP4og8EfQSbwmP22Ny8OCcThSOv
1VVHvO6ZJJTwBfWAgWVEhNPlANrpmCfLh0NIGyujB9ahT7oBa0p6Vr4XioS9bbcMpooHN6yQNwX0
CvPdJJf33kYPzkhjlutDKsdvknqjfkKklwp5dsOaOsw7VY5xbrlvw7bdpmv2rqspBCugd3r5X3eM
LlZ37j52hbs6G6Ohlo/EAT/x730+L6bR4TheJv5OA38e2p0nJ2z3ARMRngnQgoeihGqIPQBQHjCF
Nf7JtRWcF1R1FKUU3J0sCvbHnnwU7EdazzIvqRcekNqw6EqvZpZch776Zh518Nv/jyliDklt3tIz
QbUGvz4dRWP2VNHlA4X6rz3HJytgIZ5R4odK3ZqmteCai1PRrTdpj9ZWn7d1MPxYSXZFmXJy4BTE
oXj26+GkYvRK4FOjnBkEs8WtI40HPVrUBWA5ygNbG1AaM2O1OIb/bLfJPSHcP0HM6h4JLoeqemtT
djm9Yi1pzs6DntRYytvqcgoTLIkoDlehPKxWje4OI7ATOpgJWnDk+TlmlnnHCH23cHgstU28WPGH
BdApCIYnVkt3gek8tqHBra7+K9gG6MKdSN70WWib3XtY48tm8jTRBKbwZ3QBkjrewxA3f3UbPnFf
sqq52f1wD+WOpDXec1nWO4JatuhDT6pg6R8YlcMqqX/X5bFT2g8IFi8cHtd5yv9WRvoAEePCHxcx
Kfpkebn1GSEAFfor6L5ce/pTeSmht6b7b8nVY8B7XDl2f8D8SVYhkbH4Wy69Kd+rCZ+mJw5tsTx4
7cJtQup26PEcxuV/HxrivLPVeMeQnFIzO3tCPKrcPxvF+IoY88pG9msClftfzz1hGCOEjOtCFwP/
XdRwPImTv5l9cwagtOxJeHqFJPjmoxfcDPb6xJRxWxgO1rfibHVEYjKZt+mhe6SFevzhOCkJnOVh
pKHV6NaCknvogbobegjFTZXm04/Vkxen53mc/2AOipBZXuOhHF/Mc5jgrBHIYe4cz8N5Gz9lDX7W
nvonbxG5GsBrpbe3rGSnGiQrAb8GCe5NqeWFADOeGgpVMdf5oxHiv4F4ce0GjSvx3J/McA9qiPFN
hsYdlsFLXVWXeM4/phFiUc9OwQ34beuUbCfnTIl/xOLz32HiY5PXL6HfZq+6oyon+ynhaZEteRTs
qW/9ML0A8/UR96t7PVPCPsWMgNZU90ZIWdmrmE/g4Hhb5Mp8nSvA8yH0BdzLzVD90kB8Gx0RSXX1
Z1zyA2Q8qLkty8sQoB5W9PPkO5eOw2ywlbhrsH0C0WyipB9/DV+9ZmF/iX3n3mMUNAXhfqGnE6Xz
iJMuQv+5009OLYA0u0pcHXMRu6m2/tZ+8Zhn3bYPpU3S6frgMEac0oTNXLvXvQ0k9s/MG4n/pnF1
3eKrmoetYNQ5jSE9oXtKnQbxowRiYsG1phpxURtaOnTcsnE8QgWBUUU8+ZK9z75tkaNdvbc5UiEE
CN9ot85K8fUGRU4+0Cg/gtI446l5mxKSvnwDMpOnpkgHKUAgcp5iNEJWl73OaPnukokpCSkiuHCG
Pt+0KV5IWauYXjEkGtjKf9ewfC+r6VN6vp5pAJVVbJeBH2d0R+5v4BLaZ8wE52T138pD146i4dUn
EwUFDJ4k9B13GZIBHG7YIip1UQvLNvRtoBfb+nPxFVJp+Vb7HUKiiSVmZdpIRVty2Na0JBYzYDuv
z3jhh6++1+WHNlsxS6MOYuXhm7pz9sJf0eAMSQOMNWr5cuipECd7bDfMnRjXvb24T8JSH3oepoti
FxEtFf14cUG8GtW4Re52WkgoE2ERzVxmrJwZFtEO6xHz3FYcbTwWgkhpyz1CtIbz3PO7CsQ2pQ0Q
rUreYfVGiWcu28yTH91Qvvkj6bikE2CDR7jid5BROD8Jp4j430eehlHXAa4suBINdgoJsK8ASwsW
GHbpBdpDlsGBAurNgIg+jL87CZzypbacaBHBSzgyeQ7xuFoSroqwHx245GgyD2TkMLmUfOyKvqVK
sbWVkAAFIXPl2uOJGk5oROKtXbUI3oqeliGNiDInJ4iEGzb88gXxTGRxVTBM4M9NtwHLt6GijKrz
yyKam03eTk+AQDF60JBwN68M2OlhaofVXsxdbJcXfd1n0/RAFIm4Q4F+HPkFoeNUO6NGT864WGId
2+t7NYlhGOV9OO11maUnYngpjugXLolhRHPNRHEOJWjX9DgFI29FcTDL+eBQWus/kaePaCuvuCnK
6dpYsPKFp4EZR5xUP6XjXxN3Prje+OYOztcsIemHEoEwJcgQJtcEJ7P2s6Z3yYpXW5r02L7ghNdL
JzBeJIEfJMll8YTUTXOYRuwtG+WxbdVGdZ6ed5Jjbks+ptvabyL9Cy1pf+bgso6VGZxCyBNM4vOH
hIo7DihbAx8KAcOp3Ke1YZRNFmK7GRttM+Q0gm7TbgJldRdIxm9DFw5RBagMt3d6Jo6ivCPT6COz
YskFyGZW4eFjlgAwvN3naqgQg+XNxVq65ICIsn2iMcgjmaVUaUN6HZzmpMzsH+eSryfI6inI/J0a
rfGQllKcLFe99cCeoYcYJ1ESxGaL7L5Ksl9r9J9X0wD7gLdbkxSJu/ms4qaEWNheRsMG/64EaYu8
yVemj/tUtPeGSh81IqQLyk84/4esnZ5KkBmEAj60bvxV23TEhFKheI7NtyJwXpaS4L9hFrRhFikg
+j3M7RpYzHogHhNRjoAahHl/M5sQTqlnXohTJwSB9tbs18fJC28UEkyEXffv2mqn/1A9ddnwq9Ip
GlZgxJkXONsyXKeb3iV3CfNsjynCwFeCab8b/S++z89yADZbAPai4SWj3fiiMd4HviIVkdJ/7y7x
rV3TS561jxxKR6tRt4FNl57fCvZBqVlWEZEB94a9shK0S4LF8wfuVECyM5TZngmiZT8uff+DUwFQ
ifNrtulF5WAUncxhy+uUW1R6KG4Cjpp0tQ9EnnN9sLohWeOZsRswRXKQCqzGcwDGkgHFwSB+elHL
CfvGRrdk+kkZx2UfJx3lC4m1VoljfaFRWFLzuTHADHh0e3otgr6nuiOw6FGyGsdd8bokGLS57POJ
XaIsyvagNLh+qNDn2VOyl2N6LexiJ7vhs6rKH/5mz51PGUIGyb3tmaB++63q2395ThISkwNrLo7w
rh+K0SFxqqHOKCykekslnKg10CQb9dFc5id8/Oj1+VE9cnvj9uTxz1mnFXV2hE2GVnQ8zCtjNl5i
dwLXli4GeNHiIqqU8qT/aSbWuSpLLa2dQUQA4Y1lXtUHt7gyr53Tv8qBtQRy/Q/DoxaeWZNb3Nm4
KaKxwsno9ocqRFa1DPgZEIY5D5ZvpYDkk2NA0fI/zs6rOW5ly9J/5cZ5HtyGNxN9bkQXy7OKnqLI
F4QoUfDe49fPhyTFouqIVI9eEEgLm4nE3nut1alQplW2gyRqswmnNcZ0an7lYT+b9BHgaFu7KB6d
FF40GficK4Qdl34GKYfF30USIt4VJRC7dCHzHgiMRerrl8ytuCKtSY4LgAB8RlWAykEl8xObWl8I
iwRX4zxGmIIG33RnfTq9DR1ErWbbI6ehx/nG5JrVE9lOio1L0NYnwiMQmu/8rapH4LXlz8EQfpMi
HaNGpDy1YUzomWSga1IM6izIsTBLCV+zaYRHqn+hqdpazTFTKHaPJU6OEK+A9tXHUK5oV3lofqn7
4hEH7OegxQpO3OV54FnmDPiusWuVFAvjZFlCYBDNm+JTVoIcUeyGyUAnnqCGXMws6odR1fwZoUFb
CUnDVPUvUeK9wkjhAmwJDEhYpIKf8PBp+oAiNpfgDomxouV5sqqHeGlURotPtbs1YTk5iYywOHFN
+IAVC+g20UDfUt3+XLGSdptkj4PznrA5oPZmccYS+LKE4xBrglRPnEQEh01r2LEcHjzFHCc79WXL
n6bfstg0zK6bt01zVqvNuZq1MMKBOgWVdsNd3qhBcdvHFhadFpEyR8ZajIExlpU7vSKIuMad4Vhw
gBJjaLEcSu9Cq7zmT31lgoBtsXW7gYtfQIo/lWpw5UvhpgmcqwGv1uBLi0ri/6+UdOZ2OEzx6sES
k4MCC3Vjo6Oh7DFDpIV8HdfEmrmtdRk3xh6K24vUKbeS5G9wpu5HZJam0I8zmJo/gVyC8MfN9i60
mmiHmSeqUEkLFmqDJYrgu89hZayJuz5LUwuusOzLyPzfmPJ9Z9hY/uQdH9Inw2xuArwKswCAQaua
A/4K88yNg1Uf4ma2Chg4cJeFMYRhWXVblvp38a7ZcbGo1cyCFly+6DVt67S4FoiCbU/MtkLUMHQB
/qUPYRNuk1jaZZZCGMIIrqOJEywQfraAZz2d8Wt7niATQuRzf6Ogmj6TO+9b0SPtqtXxCZAzLlmW
PplRGs7jQfsSIOW8tzEUwv2w9oDu92lGvAiA9FVpNe2yBd6deUTMmqqKvGKanlaZ/T1NMdwlUStj
9ZVBbMGPmRHB4oTdTZdr/apRtE9JHH/LVSida8NKebFtvF+lvwAHZnLXLWKNextK/7b5jCtgF1nq
ZhjCCxY9/gVhvQ3o4OZecftvdZ8vlUpG+zndMK1upQ7aJcJVIFTLez5QaYVeU2cRsYkgaf+pgSFj
5ieK/phbfXye+h7g6W5kZNsSzIc2UQAXyATYW9+A5nCciN7NKMYEaXcR8kVxiUjXWBhL1BnKL10+
aN9DuGNOy6CIb2KYJXYFeK5orkNRR2SyyzRdKQ2P1IjweiBHE443KVpzi7rxECOBaehrGUxqknlg
DPd2lOWEwhB/YyDAAdO9h/6NbRAGZrnuNfN+NylBSOdMiN090jo4sBnNn3VNz7ZDMXo3kgV9gFpI
UOz78GLCghPiCi2gpyZS18k+1VlZz5SmlT4PlWmsUBD0VgZnMvMdc8PDOKucBM5Sk1gT4vTBGcL5
gC+bFZ4+Dl99p8Ofr8DBeocldWU4wYNcuE+93UPZxC8ZQOqFD+ZSUZpTj1kaeOOnDOdC2FXnMI4W
zObhwNezhAcjwP3YrWuwuLAdLM0iOk91WV57ZvUFKPvXEBM5gNQLlIA/Yft7sKX+kmXCulWkL5Kj
3jQJcLq8so1TdayTqwRA3hlnF1y3VXuFiBf0jDHSBTGEYY4Jbj1X2lsGSLIuWTEAH2BpisEIaTxX
RcfCCaC4xBLrsD6fyTpcr7BMXjoaWPIs17QVOzjyIudLjUzxPO6aOyLPCIgyxzNbL+9D3pS6je4G
rGXg3z6pLVhfNVkVdrqKDfPBtpkTzYmaCnM8REbEeMY4GvBYtyNR3HwQ0Og1VaQC8DbbxrCzQv40
NVNe9Hl41qvwZeUd+KGwtc9rA2lkVIMin9/ZwkjMbarK/GGbKYwyZrrzgrJATdWa7HdaAWcrplkP
KuoABWXCe74pjcMX3bro4gLhAn0vux4wO+JSYERRZmYlX/GeAKqPjIU18tMHkxQW0JD/LkuzVgEe
CTcct2VlXgd5umvlYm5D5eXbTEdy2V5DtbhiVtrERn6TmOnD0NdXjq/e1+Cg4C1RtnZV7bFVXiLv
vXG5V50NoUmbxP2FgfYTq+hUn/XYzNd2p8wNPF7YTIwVxCP4KktwJXIi7Wsn+5wStVEDIHBRBx4L
wqdyg9MBK19LNlJqVIdP/8SCyFOLtZ2VuZ+guV3nQcCcEg/ncWTeWp5/3nCTZhByjLDRIEAGoJvw
ZOlGbowb04f4lN+cW6OV7aUpFQha0yB3brKigTQmL/CSD0u71nAMYeKI4n1fyecAuVdKZu9waGL9
t+XvoSmteyLDCJLkFSbyDuMva2LMkHljnDqx6wCW8BdABc9tKXtKJX3chUbazKMac4hdbyAaWBlW
C5kbqGx8IQUYPLf8bEn6Z33ovjo1znYlhTi7nHjfa0z0tjwPYR0FWD0prmU3cuqv1WFcwwR0qRAI
foIc0sVYw2qCyymdEQHN6tAucvgeDWCGSXA56EQu+l6F7XXYS4UBr6dUfotNwhm7ZB2bgAixvBHh
JLv3etmtsNl+Zio996WWwDWXGyep1xJE2QPqdhkqiRDKnw46LvjJy6wroczPYLjhvcE7Uru4hYg8
TDv4ODRMqdAzxvg7CCUzsUKlKh5GBLJD7zbo8fQGTbmDCnzf2CNg6xo4bJXhhgnKB1icxpO0t+9V
1bzOkbacAR64mOh98kEGi5ssOhsUgZVj5B1M5D+cFZaC2yCBB4yAbqQDJPxZNjc2iGA6zewHkNBo
YuTVPYQhp1HU3qRBQGSpf2oX6qPdV59T2brhFb5rE9xYumsROSsxMwzW+fMNVXkE6ZhO3CU35dBZ
a8B61txS4H3t9fLBrVJCAcJOJmAvx6ECVJKJUbobSk1CMwC6HduFjPOvf/3Xf/77a/9/vafsIosH
qJD/lTbJRRakdfX3X8Zf/0KObcrdfPv7L0kFfse/gGzo5H/9cgWGk0rK/6m9Th4TFO23Rrn3zXzv
4HwtauXLn/Wu/dx7qBdK5LGg3kKY/82H3Jf1CZ6KNs++/tkB1J8PIBXZAJipVLd9ASfZ2GwDE/Kt
LN593P10F351d5Sfu9ckLwrNOFS3bTBqW6+3IaeSnfHkz3qXf+4de72JCaJQuTv8a8JIQZwAoaR/
1Lnu/Nz56GBB7YZcxcEW3udmfdVk5umfdW3/3HVQ6RDRxIh0OoCQ1n6mpWsNAP/i494tevnFPden
/DdvpKQk8IVHJUzgMXQsLVYMOaoWvWkSr+zibQX+9fGB3nm4uvnzgTzJld2wjNStVzXnSafvwzL7
wzs0jbY31wDpZKP2ua9u9ZiFdeVKGylGdOrj857O71c36GjImpBahapqK9sscR9ztVn4WFWwSa0t
cDK/OcZ79+Zo4EYSE5GjWc0WTt8YAmOEXvnYfXz+70w5uvrzzdE0qGZUQEUTBf4TAizafBxiWN6Z
91cfH2F6x391h46GbSvj00mbTNnGvr3XlHGT691Os1xcDRmWO389fRMAa24+Ptx7b+zROMb3guUg
MCajIGT5A/y1GDlKqSCKP0HUyb/++DDvPBPtaESXCiBZObTyrSZnhjyHOTcl1DMerfmf9X80rHXL
wDeVlfnWVKLvcQrxH6KMvzl3ZXq4v3gk2tGo7qPGxsqD+LUR9qd2UhPzViEU0O3SIj4p1JDYt3bF
l3UbS8Q3u3hrkojP7J9d2fFILzTs+VY0bIkTOoeMHCbtvPrNlb3z8LWjoe5EdWbqWjAQZQwBSZnO
yxpMWBwtCtT7jIs/u4CjIS+3WDA0zRu2FuMdWY8yWNY2gtgf9/7OgNSOBrsFY1qhVlK/tbwhWNWG
Fpy02qhtBqdufvNuvXeI4zFfFxbWyqbbNkyKQLghHBnUW4DK0W8e8XsHOBryPOGx4NPc8utTY5xF
c7WCkduqzz6+Re+NvaMhbmtuVNVK1SIdR4Rv7/Qo+o1IzHzc+zsnrx6N7KBVYF3RC06+lry9VRvZ
Mhj8YlVWLN//7BBHgzuyw7owtKrZhjl8p3WrrE0cPEkebT/u/50bpB6N79Dpk7IrlWZrGgPAxzaW
4IuD2fPj3pV3Rpl6NIJLaMuQohnrrZ/g9nWXU9hTmBAX3c2zdFyAxyQyjoCuaJlb4YlUjye8D2D3
YOgNCARW5zIxnB+fy3tXOj3EN992G6wl6jZmAgedfKXJUIrr2W+Wy+91PeW/6VryKjtqvbLY4gfr
F/xsImemDb8b5u98FdWjYQ4RtOG2JlDy2nWJ3w5wbnoexGtADuFSImIx6x4kDcV5NbKd3zy4967o
aNyjHDaqRtTkW4RfrVlmwG9rd/D0/tmjOBr0tmIRCWzxTffS0Z7pNUGHSZo4Jx/3/u5LdzTo00pv
QwVeka2CmG82fLH5N2pYb/GjubH9S7Wqz11/nw3jvAig9bA28GbME+LGKy9fV5q+0fGKfnwu78wQ
ytEM0UB8mTQt3+ZwLPaRHW9aV7nKJ/7cj/sXvwW/+D4rR/ODrcqyNoRGtp3grTIUp2kz1CeQF5b2
uTMYORIpugkBAwZ4L0K/GSoBuD3HGLqADRw+sHOnbYTdBJW3JxUaHAA5xXeTIC9Mno4XG6m7jGxX
wxcYNE54U498dTZDN/bVLUIEMpZNKLcSSOAdnKo4ZdXc4ShD2jownhtj2K8Ae+vFivB8g0jVXnuE
gCowL7I8x2Xe51m+gu0wwGHUQUDcgmKRVQthPNjW0BCt/X6y2sYeQLoI9QzirO+ICwwCgqI7BB49
dCLA03kno9yk9UOfqiHhv+PY6S4IYB8CMgSXh6L9khTQbyDwlhKl9Zs7/+uFkXj53oz5mkCpzNAj
fVtnOgEZoVoYxQLjtZb/5uPyzhBUjqZOyMbryokGbas5GC5gWBz4g5IGNBn+7AKO5kPub44Rzte2
aBo2ybIB3r/kt6qvf7M6ee/8p/w3N8hkVCeQpGJD0NRxuEhSOZQxlw6wem4+voL3BtfRxBhnEQw3
hKBt0wAuLGBDWo9rtmzhgspDT/308VHeu46jqRA74qBpkOpt0VjrinktZR1Bl6Xe+b/5r3rvAEez
IRhhXYPDY9x68IPVmyo1QQqruQqty8dXML0xv5ojjubDIm6aDKI0UAEKKtYysh4wDKMzUQETmbua
XZ5/fJxpzvnFceSjyc6Cv62uTBkXfKskN2WZIGLTqrmF2TbzwVUVNmppKZqpXqD2v5ns37l58tH8
l4e+BplUNmw7V4vXekgYGFQwtx9f0DsvmHy0OHJluClaEytVOKQh5LuGjRMF4TCgJq3Sw9by8WHe
WSTJRyMdYtPO43VSt4qBxEXfVMhNTz+nYFQdD+eYo184iV7cf3y0d94GebrYN+PSj0ok81K73xIv
JW3CPEA/vguIMcwya2H/4SVNj+vNQaSECMyqwoDYyBJUI3gL/X1ejj1oVENBWtUxTg14hJYfX9J7
z+loIiAY0c31ouy3BBXZ6yDFt2LB9XyqIEH28PEh3nvPjmYBDzf5OChozBBoEXXEGVnBdz9Mqj8z
WMpHc4CuVTCeFcwBfuMG2zGKAqJ4Ij+6+/js37tBRzNAlfa6rCRZtwVVPDYzL+uImQTNM15UQJ2s
3yxGfnkU03GOx3/cln6jEpCMi6lfZl5t3ae1BsYgMuSrjy/kl4+BQxwNdzCC4OOJZtpOBMB3kWow
IG3MEr8z7U6n+o8pjP6PRryqaqWTwBePj3vZ6z30XmErb4tEsj4jRi5fBegZbtumnGRIs/nH1/Rr
GwsHPRr/caHp5WAP/TZ3kn0UlAhmwne2QgKIQEWcxMgPmJt+rE6LloBlqbOHeQZf5TJyzaePT+G9
2zo90TfDtTVMmNQrrdvCIdJ/5Ra7HdHXxLI8X+J//eSuqIT74muWD2Xg+fVR8j+rp+zsS/JU/ffU
6rXWf35O0uil0/mX+stPCYKVgnq4bJ7K4eoJcsn6h7dkqvm/LfzXk+jlZsif/v7ra0YiJeevl+zJ
taIq0+/8qytm6vyldDr7v//6nyp4Sv/Z4OlLVeOXUUzn34bDUlXmccpYXLmj3dNUpJr/liFZVGWc
c6ahaUwkKZ56/++/LOvftqIotowkrKXTiqdTZc1UJCnyvyeNakapZWrI28jqXz8u++L5vX2+zb92
Gin2z58aHTZrwzR1UzFVTTOhWDqab4DP5InsjygqwyxZVGCcahTGyiLbV9DE7sWe2ABelU+T0oKy
kHwXEXYoXI7qJeDSPQOh4eOC13qil1ohGGjKEhv8qtIWQuY5i3V8gNMm6YKOeDJAQ2ssspeHgrLW
XWV5SDdFG6ydMblUaoiSZqKgy2Dve65TWiqx6xTnWlQmzwcoSruh5lDCwVHEa0liAiSqU70doN7b
yV3VAUNIteck3BBvk6UPYu5Q+v/VVvQsTz3nqQKP+1D6J2kFyrtVnXCCo6DcBhmgftblIC/isCL8
mxRLZgpiy9XOiIx4qS2SiZpNKkNyjv6uWyyh27qHJsg880I7OPcGK5kNcTfAK4Zwp11Z1TpsguEz
4KmNanTmdYnE2nM1kd9a/nBUze+jSSqD3spGh+Vg6g1s1tveiL/fiGp2wDwZdbV7EuDzPvWTEm4p
BVSmSI6ja5yKPcj0gJSK3cMmNqAMes48NBRtlNeGonYblfFpbyKYll/5fr2LypZww7IxtJURSKg6
qOm+bbxsL/b6ae+QdHLEMUJbhRfiRzVRQyTFxk7Taj0C/zhkHfUxtBmEeovSb719ZEG+JvYgq7vs
Q6Vft0EaIjE4lR42op7fZjc5i8e1yE+mpof2Ik8kq6a4K/qGoPipj7fd1eO4fjNLvcwFbx3Giq5O
X/vDx003bUu1mJYcE6ZbRdWNo8HvGT0zt9lI31vbn4JaI2IvEdvTzwst35lRgWLFlBIbov2CfTAU
C9mKjecskZ/karHSghq7QGlLEE3YNXGEpUWY7WtbsfeLPsvQeO5zfK1qE/hsO8GmVBWNtW/vX4uN
E+i3cq9YO5Fq83F4rmHksX9tFI5/bVEDkdphATV3uM69Lto10E/u2kh9YPJzlxAdRjuRL+nqUM1E
+rmK1+NREEVTbTRgXRQApjxf1kHkAbjZxpX1dTBdCQSzrd5OqVyWgYtXqnbbe+pzGZOpJsqSpngp
y1T9uWwY1RNTsdWFlVq9AYuBWp3L+nim84y22pQSWVVRvsnPDK8+z4x4ajAqZy2SONsWKP4J/H7N
UlaAeA2Axue57JeL5+RrXtCn5aJMYUojCuql3iEPGMEFGpdQGPGbcS42cGMALTMnAijjJUvkG7k8
KyDTlq79KgJhqcvQYp96kXUixIIr4xGZl3olXmrMbf6+F8PgkK519bEbnZcq4tUW9fj+IVhaa8R5
alIOVNb25nqVV5dZN5SXcUYsv8gTydp1/pHXTnm+9A3B54gA8wxL3saS7L0qJk1rmj+jaeZ0M4Im
0YNIVrGYNEVmlmDsDidM8VRPF03ErpdTGybNdhaNDvwkvQYtqg6LPgJ7024LyPEUbYhQOhG7HkqU
SNhWYb6w/ZEoZJF+UyR236THolHgkAZMXFs+kV9FQTR5SJg8NJIoP6nxcO85PnDRsX7q2vzcM4zu
s0eoEfCVPjpLnFjbQrurL6sqsK+rGmGPLhqbJwlSIju2vsV5I88a6NivBh1DXgNNND+u2Uv/gTYO
93nhnYZ92Dz5Y3oedmn/2Siql/7TsdVWiePac6nGQu5bXnLRgE4TKbHJRiLRhw6JFy+2EUQdrXib
tElzhliCcmUmdrH1Jk2jQwtVkm3keImhO/RJiNBzn1rSKVdK4TmLPGKle2gVVel2cCJ9UfapzwOG
wV8inE1Z40lLvko5HCFW0qWXXZYW2zbMQgis/Ozzaw0ou4AljlZ6GXqwDMmA1PaghbLdSFAryhxD
epE1XyzY6c+b0E4uRHaY6ViIK4S4RNKH+ghKQfu5mufLxF56YTLHS0JsvQaz04naBePCRPb9jFkj
O6unjdhD2yA9MXz5Nq86rXgk1u1roOV4GVO7I2BuAsuKXbEB/YBA8xBAlQy3tbHNoNRclmC+om6P
qIV818TmdyTtq28qTyoOTOCJ7dDOVVxn37Je/u6YiXKHgQXeYTU3LiNNqZZZPSIc5UJHhftWWXeO
UpzJJaqGvILjdakjdKGN0bccXdOljuw7lKNsfM9M12ENtZEXWJ0xg6y2gjOMz5fIFHVE3qF2lrPg
EHmjBsHCMPTZBqUlb5V4Xr2QHU+7HaGzQLw7Rg5oSvY/J0VpNFUWpaKtqKz5snp76OpXbQ+lqAnp
BDOm9szPyh5OIa3bG4Ykb6qy3METC1PtQMTw/nk3iYiLaJV8V3XlOLOtPjpxCOiXO/RdVp2afFXK
Aoj64BpEd7kaWGj0PcTi6zkPyNVXqHkBxodnVdwOD4gB11i2Iuc8jVzrLKlcHX6MHwVh3DrnsMFZ
Z2ALwe+0zvAAaBY4a2DSIsj/0eJQ4BOf8KYrUVAjlbQNHOvi3eMctTo6gWI6s8MJJNOZHXV1dAIK
DubnixQFgQS8PEXmaRPjedhkTXgn7g64Af1M7IlNMbE3ivskFriHAtFqNOK7Q75Y9DrVMG6Zardi
1effKVUMNndaWB5WkiL5y+XkoU53T1zK+KblYT0pKjkKHKZJG0N6h+YSzEtOi9hliMooZCENdENx
796KXa2M0cI+Kg9BlSz59Qvg4HbknT1tVKjmzKU5WFCUCb2mYZR3jl/J/K9Pu6LmYALhN/QWIz5M
+UDW3SBJTlt5gH0sHYN0a5n3zylRUBeyaQEQa5PTCEASdHPTrtQ2qC0ksf5j900F0UmQPzy3fNO7
2CX6BGp9XNMnTaQ6l0V9Xaswo54Uqe7OG8LlYJ1i4SUKe+NaJCS/qjFLggdy5aaSHzVMxkiEOcMM
GCHsk1LQ3mnMfaDnPyct3hCo7KUTE/nnz62Vg8zS/HSnTLU6d5/7Gn8iVnRXdv2NhzLXHHvxuFam
aUEk9SmpTgNfJOt0kpZ7TT6XGrV2qyWQVoi2PeKTq1ZGZzmx8m+E9ZuXsc90H8Y+7IrTi/6aTxw0
khxmfAX4Md5VkNWDk2vV29YYX5Jw1HFkGHN3kgMjjEhCFFueeAkEjBreqlmbxsNN3RLHYSiKexqY
cbFDzdVceHHn35ayAWm3krlP7r2sN/KTaINbYriBMTpYNvB1nypFW+x6vTUXuavht+sHYKzTD6Ia
QRPTD+GlOv2XmsS8V0kaXspTKlWgN3sti0mJMtFuKguS8hYyxWXtthqVveQkdeJmWyfq1JZkMzYv
yciKABOlTr0tPMRJ1WRg+TVN/70mazsU0BYdwe2I30FhLJJ917EQFZP8axV/+jQcvgUiH0WExSjq
Hrqb8kS1xL2SAlCSSRUidRY+oaIlPaXOrVZ31TejAyAeR25/jSF6XBaQIZ+2ih/t3cKGeeZHm6Lv
3Kek+CTaWFOb3ERuVSvQ2CuKGolz8CeEgStIDNdwxrUQnSFC1WfIEWvmN5sYYiUZoPbjnj/XJfLh
pa4xmtkmKifRS1SXUxYxgboGeJJ+VnPAhJUbFHyalfTSgQV/BrcHC5F/1qhKWDcT1LL3iE9LAG0Y
EWIwlDJRuk57B3UpSnHlFGohxshrLTE2qmJPKDrR4mr4CXlh1gkg5fo9K3+swUHaLSOYf3CbTpll
iuXDqqS9YtnQ0yS+jWpssaC5zOyWWSZUuIZmXOul5FxmgEbKvjSuxQadNxZVI4GgIhnIWbRGqATu
rVzSr3OvdC/DAlByqPPu59rarXr1spFjYlHVmAgNs+5XPqQM8Yk+TtWq8cIyjeqqM3Jvi+wVBF1T
ZZHXo2B7EsCivRJJUUDQ9POPhQwhwL5Kc66J/74LEP/+xrEiE94oeZKQ86wnkMcxVpMCZsA0NhGG
zKJvSsYy1gkC6RKxKPdSGa7ge7QvRKL0FW1nuuXFc/VIGfUVkhb5iSgVG6kFEZ5IYQs/1I8+pm6R
WUO01QSwAMXkVdkp9kVtFO5lTcT6ItKTdh6dQIMvnUEmAsJcVzr/PPflrzAoWHDkkBIbP7f881SG
eMTxqnZ+VAA3sLv2xv7xOH9qH53IUS+dHbp5rlT2z8cQPR/aycjtzcV5iYKoiFfE7zBoINa+0Hzz
skxGoK96NFw8Z3lRvDCBr81FUhSgcZPtYL3cHbJ8gwavzQ/5qAXHCwyZL81FNdiRsp2JxKrd5qmL
uglHTmP3+cgiJTYV/+uLwLfHuWNI1BNHre1w95wUdcQRceMgQhnrJ/n0R4F/HTosF5HIhh8SsYnM
3Fs4ssWEO+WVUzXdy2GmsP0L0ajN4PCse9g4RQ2RV/vwKLS6nOJipVWfhMMZxCkbfrVkmAmiyFtI
r32KFmjmAMJ2inWnq9XMBD543RlWtzInHYRSN/1rkWdKDiFN2XAusgAmdKtYQq75uXBqNdXonYEa
WvC2D1FDtHJ0+7lG3krGZeZeZcloaOA6CjU7C9p11C7EfCo24TTvEhVgg2R8maelKRXnz5VEuZic
f2SbTRKdpVZQJRAGGulYOcYm0DuCHSFWsvZiE0GoMkf2r4A5q37JA6BEYKRIJ98rpZWfq4r6Ihc4
oQUtddMTRaPacDaTJDDQPQ2j5GutFmBh+6S6TKYNdzFbi7zcnVRQlMrNUPRpzJnru40PTo60KFed
+ErxB/UyNSE9y3sd8o4+KO67Il92vQfUNZmMVA3IXJGv5WBuIJvt9zniR9fMhaci/9DcR8rgHg/0
c/MUDaWd4RGN2bbyJ3lEINCBjKvpVhnsRyvPl4Kzw1445C95/uveofSw53WdtxoNOTj7Vb1QKxzo
RKWAf9nERgm0zY37Bmz9ajDVDBCaDhVD3kVRNzMN9d6CPHWVueOPvEq+H3vfuMorY6aESnPlDFJ7
E0+YdSO1Iegdk/ZGARmyyLXSXIpSP3dzptKwBO81tje94SXnZdmciZTY2Ko+cx2vvcqmCofeRGFX
E1qDXo4JcL3lRzuC+nQM3SsNJvpZNX38NL+7kK0s/xRYTbAq/Czc9LLmXAURSmKvNWqtInKlaV3Y
U7uTQJf9a7HRqpjFNnwiSyISgutKyiYXN/raP9doXMj8RZ6okUAuLlKikUxUEKLZP9WYjpLD2rcG
6NxK13nHMq5zDNjIGCQPUnaWoezzOPpobSHN0JwSIFRdgnEpZqJAcevHitX4NRg1fxtqo7EA7e88
qO7+qKHhNfaZZQ3wqkrjOVBIOKoxxG6Jl453fq2oIH+S9lJzZYNQjtq4k+TqG26a6MnB2Do2sYVO
T5OtcSbLj82AawJx6vFWSSdsUyHDowPU+JddQrj90mUGw5SsOPqX54tF0mWuqaW5k/ohb5n9lB+7
QycrG0/R1yJP1Om8ZOLGPlTHn4olbTDshdbLNRPBh80lL30semT7iiVxuz6M+tlXuYmUc8VK6lu8
gidS4Wh3kq75O/BbAICnZAl1CrGdnbsSyamRF5nKOT+V8A/9s5F9KWWgcHXiFYDfmuhDTed7uIg3
F+q0rrcxSnUnqry5xDcXeujnOfO5eSf5L312XeJvAkXedak0znwVOUhjmsItRe83iRXqM5EUG71r
bmW1s3fF9C1I6u6lBnrsEASlRnfbu4m9O7SvQw/K86myyHutgbi2sVL1kZcCL043z70ryIfkXUaE
Khwy1dXA7DfDjY4RIrSW4l/JlfHt6D8nRan4VxKlyAMAXNahLXVdPMVlEGq3jWFoC5HMp2Qtjy/J
avppEMlKKp7GuocX0R1WJU8UvYEQ69BkGRZ7r/nlZD/Om/4yb+tyzeRgIKJnQW7SR+5Drd+Zpdc+
BgnyMVpYabvWQjZbM/0ILiAKEBnZyOja3Kka4JEyGpV1yA/VTeibt6KCnfHFVrRBvjR0SKI800dy
j7/WB7j+RAXNr/K5abDYwxaZn0MGPHGZtu0jvAibdJrcrBBIEoQxEZbRaYLVrRPFKGHkxBK0Fzli
c5QE8Oc2irILpyaHWkdVf/R1yBbz9aG+6JVaqELWCGeZC5gIsg2aLclpEBUve2jsvuxBbwA5Zcd7
7qehcy42fLGLdVC5EGS+5om9pCk9RAArmD5/Lsj5xwIHeYbVU4Zp4eP24fgplutgLmtSdSU2uaku
MEiU53lf1ldewSLbajugvq81tIa3qncKfXnIG4BLBLJVnousalC1pURbt4CPfHpCHXBkYUmrNE/e
a/U9iPXQXmlhYZ/A/OkvjBBFbARRClEqbPSI1BED4bfp0kIxYJYV6vBQIoML10iingFDDS/Qw4FM
97XAmApqqB6OC2zbUt4UEPE4DxGeivbSgExKmjvlztNHaK4NI0+mGOdyViKhsYinEhuLt70R5U0S
57+JVlLkn8MtAIaCs9Z0x0QX0MQl7xw54mS4UJu2x3yUGo+NWsMO20ftaW+pL3tWIdn5TKR1tz1z
LMiDf1VP5FVTB4fSj/MUo3/uThzxV3UPZ3Hok+h9OEjrvB4I36q8deA41bzAhLuD1KDCHgkUuCU6
9zFpldtG0oqbirjnTQfhx9KSDflewZopKoT8Wj+3zPUR9iA002dyIPuPvs5ENbWMMdO8aRnpoPmn
CqJlNR0zTspFWkr+qVPHBDVhpIh2rrwU9jhUVckSu8L0JjbCEieqadZS5Dy35NFQGa4SEw5oe6zA
/BrDo2HDv0kIHoEJstiwdF2XxriLUEdK5i0CmDvkM21lKU8lbqu8JHVfukSxJJ/LZmGso8y7juCs
MLYlUaSTBOZVAp1IN9cNqds3hTk8fuzgNX+OXcKjq6mK7PDCavDhEVFyFMyD+I00xFrun708KQRW
jEtZH5p5p1XpKVIs2Q0KT7B3usMDQXjH+fjUhgfJ03+Zr079NFM/wKuf+1EgYAxnkqavfVw9KLiY
JmKsvQb3u/5zOp8cfMbk6hN1RqNt16wzfrQR6VCX2z04lwciyBGZ8Lrq0TKW6EQlX0v42E8KMw7O
Gk2XYAg4rhAhJQihX/dSoVOtiazBrWAOer+HdypIXQAZ6tSD4frd9cfPSBGho9krbpuHRPSNiaqg
hnAKATjO0UMCCtDovREH57ndaSu3Mxr41ZOTrK4GYwafUXX+mtfJLp/gKUsdVOMsaXZ5k0PtrxZ7
FNDVGy2MnS0hYvIchsPhwYTZBu+8evP/OPuyLjd1putfxFqAEKBbz26P3e4puWElJwkziHn49e9W
2Wk6fZKc5/tuCJKqBG47IFXt2purflTaG5Aeutm3TJqPlo8KohzFYwsRpONkP/VDQk9+qiGLrKXL
FgC0mV2G7CVhPZ6LcYmVgdOyF19AzgGRluhUmEXwDEaWmVT9WuN2e71HLobM9LZ0lqkLshBPrQF/
40WTF1grXL1ifJ5HaDEX6yFpIZGh8CdglwRhuK8bh6rz+6faLRahgrUMmdZuMzx4r00yc4U0Dm5s
909QV7q6M4hubv1A5OC2lnddD2gquCil9g0kQor/BcsXcCvYcuvhqf8oRIe1Ep5iKEWCKJ2RV+d+
HCQAsg0YYNSADt6Zfix1cH8B/1K2w81TgycZkGeunmxID8v9oDxpSonVfzGI8epJ1wwAlFz+/ecF
ZNgvEA/QIdvAj2GHDKAHHlvsIyy6kl0xSJB2LJkLrrgUkiI2GDObJloZ+Oa3ecrsixO4ryIGqV/f
QSrDaRL3DIVGF8kWkP87aqACNURfN/lnhHneewp4kgF56qy7eaZYOEPqCZ7FT0/XgNhqilgBNHzA
ay709DFtEC5AXVG6oeYQ6/bGs9tu3hVB9oj7SM6A8G+oRRZZxPdJbOanRhmQe+HLmzvuxd60ZdnN
SwbpdHKPkb4jd3KosP4E75A80WQlQkVzrESSpMjOYd12J99/dMDLWi0d16hmYcT1zZCGiIGV9XDu
nDRbD1A9mlOfofrIq65uXlAUvXllWpdDLVXU7z3ILbSZth5K1BYrvRnf3EVmDOFOdch7KEKETVGv
Q4On1z5fLwMQx7BdwVrc5Fu/rFN3ZkdutaYB8i9Btka21BI9WK9F7ZfHAhI46WDmn1uX6aha6OJD
OSRi3yU+X1RpKj7FQ7rqtDT6hpprUJyBJuQCutxk45Wi3HiObz8A9Q4xOmXy62z49cUH33bcP86G
31B8GXxA8v80W+ta+T1eSADO9FzR5H+2OiMBu63bAW87lmAZqvklSpGbkpK3qzy3kZP6aduxgF/I
ood9iaj9ibpyG7LwZE+DQDbxvWyLp5SBq0VNr8yn6X9nzjTn82RbQm/iRNemW2kEeH/oSqGaWtnS
YKsVe731rT0Wp5fG7YfXCLiqNYoTjFWQxMNrXfavoJLTziwcrXtl1Smr4A9WXFmVUX8h57wBjbCp
afp1LgitvrpDepvrzYqueLUCPSRdcbJSVxSIzgH1Ac7yAAB98H6y5CW3IQkFcs7441lky9so6EX+
/+2gl7nKogZvcjniKQmm36WfCvnJ0vMveS3T+xRf/SlBQSvUWsriU9syqMX5SXZX63n/2pZrC+Tw
n8a4lFsQR968eVp+iQIvuXoPaQWRFDXr5D2UJnmXalLy7qH3vjCSDFoZsoxRYKpDgHDIAPea2nSW
OpAmjIs2Xae69/JnEzLmyDtVM7IOHf5CfUgS8m02gofOt43iCSIJtOEO3ze0QH4Ykf68Uum6P/vU
UQh+N4LEjDDd9Fxqj36zpiwgNaSx5mNtgt4YI2hQ7hAPTDKjtCKNZMZ6avz0yRU+lWc8n3tp5c9b
HuVH106H82D3IGxSi0KUEPhzv+MZtpjD+wHymAY08I5CUAPLS/Ko36YKTAzQVOTB2xha9AaYTVPR
IQaGIr2jAybKDSB3sbuFHFEJXTWGRBeQjFDzLoHeJUOzcMs98jIYoVOy9EANbxiAx0hexxvK7RYi
BrWYalIyN5UqwvLWpNEBtezX0WTUsCpHSe1SfTkDCDmxsN/olhvvMg/E0yUDWz6whtdD9HZGfdTE
XuZqm1lgslikXoV9xTQcZwz1jUANxSG0m5oFYgKgjzEB5vpwpuEd9bFvshuwwrqOdm9n0+h09nc7
VGGKsw5S6ZmtpesK9A3b6cPRZ42N4vZZp6bGkjUS1g5SpT//GmQ2NaePa6l5nb7bNsVL7TjFmYJX
2CwcfC8tzxSssgrACVTrbWyyVGNT6w9+bfVflfYGV2vvd2tzbnKLuRAJB6uShQ2686GOhddWAPJf
SGEO84Ep1b0xAFde5qVf2sZJ9hR95kh/3okEZGExFlpI+nbyOkoBaqZGydftQSXdoZh6nhZOfrzC
xZKm3gFXvbLHpGRgAVMQMtUXlf2KWleUGXmUEDiggXd9ZFMEyXWWD+izUpj34OFLl24ZGaa3QDqs
xepHzgLklnd55d8OWoPm1KfZ4HToKn2ETBBMaODqN7XpjPw+9H28ANnQjEnRQA9BXZn6fKPJb3fy
bvLYH3F/Tms269uuw6hHXq2GrI6WYN4bjnTgchiggyj6Ywll+TETkNRSg9RPZxlqKTfIJH6mVv7m
SU0gHeo5qFi65eRAs1Fz8BsU7afQFHjzov63KcmUBif3aUoayMQQbkc79taeAv0IhQyiQ+Ul56Ht
683UxdoBj4jJTpnIlNcbl6IZnGISYPgaF6lood8G4vkDYG3RGlg8CMKoJiTMmuEOGev7yO7YxpEt
KjTUwHSgPo2FUAgswKdsB6iovjqTzbUd8/4e+jYq0Q9naCPG8ZouJf6jus0wfy0NdRzdFY5umNzF
KYKzH7e9fj0EKSpAUf8e4cWJZ+yA9SvQFXV4BM4LagQB9HGoSYcIqO4jSyywcLeetgtyFwpTylYd
PpiB8H07aqBX+tBP7nEHxs48k6AJV1OSCQ3QWYqyrxgYCKuGPEfTZdAx0VMoDrVmsLfBtVrNemDZ
9hr1VqrX1SCobAzZgmxo9J1h7WrBPh2Dn3OQi821AqLjCJdmPUA2fdyDAFDtq223vwC4FNz74cAv
kHNeUbdTSveu6yBfStvqrLb4Ih4dsaFttWDtpTfAbNkW3p+dXCH4AigqAXFA5h0Z75+AyoNqlV5/
9cLYOpZINaN05OeZ6g9An7yJoKnOwMaPUXLQ8+6rdBoAIslY2VH/te9tzrgGz6LZmfE9tpnjmg+j
WFQKVTWqpqOa9CKm0UGroSmrsPPgmgMTd8rFIoz08dBxEGwCZgP19a7gRzrTION5PfN/0/e/2mn5
f1FYGFQq9e5t4Zgu4reWiUSbwW3nX0FcKNKLzkHl47MsD26bGKfIbo15owf+Vx4Dd9K39rcuYaik
0Y3g0eRluOa+rW3zxDFO7ZC+s+0172bbSvkvW6bF+x40I7OucLLHCuki7Jj/febGYIn84ygY65qF
F3O5ItRF2CAT0wrkSd5BMVBWObNHnR1jbLq9mdF71bx2c3Z1IdyIUVjpFqIfYJtVcJEJZGL4fFZH
GsD3CgtC/bEX1u/8rwOtNUfBW/wpj6rHsrG7pzqIwFFvdiOWtaVxCXn2w1Rw7zcDgCHbddZZN4N+
ALs6ENm/M+gGTb+kVf0/GjiufAwEYjqjywRUO1ClQ4UKdDYdusD+Ympjdy15oP6pqOFPZiivFdA2
QXZKsyAgEFoiOtKZ/3aWdeOtbzr7X+206Pz30JH74QntWhzFh4wjdGRbrss+ss2Yjp9YQw2JAl/b
a8Yw7EYsk6HB28phZzEfJQ/UmyMv5YGYpgSz6Bdfs5MVqK6axWBp0QPqgOMHwwGXdg9G6y310aEB
qUgbO80ZdUcIYfjgvjUGU2xd33KXiP5q6xTyL69dCE2FKEouRY//IlAyxP5A9SMP6wJNOMqlU+d3
4Ez2nvq4A4V7hM2CjT/o08i7eA7WceM6mpoQYGGrs21CBhX8/OkBJejZgZpYqvurSOoD6K7VqBog
E2rSIQMBMwB96UYvaomQtloYdCVkzUCADRUO6mxqo1sJ6KcvKg2/zJrFj5YlhqORleAx7aXxOrRl
uGwc6CRQkzfuQq/q6klvi+EAwTA2wyPQeO063i2MEASwZFZwUE4btdxbrNf4q939oP1UX8j0Sdcf
srTHn/7vX71A6en7da8LpjgTzzF8/Qz/Io+A8XdVwKjIseIRkN6Tp0GbIIcUwA54q2bNgkA7QYN6
XFiA1z85oDUDH7fXfYmM6OA6OiScqmcwBnuIFo75qS5RxYmHonVyDKh/oXbC2TBXly+sTr8HbRCe
otTOX9g/vdb6LynIWURRPujZTs9DD9w1XH9ExUhyJGBKN9oQlMaLa0PAFA3cz6WjFGuhyNvlpjYP
xFidbIMB+OGO+hp/wKeoq0sAqVACJU3tycsBJNU9sIIT5qrxIzBgZx20HkLnPpLPA8uDi6WD8LbQ
ow0QP1jNO3kI7VNjgNqMGpU2eA5bxVU0JGE3sxR0E9w2wdLgUbQl8LPBnSXrmHjUmRkfzQgVo5qu
W8+m+QN8BPkKjXBFG/WpCQRLAfJmwDctUPeuYzFal5orMLiDch4DtXUZhAAhkSXsXVRo8SqxEbKj
IAE1kZZPVwgdPv39d4Dw+K/lwY7DUGSMNBJDaFDoNh4Dv/4S0ljGbci18CmuoTmLNHG2EgUrTo7n
pCuo/ZYnoc4c1UejuV7dzmg074zf211nsRokdev+fgqzpoPhYaXQ2guKsNKAqEyxs/XkSC06eJ2F
uGzdnbSImbupP1fuePfaC+qjOaygvrpTHHeyBY/0yXZqc0f9roNNP0fdCrJ+42gExwbIbOgGouBB
5IC9N/0AEvnOYMfIK+3ZFVLuIX/QqYG68m2scsgb0qfJ2fLz/CSc9LFQEIvRHN61+p+tSo29tcjy
zY8A3G9jhN9+a/3Gr4lrECdDA2xhBJpV3VlNdImiooIQEljFj29NUP8H4H52+JLbqNNxStD4e8bw
vVOldI06gLfu2kVJOurv/t315nhN2+VDJkDt9D0AszHe23q4RBUXe0EOtZ6HQ1bsAOezXvI0X6Zx
WT0OA7jBE899Jqs8Yu+dDL/HMqH15O46Cic+sN86gRoHYg1jtS+0brzTeNwf/F0rqvrQ2U1/EAbW
JDPqpvZt7NpNPTR282tcsz5ok0sE6pADjfWonlJjan5y61CGgYf0Pg3dpe3J9qLLQR5BctRcX1B5
rkdLrXW1Ta7eV8iOr0RuWI+/M0Olqr9lfjm82la5qpyAX810021m1J+q2X41a97MhjczqJhEy7jT
tY0DZTiabbroWB78MYKe7RxVBGdoaiUHCl+Yvim3eCE4t/AFEjkX5CTTA4UvptFr6AOR00uVRBo4
/lWZAJ6IQ5EW2wi8BzNyoIOa43dXmCzcsrxIq03BBTTGW9+G3BSQI/lxUAeg0q1V1kB1FnVsvjGT
KNoEnDJQByBOIHqMuLVqTgPkbCs/Gq0TFMVBrxN+HGRQ18nIpnQHVO1FFl4CjZe7CyFCyP+CVOwL
yoCec94blzbiw13cA+MMKrPqCyJrs8g2xStqz5FuCSAcW5ta9IpKLwgbw9EvlXLJYEY7MJB5D33I
P7vKsbdyMeuDDG/RGLp1PofeNQ2oK7W+d7vSaHnxkiZSV3L12HsdUw8aPDWeKHk0XK9EtyKc8nal
vkVxp7oSOdpGJWbgZw1Oouub46+fSUrwrUN0JpwZXdvtAbIpIKqD584gQN6KAsByRg8eGgVUqrg2
p1F69NAoGU9Nmup3vtOFJuPpQrq6LvnSI44uNF138v3dTf7O93d39TtfoLkgFt1CNTpEjskIarvE
95Gv8GAfzsK3Pfwioftj81Fb22DBuGhtHd1pJpAqYZlql8ivzIvzlYaQE/MgQA+US+Dk7R315WNj
rMuujZG1wCgLzeiceWJNtmRhaeZL3bPicHXP8MT2ItdB6SiuVlpc7Mcw+EItOqi7Y6Z4f3dGUWnX
Gae7o8vR3XXfyY866O40+5e7w+44XtCHebs7cqD7GUf9pWiDEqti3I4hx3/dnfq7TZ9G3R1Xd1fU
OVAfmtZsDScwT7W070BXZe10szJP1OX7RnQMQepPrak/c3m8bVPz+4f+QevLZSQr7Ap6dpuDTBrQ
r81Yo8n1h4HBce4cnbHd1F9axceLDuqOPCATP1yU+o2wKqE/2AeL6QZpYLroNEB3oy5Kn1SUMSrc
OrCE51UtV7zsoIKo0lB8bBejlSXPDIDGHWCMJkrI0A9lRzaLkzI81szIL41uHynpRe6QCX7vzoP0
mXVQlfide2EHktxpWnLvsqaHih8965E53RYI4wFqkBu7DosUVC/IYq3yGgvdyfgl9HPz3MQ9BOHA
vTH/u/EI3jPoC/ZLmon8E2HeZh/5j1LKfOeOJRJhnaySOWr+W6hUCqiSOWO8N5iFJBu1UyuFzAYZ
2TqKz3qQTZhbshLKNAuTZuWMI6CySboE4KK+7wDqfIzcvsdvrQ12jWoiOdotK4CQVjTa2WF457W+
NqPRMQiBIGDGNjCd9jFgYfv4NhsZQCeihxaDFexoEDWh3RJKq9mKHCL8ce+0JtZm19FfZiN/NZvG
w/p+YHoBPUCjXPE+34B4PXn0EQA5Bj6UKSgL7MayWhoQ3NtQuhfVWx/NqN9WZroW6xAiRLLYhDRL
DojwrGwZFJoSQHhoQdGWqDsq9aw9NEACPeFNMKeVQg3Aw9bUCkgtqwUFmVm6aA6yjWwyI3cyo9lK
wT/5PK+W4E7It1BiS3eBAqPSGfUFqi9SfXQ22dEZal4gSal8J7tcgVs/zDLZ5aAIuWLrGuzQVWpf
h67SKXXbbaty+dRldOyrDSasva0MsCPWoWXF7MVkb6DomFpv9twbhn2mwAEt5H9XuRQ3eyHH4y1b
CmW+EPrqqCV0C7/elyPUkENXD5YgiEheDb06jkZjf2Nhf2+irvBlMm1K091rCcohyTRvG6QYYWoG
7dUU8OhH7H08yId3fNeN0AC0AYleUJN7nO90t03LmaNOqU0j186pPTlSn4FqP7yg1ZSTzTuf66kX
h2uXbweAZyAJ5oKENQktfJTKwk3iQE27zOY615w9tarKRlwXZQnt0jH9/upBxuRGNsjWzuOicvYf
+slLKK8k8iEyh+0j4Cy1APmPZ547Px8+jxYrFuBlbXYyGLzLCOZCx+T9Z98DYgsaovXOMArt8qs9
BzHBriqhivUne1z5nLh1eg/itWwOyS12xmPLOndt+sLr3r6buhSN3sKQwbikPjowKL5uUGdUzK5N
5QqoUntyii80z2T6NuPUP8049VmIVV9nZGoyGnA02Z0a9/M0WViD+X0sIUXGDCS9hC4uBAQYoIBD
LQLeq5adBlhYqOy/snR/af3qR2Nvs0hwS+xrBHsBvTPqrWbyZiOayjpFbpwBB2PaL63dvIL80/qB
CizQX9nfi7YLZgFkM589AVlbr+jb46DX9ZYlsr16mxy12TaPnF+8UbrEr97DIOVH79IvxhVwjnNX
ReMclAXNKbafmY6zzZCqn1NGHsTB70cnY8oLTE3ypaaHLPc73xKx+Zl13XJrwaCvvbK/+JlVbNzO
9Q+gvkchi1Okwe1UDYu+K8BAokbIiIbpjA7KxOThmckMK4W5bJPP06AVQD8IkCrlbCI0usCDoJ3n
to1AEFldDeh0Gs+MyLnLEJSwNb/cekX3jG0vO9p1Bs4ZdaBmzKNw1rci3tCA4bb4z9naFiQs4QG2
+pvd5EseepAkG+oL3RhkYG8eHRBeqPoVfA3yE461KNDuomz7dTU61kVAM3zn9WM2o1FDmWgBZOTH
xr+fHJo476/+k0OVS2Cn/LhbjIL793XWOis3shlUsF126VDpLGT2aEZ9+gieGciH6Vayp2ZshwNy
XTxYUTOClvcOBLcFEB/wSJuYXbB0xsopvbpLA+KMH9whp3dz1/sOjxblTh4/3ZMC1YxXMqASqSNs
iMcLFL6ze+7Jh8Ts2UtgxuE2qQLccRqzF8PiWJJp0AaiZhPr68rvRvwXzPN7xHn/n5zMNvwRXrOZ
bpUBL5yWED4es0vLEFqb9YmWnn2OmGjv69AWifX0bEKI+Ux2uSUvQdtp+XIyIQ8yCXmXbW4vsarz
HGA18GJ0cjHeu+XtPUqvz7wL6tkgBnFHL0aOwoY1WC/c66vWYz0cbKjyvL1qyaH1C3FHU9oG1q7k
UEvvv8QXwFH4a2QZEWWHuTYK4LiJLNm/cmSNx00/QW7nOSgBoCgSyZYJZBgWXe56oPHBwR2QfwFm
CiQ/Y3frY6G7TZJAHBplYVdxBeXUwFokiFTPR4kXtQaqgqWeVBJbN1TX1yhKmpnYHB9otC7uPQ2i
g2Zh9ac4Hr9Sr54hhcQKSyBkhhdSJbJsnvtRgQfeGG0Ht+HPAbiKZ1D7Kw5J5PJnxxs3pVa1D1LL
kqcUQOerlWzGk1sEr1qHIpKqFXj9QUjbybQfCeJ+ZV+wL0XUgUSqbbxnFyQ8wJA44wO0D7ulBXnl
Y22V9jps03o3cDHcgVem22Spke3LvJ0Lr4FIgqpwkR0HAKKtHllQx6Cg+tlvcOOoFW71CNamfumB
RWlm5nG0oAJYPwiamR5Y4oifl3zQ8uixa7zik+lACRHvwn5DZknazrQS4XgvdIPdB3d7HINtBD2q
LVLf7CC0+nFIXWsTgmz54MmCHaifmlEfaHcxuIdEUHrDjPoqhqxoHMt9DzgKg7LV68iS8C6x2nyB
qvHsdTTzZo5Sm2FHowJl0u0QvrQyTQ+ZLq2Zq6z02kPluWOiSCwds1dn7PamKLD6ri1UkEfmZcz8
lWZX+Qt+VPXe60o+g0ZX/uKPXIBHCZHqIKt2WqL3kGHN54mQgN1A+C+Exl6vbWlFJ5C1/NJEEiq9
EmTIUJS8pr9tEGFthO9EAPa2zFmUKYgd8shA/SZzvWUe9ez0x7PKTq0/j/YVd44grPPDtF47bTNs
a8hanlNUBQFlZ0KUDmCITuWEi0IvZwESMpfJtggqe/0fkX9LVRy9T2ZbFrd1ELBx4Rq6yT/ygupp
xLFycDT8pqWzRvmsvbMM11tlHvAJ+LK0uV9HxQu4X/0ZKtrGb0nF5sBzoJzVdvlKFp5EITlwPOGQ
4j3NE9SDW9j05rkAyQNDlqbCUnfjxsil8ExnTx6vw13u2cBAp5w/BiXYTwx/VfaqHKAYIvCA5MG6
wSrzPrd0OS9A4ve5ChD8D3L+AwnipRl5/Cs4gM1ZZgA/oUGJ4+o+TO4mtB1zZuyhCewsfc3wTgD6
O0u8m29nWQf5ImcQ+VZAp4Bj0XaisOXgme4KZHp+tbQMtgLDWn40sSs6yvYONbzjgRpt0yK8GOaO
mA1pA2x05mrhLuY1ZFsN0IrRbzP2TWveYqGi9K/zF+Qd7uPA1M5Qb3iWYxSvQxB9bpu2RdmTG5kH
WffmEugpeUn7FpQUufQ+ZY58iKUD6iD/3FjSWHlChhvNZ/Kuxdcxp0VUEPxsGlDXm5eKYKDAXrFb
JMgOhN3OIdiZJlyx09BrEaVZW0kBWfA8Xoy22ZtbKDMg/QfNGaDkDijo67/9coKAef9NDPbB12Tx
bGg+tzZWI8Pr2iKQow3+Vuw0WAcOkQiy5WA8uo+7c2F69Zbe/aUd6msts/IFrQwSK2uPSZbf12ot
gFrcc9Hj/2oeGvi/6kOCaKu7xv0ULvYybf4fv3728TXFLUPXbcOwGOpzXEbAwHcJUD3tQILg9ME/
zG4fEmzAUUJrR6t3CWyDvejm4Owoxa31xYBYHyh/VNabDmM9tNuhSbp3fTQRqKDAr6QS42TX/H6i
ODLbeP73Sbg9xptBmlCr0phzIBqG1oYuPLjmXg3VJYOkAZ1cHLrXUVvL/hFe6aMmgmOAPK6+kduQ
23Vgmo98wZN7daN+mpnOSvCKAryRvVwTKtyPs73XJ7NuTMFf99YUo4dkCYgws02HMNgKScRuliXN
gMeK4heiNtLnw5qYLSZGoSHbdwFAApUisQRr3bgzE/5IrYxXt67RMx9HRXA5dVmwohYIrW5Wb13l
uA2usTGzaqyNoaXiwcSqz4M253MZBQIUoSGQcaqplJY3kdaHS2ri0dAv6iJxUMqgjDkeyr7X2wdq
Bm25GFMzeKQpRW1cpwQe1t1nakqQU/kvf5+yMnzIeYfubUq7LxZmH4bTlI0WJrO//9idDxVCLmMC
PNJQfNSxIHP1j/pn5RA1VSURKQvMfmwWVag2DO2wD1SlHffscuYDvfNgQLJu2w8Basi9LnmBSs5H
CwE6g4EdB0C8dq0Mtw6q3J0Fp50ONqBY/w79anA4NirU2Vi23DmNtonsIHHXlrIZvfo1SHzwWRZg
yFWl12YusMGqXSSZkTm8k4oOIwvmYBDQN1SJTgXoasF3sqT3XNmatZ26fNO8NEOanShf67u+fgEk
e+OX0XBq8iA91UkInWYVsgCsFt97gQGwLd4GMidHONgL9SXKNpxDqw50ZkK1yrSu59SLlS+YVEDG
li8kZG7+44nkOB8S8cjACQsAM+aoBxMesGr83ROpKK0gs63OOYWsG8ejY0KY3nCqBngqzlajk7J5
krUooJzaZpR2UNOJxtt46YXWPEnxg7VM+RJLlEOqEy2s66+Ienus+d4JTd73qO2HMoOWz1v1d0m8
EkSTlsYOhSy0EuAGzwG1BPK8dZGWG9FW3n0LIBvw7bLaB1lSrfwEuXSfifEobCufVUa86hXjZjHq
2Ae5WKnOvU72K2S89oHntPMx6NxN6kn/CeLQD6Mq72040u++xuxT4A7WHszfsytQqB8vIDBYOr1V
nGSR1w+Rku71EhSahbFeP1CfVdXnPkB+P7PHkwc5oDsAXdIVwMTGs54NDxA/iL4lnf6E5V34zGO3
XbFUgzKjv45YVUQ/QPVnASLqj/eNveJjoJ01Qw73hdAgAiywVK7xE5+3MTcPVpduvSYtwrmV+2yn
6eXTtYnfL0IcIEcFUgq+TWoM99LVso2jay4iCWoGug6EtTmoUFXbs8dm2bHEWVzbth8jkJbJcEVz
IAM6a5Hs3oFC0NiPiavvGehGVxpP8xlrUXocp+KlAukdtnlYwwLpE56xEynuQGrZrnyoAz9DzvmJ
Pj8r9Aeea/pzqPXbvscGoFB1myWqNiBmCy1VYuew7Wbp+0nx6AvuYYuQ4BmRjmLV5Vp6pDOjl9n1
bOobVZ/b1Qky+UMLGXQQN5zDoP2su9L97vs/dKI+KXWwCmad+FI0FvYKnuk/iVx3FyAdik5eNBvG
edQo0fBEwwu3z615aMYQHlVNDkHxJDWRfG+7o1e7rbdKLARBVGFmmVevSYvyiLR3xm2fl/EqFFHy
GU+7WWxXzhqyVw6QeM4Apekx1hZZDvGoBny3e+DN2MoBwf0cpYBny66LB+ivN2d/rL5CbF0+i6Hm
Sxbm+tZosWwr4sGbKeKkb2HxHPJ2+BoFoTNHRbl1xF6x3oGVZ5xrIUKVhYCcOBIm+yg1uuUgwZdZ
R8OFkKFBwfdeDrBAynp3AQxxeoAz6o8i/ej5bGsKfDYDtDsPOWonN34RggnEM6r7HsgV7HLqlyjU
jEPsd2LlQL9rq3u98TA07j1yK659h6UOynx5+QJcRrVM+6DYj3j47vso9JfIkgcL1o4Zfvi0bkWw
2/Dj8GsXDV+rRuYXlJkHd3kv+LJBeuozHiKDzTqEPhH1RUk+Vr1Z3uTLvugvOf4Y5qmq/OYpKcGp
X4aFB9K5TL7kDFRObtq0102agwf/PDdaVNPXDr6kgiML5enrZDTZi4jYDwluQ2DHQvEUltksZh3q
/BPLXLmy2/Z1KI4EyvL7RltLrRkAse1BujKCpQVYY7EH2diclgZjVgVn3UYZK9YDtDLQkjBUPbXO
/J0euKD6Tqr0VCWoGy9dv/wyxM3Ch67GN499z0P/CDoC1MIbiBbhzTfuhVY0D6xinzyEAs5eJD9f
ozsNVPhYVhynyE1WeYArQDeBXmn0+qL3Gp1BOp7N+6L0FbGpHaMyw2PrdizMFZHk0WFsvuRJF155
93KkTNed5aTeLHSbYYH1NciJueyBjfKyc6K1xfVt1lXt+wHPrIoZH/EqqMckWUlWeYs8CDOkbZBm
Mqp6KYLO3CdR16xqUJ65fHCOfabjHQDoL17lycHmvvcdRO0QVKiMz0jhDHNXb/SzL5t8LggBipoK
3j54IyrJ0r6y5lSCpiVZua3lc+oF/h6UH209A5LPNnV/36u6rpZXqMlmo63NhiqwTrUjoSKRFXMq
7LYqh28lB/oNSuTFJUhz8HE2qGK3Y2fVZGP9HMUG24KCqF66Phg7y1jk2JEayEEOVqlDOd4Tcx5y
7GdE4G3FaPjLOBTaUUSWNzfrKPoSa/7S06L0tbEsgJdsZOTlAFJ1xX5y5TcR8pkJEORdW0W/CLn5
TaYlW6aI780qiyGzk4463zEXikZ0RgenMbEtbqvkDhr1d0Oe8pc0KsBrjo3yHbLt+n2NnzVgPgA4
Kwsw1qOIufXArZ4iVhVC9pv0JpyqvrbqxGarG2I26R4/kNZQMxsTUK2YVnoqhhQpBUCKNjJj+QpI
UZVc1ONNw3pvDeJI9jjEwSfwSyYzo6kBdFC19KjDxDpIz54Bzo0PCU/7mZOdNB+/udwUYksF1WPY
pevc9EA1pUq5Q71xDmAyewrwn/1gF/p3L4vdzTAE0OfQ0/qhAgIWvLX4D9Xw1cjBJm630cEKYiy/
EHuOZ1HcVJegXOfV4EYgYrudROjx0mJ3fb7nVl+ea7v5x4tSYPoUKROQu2LWjKlhLW0/wkPbsO5d
FfWP7cxdSZeHM6HyAdTnVQUAh2WAxQZDkqbTkzUJCsjCytaIlebrzNeHuY+g4KPbtLczXaIoqcvG
hZd39bwawYSp5SDIrP6Ps+9aklTXtv0iIvCg1/Tela8Xorp6LUlIgDDCff0dKHt19a6z794nzkMr
kEGZXYmR5hzGkXSHwAZWJpOkJjTsIW6IvSD4JW6wCyU2ps3E7YUmkYJRFCLhaav7FzEeqA1ert+J
YAddXWteRRZkT9uCngu8vWYyleKaIZJ6LNwgmxuaZBbrp6YCNVqVb1GRNnOwi5oDkHLVU5iPq3Bq
9+Nar1ubeyvf0c/3W5JbLZB2HSyZXR2eJtXTq67pT6v2wjeEyEGELXy654hePvOarXgno7exCMdV
Ew7h2gyrxbuXyfI15jqB+G30MU5hFzgeOvfCtss/q6bDDElTCOxHGcfbRlsz3H0Q+HPrIVl7wOX/
qu9IwdWSpS40/nCrP8IPtNykrkUX+VTVeGUeuIdtkbDy8DGOg/Bi52xjw4OvnVv6BwscuMdAInE2
8iA92aKp5nmcjx8lt89lRYBc9dpyCxyvXOWBst47d2H6QUAaZ05BN0JAqpx7iNgym+UXUwDOlV0s
X/2QVXQrhM+O0LwUqwKKXOf70RPU4QC8Vga73migPjgHNLyBh9sL7waJJTnPQWJDlYSunLkiLDYR
HpeQhJPx1o46B8K6zT6uXawxxv5oVGBMgYUaUIuIPvCtqv2LaVN9VM+xFXROqsMyltPgb0bhYAvM
yXvjjnLuBa66la0brjIgwZZ90nYw7PTLFWQFEL4oR+pukPY51hFIS20oF5DGx7a3nKo0EYvAls3M
6iKysDrQLXMOEdGvozxMoqNFY9DBpqM/egVSC1i19BesHQjyr4kU8w6U6/mofesIKYL+BHXhEmbt
WNNHboLwlDM8eyVNZiXg4fPAJmJhOJ9KDu5G2L5YAKKSfYKC0R/DJK6vLOPbtnZhnNP1NVSd5TaW
466181flBMNJhWI4QV9Xzh3Zjh9JVNzsYRgeq9aF6X1gx0sJjvLHo2oiAc3lGN8S+5ZiWQFada6w
ns7asD6BjkPO92LIJ0dEH7/Z1EYzjXRm63Yr/K33QeFyYGWtfe1n94OceRddV+PaHhs6g7UR9mAj
g3FBpCGZ9Ufd9Bd4RZ5A4xp3pd1iZ9Lg4W+WFljrAelYc3muU9h3cxvCZZ01xvOy69q1edIJkJbO
snzJrJ0XEuouIFjNtnmuoMk9kIc7tLFMKn99v/VpLnAXQTdhhgV48GyOrEIFzxBKS2Y5UgKPYqT7
JrbXyPjWZz4B6HnrTBL502+JrzBeRC4fQjfAf80tZh2sZOgMObNz3rLu3a7wQJBhFjxoGegl5yE/
Zert/un/OUoBReJ/DUjHPsyAXVzFPvgoru1/N9BNhtaJR68fLgXSB4fW7YM9LVU66x1IlJuiKdkK
z+VgC2H1n0nsWwukYjQinng214GKDlrV794khdw7uTXzoyYqfxRkSHYGFB3nFYN1N+DRFbfiZZs+
uRQa1LrDy5sPVnHhYIXOWxKnP+ts4de6+/SF3cNAxWvOQmbRboTLzix2hTezaktt4RIpnspKn9PW
HT8avH3n2SjSk68afo4yPBLzwe/TWV1qvSmCji8ApqHrRnXwmbQQ+PW8ScqzGKJnXlXvGqKy+86j
3mIYwsmGKhgBw6/kGQxk566A1vCkmxUxB+40hXSLzqz+YgoSOj8dhNq3fYVI5TgVEIaWK4gZBvPe
WQgCzVZEaGtv0SDaPOu8QE8WOAV4gbpdRB0E4wO/AEUbys77OPKgXo9aTYboaI4YbAiOpIyGVW9p
Hxo6ZA1OdYAXHR6pCWjTl6iNw1Xcdtk8SPhzHnr0JXXkNiS8+YD2BZtjs+zfLJiSQuutjfY2SRzw
PIHkybK2v1HPSZGdY+Ij6dguamn0Nz4OyrfO+COvIjz+PRo8xCqzlqEN6cYxjZDRrCD+LZUcrz4l
wA6AVvJWte2p0WeHrQFbbE+u3aA+HZnCIulN08HefmtHrC86Os3mW7OpOoJBZYbLD1GmYoG1IEyO
WR89OHazjSYktj22zQb/+qVhLyGWlc+48iEOXZLoIUv1aghfdTnEL14Q5tjKlOVGQPv8KQ7bo1HR
QfglnZMyBQOmRdbJIs34UOZ2uyhdBfW/BFV8rDjC2/nFdNoeGx8shzwCh9UcTS2qO+RleGtD6Q+d
jLDs2trOvBLJcE2rkj67/gLxQeuFgAq/zyK7mXt4yUCMgsbgY1G8RNrkuazxmoVAoZg1UZw8B1GT
bV1wTxZJr5OTjAsNybzS2buMOfu1g9t6b+qUJe72HkEKuljv8jxh/Wy0muJoiiIK0mN9K3EXA/gN
JPVitEifIgQA8P+8l4QtR5KVGz+i6oUTT0AI3VUnBsmal6y7DlymzyHD1dPbyPxnUQ9x9ikSUIBh
ZWVu/VhP6kyF0WmadJccpJmnf0UVQ1/c8R6Qjh/3bQ4yrgkHeg274ResrpYEe/kVrLf8NFpJh5cy
J2reKs8HRQVq/SXE5tdaVEiyKv530VblQx3BIObbUUogIgcNy22DG3GZNAJ6v5zU9R7ZkeWITfi8
tILq6jmZt7Ernm2Un2e3sCoQ0dDqrwSpopuI03dhtfVNCYU4ayTnylnSMQsvdxYGanYGN1oCXsS8
nXTpbIFV0lgOu8CI2KVVaOO1kpL1favM2khsoMOJhS40gRsg6E6xCPyHAKHWpW1ruuqmx2s94ZmD
0UPuppeAaRaTjGXhAruUp+cGHuHnsEJM7K4XV3XuzEoKYGwt6zWvaHfjugEeCgvh0W2HdZ9Y+SqR
/qKXzSZxEWYiyOgj/RlXeFt18ZuLqDuovghZ+I0NwpxD57hqs1NneSN2m1gLGigZNAcpzL+jn3hA
j9aBpjcqhuZwT2LZvIHQ97QJxK6xOHlTweq6PITEQqB0gfBAfCmBfoOneL4Adsbd2w5ciWkRYZc3
huXGHEFZt9rURVEczJH0++KApWS1oaHmq06mjyYCwSAkObdLx12zSbeYwd4WKWZcSHUJKmKZvcec
hj9DqTZqjOynOoJScNl/CJCLXgIsg8Cy9vGkb8b+RSKiOK8Hb9yZ3gSmo2Oa27fSL51bG7U7M6qC
r/2OdBkwStNJUEFgyyy1oRE+TSla96MJEHRjFY+fKCh8AS3qLcnxcLEVLsN6dMF/9z3EuKAQBfuL
xqq2tOLBNSJNAM3C7DgivXs0TaaQHC8c0V9NhcdWf0w4hAyrAPAEs/UvEUw01huihasNkqV6Dt4f
JH6jVaYS6swkrbqlJCDVbKzc3belxx6sCPKkgApOqmkVe4AV/OY+ItdVB2rjjw4cGliFZz/wXofN
Cg6geP1nC3V+WFT1W9yOyDvGtPAXA/OwGp3cY3yh350KwqHLUrurHpYSR3XLooVn1/l93SAaGTxE
o7PAxtC60IQED4mCVDSYCfxdiX3KKvmD48JHuP+/WssG3zMvoNVC+TMA7g1Onvb/yLEr3WnddXDT
G7ls3qRdHmN7dH/CT/44upG80Yi9VsD5wYqvO96VyVSL/S9xhjvlzbDgsjqgy7pr8D+XeP80OtKL
LG4UNhkD1zs2xHOsehFnaZLnUNZ/VRNC3S/8v5PC2gIAzT5SJYEW07S6SeYHK6gE1PuKBdlhhJPb
qlVF/QDW5EImIyQfc97jMem37lNVjy+pADSt0j10ijP59g1OZ6BwybT57q3wEaBc8V+IqtCJ+LYq
DEBKDKIwcoEpgn7i91WhFjEdoarbnCwRDCvHaeWiBrL3YZyOZGbXD7FrywWFPeX9KJ3avo0jVNBZ
DBLN2qMdu6WjdTXw6Siz1ZrZqluZ93apq3eSKe9iRmVpu00jChIp9DtueCxaZ6GovHZk/DCAGo53
/1J7oEeZaoE/LIXUdjWI+rH1+7+coIxu0JepdsDyjUtstpqPGg4wrqxOgUAUgmcjZEcVPAezIE8P
Vd0Vy0IT77WOvK0J4OOGAeN28MVjXZF+7QwwCwNaYf9FWm/TKtnBfWSRS69ZRqEDLO//52/UxQTK
gJEkK4tQ6wKM56v5KzA7tlfgbw+zNFCfLKAHOLawv6iw9uYgRQvrWvZXofmhKK36wiM/WtaAT0Fw
1HpmIu92iCcNc1PVOQT8EWRxV6aKYWo+FrC7q138oQsLKGVLu0hfKFzyQX03D4k98KwHiJLM2wTu
s0XgVe75HgZNiBu/IXabLAcZQltv9AS8uJpwE9advZGSqovMgU0ZobH37kVqlwdVPJOED/BqgjY+
Nqb9wihp4JURzf0y1LsM0ayLn0U/JuuyoadiJoIlwq0gyJACaQbdC/DHVJTu6w7YCwr1qgckC8aZ
QPD3p+O+DXHdnKsOm8Hbf94HQSr72xUf2tC5nvBzCHHEWGl/0ySSaVv4UZtCk6z2nuNpzxL3EMvT
Kt+H+eTnQqYtDDHriylOJBqa78225l7A2ezuudJljrUxBo8AtHgLG05HC+P8SGC7AOnRqdGSeJiY
MbaAaO290Yy810kffUYiycyO3Dhjpl7ErtP+vJz0PCwm/6iZvsbu73267u59KWirT+BtCNI/V9nV
moij8O2KD3XYYys1VSFWnq6wZ1RrINfQm0PnjSjPPf2nkwCP4AuPE0DCJuKmKe5YBMBvgqI9DsPE
4vRVvoKDJ5szgI/UqyXyF/g44SmCtwZ/kQi8HR1Qx2cuiJNP6VTVPGMzs/azs0EDWoEEqQl1m15v
GgwCM1xCf5/rgI2xbvvMXvttkC8zzgPA9PDKy+2hQ3ppGeO2L+ams/jdOdo2MiKqG+eBaCH5ERMX
AnJOuhxVCyKNaYymHnP0VfiSY+FDM6jvmuEJnhAHBKF+Dcwcp1mLu9szfiU+gw+OuEkZ4dopy2Yb
C8wJAVpYH6VWe9GBm96auCZ7p5Av+MXRCYFMscphBgIxU/SagjvYfJoJvtr+dZKIsn7tAUC4MCFN
Z9h1QFS+Ia8fr2GcS1a/m6F6+JbSMF5z4Fd/NzdhN77pARYLdGpOjK4cJvk92iohMmgm6aKdGQ2q
ZvNfABP+N3t2OIdAtXfS6o4DvHMgX/TtFuS6LpoSuPmdNeVbwfiZfzlSh4zXdxNr0xZPVdPmUzC4
4vyRTokkYum1X6ni2bOGaCtjt1z+bm8BO34GJA4wGuRb23EkZ8/vnGgWe+1OpwWSKFNb6BTkjOyh
tyu4ezM10w7F2ZONWANCIU60SuGLc3UR6pyLMEheQ66eSAAU2wwm2wzRBuDx6IsDWMRr01Tu3Km6
+koSsiMIKiwDUhTrho8u/KS8OZHOCFwk4k6e9tt9F/b8BjYjg4hCan/gsVXP0piFlxQ/wAHb23Qx
tm1zycySryvGHex7Fy3TLpRVgM68+LUFRTVG1KaYqh5UsS7wBAo2UYeshal+dXQKD7zelsevpgA7
xSVzImcBkB7kiBKg5JiwgwdX63OfBlgTpKglY9Uu3bInd9Ka5QkXaozysTJI9rHq7mMNma0f+19j
+9FrNqXr6XWm4TMEvShQdlW6R/YFOzsEvN8GDqdiNyPtRcVFfOa5m89MR1IQMgc1GtJ4PnxtKiz4
U9alR1OIGLtcPhVfbTHM45YV5K/mavTdpUJs5GBztr67kgN0eZ1qxjp8+Kd2NyGfasgdrBQFtH4o
2scMduk7EBzzRa+IfvVtRKxqmIwdisbOL0jEgyGM5RiF/i/u1enwKzcytOADWIO7N008BlG2z6ty
N4gYm5umtrYMhqvPMajIEPbxgqOpytDfQKoiW/eyhEI9gwp7bSdDONfcZXvQUqATGftshZSCWMKB
Fak6p7JeeriFalXGb0NdDGuANuMVa/z4Dbj+RdhSF9nCMd/YsGMcxj68ZU2+L8eQvBC8JLbQ39FI
5jXkRdRQWHLsLtmZKiI/iyqnwaMXc+j0wldlJWIn3HdFCuEMjZhWklifX01qqMO9KfLfR6ZqTjDj
vqpB0iPs18LR9dsEfQMFki5rrlWo81XGIrFC+NR/Yq1mq7KGgyubqn4NoCkUhvp7L1G+s1QRsAYu
tDafypgiRZwWzYlCa3xLYca3GrIqBeYbEtUNL34MIy0X2F/2h5A3QMVYJJphGR8tCoBawO4Q3Y4h
SnovvlWHKoWfC3Y2C9c76KAJf4S+DOclnjynbuAD4uJjv6QITL2KWuzhXWN9QublEnSfiZWUi8AN
A2wqwuLsEOfqQMNxZ2oZLIOWQQSzrnt1GpEPUp2ZUyPYBPdmvAlhcBrDyxn2EX63jhgjD22D8JF0
0/In2Kertq7JG8Rz4ScG+v8R2a3hYEcg5WH3Gs3atCcLmEdWQDLZ3YqOJceF7PBLSpPiHNODaflq
LlU0LGGtSheqcbqjls4RbuEEouGQiGKIkHAWFG+On9tL4nMLabq0vnyN6DJ7mVqIYpsRIgoQHYZo
9wUZtV9z2JW7zNPqzzn+zQjzKYnD/v2nTHP830Z0YXXLvYDt71kiGcIB0GSIStsRMwi43HCTynkC
R5D9iMfO3hxpFvxZNR2m7WucqUrsL3BZpFoXMOTCFJWq2rmu4yo8tW70EKd+tKc1YnEwi3XeJTAG
xuJJWXY5LzP4r3yNGAvpvBeSgK9dN7emaj7sKup2kNQEoRFwoLv/jRP2P1PlBnvTJIjqdoVdVbPR
+OeM//QGU6r363xTNWf8Pt80QcWp21ll8esTRkdtkBj2t8KJkP/HI2lY9KnP5/f6kHTumk8KyF1m
FfWaB+f/tlr/LqIV40J1gf0jvu1A3f87jJ6QOILCDqSiYTV47miKfAnA62tnov0kuQPV79KWB1Kx
/TCxg77av8aajn8dq9PxERGSbHdfhedQ49gxRK4js3Kvak03+GLuzEhflzKAxNrABQC+DFnqJHR2
krLu3muGFMgnRGWTXE2N+9Bky93+1wlCDs4OK0KgFCpcG1Havo52HyBJJMk56wP34JaFRFB54D9y
Ci8Xy6dvwN45qxhMpQ2JJXnESUBSYEAZAWVgzhTTmUHVSFCVATSqIcZuzqRl8+eZftbfzADzmbIM
4/PXmbFymDnTB2/y7evMsBvun2kGcO0EcKkN823oufrWdQNCothGpzkU3YXrc7g7pfLFxZoMkTPs
3qF3tIDGT3/otOVdQKJuZiZlXMHEYkbyEsJmXaX3YfxPLlmVI4B7rfdKVfN9SnMm8cHGqfyuP0jo
Ka6sNAzgyg1NYMvK7VdzRAFJvx/x30dfvV9H/4tx8NvJYGM8GZ81/drcGNV0Y5Dpxvi6deDJ8dMe
LDCLp5vr262DN+g67AAV8nzdPyVYpZp1tULmdgmMFpYFCN8/xWg3y3DTDnBFuTPjqzT8o92M/91u
5kGaB0GraXw3zfN7/kS6r//5HkQoLf6uZzZtkyHPTOwAAFoI+n5TsRrqDMYbblqsZeLCSkgwC2kV
FOYIL+hkmTM/BtoU/m5xWf3quPfmCG63ZFuEsX8M3OFXYarWoPDUkwjzmA5cm/6xhUUq+EK+XDcO
hWh03AUL2hL3xc0oAruAsu7aaQubwu0Lihvdg42w5DWR5dWMYiGo9AmDWotLi+wWEanWmQNBxKKq
m/dkbQw8RtYAFePBSsEVUf++MCWFVsWC9vzCnBieSY1H3qsMShAO0+E5TlR9yl3K5yyUyXsux79q
7ZCrM0CLBQLO8TyMKXmGjuOxIjnCXxP1TjgJXdQA6ADqiYWmngqviz6cuCywpEKthcrbxWZbK/SS
PYtQmCNTQAwH0PGvupsxa69BgIMUVA0wOPLwC9Pb02FaOA79lnE7egy6cU2lTa+m5jQSATaWAmw+
deIv7s6hKEc2nUPjR4Tf6CpzQ7I0vcA40e3gufbc9IJsgsUOLNBnpleoWFxlLcA6wKmmqbLedB+3
DyVC/POkR8bQD05p4HTPzCEMFLSCzpTfjy+97sh6aOpuaaq6hDj64PN+f+9V4XJwCv6IGKS8xgDL
m2aP6WYrbb9Z+Jk1IiqPp2TcZdH23tvBrFNC3F84lX5oHbjTTp9EXMb3VgyDQ1MVgL4tW9dXAHyK
8YVr74fFKHDNYRo9KUhvmFHDdL0RB3xbhPuKu4APFOLcw9Az9Ue1m6pGk6cqgPb71vt1btHgaT9a
WLvzIUkA0GUteBCNPoLHN6zgIZdfYjdLFqlo1IOorGEeRWR8ri1AxTpJsncrsF47GI3+zIm/ga0J
wpRterZsaJLPSM2A/m76F+yIHwDWo3sahnRvjtqo/3X0ra2fOr56zdG3NlGHrJjhN5tKTbKVU4Zv
36b59nGIpRxc3KIL1tXjWg1CPGCNqWcUsPGftfpALjz9hAtMOReD316qPq62RAHNAofga0hGG9H1
ZA/MY4uUV6jsUwjtx1OgcwqAICTsyjEFBTv2smU0WPxwH2jGILQM5raa2HLTKV3WD+FCIio6C1zp
rkwj5N4OshPjFhKr6ugRGq+w+wBSb0DUHVjpoTimEXIFppDTUdnIfVC6NgLTqJkR5tyvamhDb4gF
oYMlGCb9muRbNSiCBYDNFrht/3yCmaT2sR4HvKGBSF87Kgg+/PMtvk1gqnDJ7gdSH8ypXoC7KdX2
cC45f0hgAP08pHmA5T9wOkOtumurhDML4tb+rOFZUgdN9CbKkC/BUuQHBKz6E8+cYK51pT/HfYGs
G8LRrgO8kROcEC0K94Fw8yVtafcWNHJlRlRRNuDiY+GVjFpvbaDyVnGvwqc6tR7NhyHb+gYMevoE
dEK1dhAR2Xpup28SdhIzPLXwKXm18QfXg0sHSOyF61hzwSF/gfStg4Wby9ewCY4uZYWAYxfX/KUO
BZ8h8VT+tJpsgZADfmhAP1YOj5tPQOwAGR1c9YyIcrVQRZNdsOZo14WgYPVOc3bTnGSaE+5+7D6n
5eV8lnmx+umW+SImk3PoNKccg2aetmVzIU79AFhR+qMp5F+UA+wAyeEaIaQ0ehlUB8gwxVMDhtrj
HEI8yUMAc6BFznJxC5kFEbJpjkzBnr7vywCh1YKvXbwOjmPeyg0Ui4ButapqC0NtvSuktndCsmw7
BIIeOOd0YzHeHhng4ciMEgr1w5Es4WtuX7hkbIn8aH2jTjhlwYv80QbnYl6z8p2kbrlRsqmeqjY/
s8z1QdZBjajwo/U6cjR9WYO1CwiM2QGCdfzElPhMqwGgW164xySo6pe2+8kbHTxR7KIvKvGegyap
XkiW6C0wz9jDTtUAr7MFHSyy8aZq3lsfQ0W6M3jA9jM01c2gmkr8DLAfATUleGpDBSZSHn0ILsq5
IniTKl7oU6xKXP9TR9/YR69pvSdfp+6mATN/xb1evqUqh0JKEOIjckCGoYm+d/BGv/puVEIuD2fC
x+RvoCiGWz0x5voStibmhJrtlE9gP8MyutJCO1u8gbLHeoQ96nQeIgZgNsMq/py7WbPkZfjoO466
jRGQtbQd41VFlLpRmRSw9W03VIAiYZoQp+4OZeY9mJo5yYvkuJRIBC5NmylyHb1Lldl7EUWIN1u2
3LIIm3mYTYHZPm3rzZEFum4PxDXD4w+MllIFIJJ62OFzLfKlbi0bNOFhuFmAwSw7ijsYEpNsQzOb
7uEPwfd949MNSwHjS7JiQASC2TfNG3ueWkn20iIqBrG+uvyh2/oA+jaEZdtiA6/fGNT7NFnFYc6h
j2p/ktLyXx2ewVbU0uxReBDXLRuESYBygxt6XYiD12SAXCOcsbFrWh2jISxXcKLMroDP51CpkjBB
YgywxMlqKVEyxbOPv3sUtKal1cCWJpY929ZuCwqTFUIaTlT0V3etkY/IpWLIQ9t8XzvxFchHYEkj
DJtm4b+dm8zsX+OlHeDPmtXufTpzFtaW4yyFK8fdCMrS7a/JTe/XxByff/86ps2MswX75zuaSWVE
3sxHWkrrNfB7Le4YS0L1CnCHZatHB4nwTh2zpHD1whwW04sB2JEZbFbjPR2nyz/9G1Sy7Ahvi/CU
ddjC1bIFM8zLG0hlh8kZf8dfHc4kmBrzqpl1SftnhznDrkQDIzXnL1lDvoLwlYGMCLtm0EvL/PWQ
TyHBeGkcCU1zFIIR8U9zHgPqmTHyI4Umw8Fv2l9FVuXZQlatN/9qM0ffxpk2TZa4V6s/Tv93Q82U
g4O497c5oloVkAywrQXwmMOuHgtQ86GWB8s+TSkyAQiIdrjXb2EbtBeXY2FZWOvEtspd68psjmcm
orNdAtlscHy9/dBMllSJ78EKDNV/16Y49Vcj66+1Rc9szMaPwBprULQyBvd3Js4Olmkz04F76llD
y3dPgyFrzy724vMo0CAENNWyEJ29K+JYwGJWhmx/P3TABdrfx5hDb6rHiu+zTATbMM+sY9BnCH0r
f0WazjqaJnuCYyLXiDqPwudC2u4GInf/tJkxCIyXS4dgveRFiowz02iK3Ar5ISDV/Kuph6u5vVDB
kx2n7PxHIAR/8LlEEmJl2pBPzy+kbOixCNN7HOVrLGLgf441HXBao8eIybWJo2hvUmJxRP/nONMD
2OZ9zt5DHisleXVwrd4+ahcMmzYdyrdsyLt5GvP8AMVo+ykh0RKg8PJNVdiy6GgA9nEaJjRw+bqJ
D7ruLzDTSM7ELaoDA9HV0tw6k6kw7fYIXaCMgCtpOmzWhTAFzKND3Lr23gwxRRSJYZemxaMZdp9y
mqSvAzJvRGQvvzpML7QoFk7TdbiN//ksaEeTDYzSUyBFwbcBgS+bFRPC3rOAnW9aOESmE8K+8gcA
SbpIrU3VbZCzHKgD/vY0mGPHvh84BFhNNVBjcI4smCRPp8qpAGy6isPu0fT7dnkePA0Jgw5i2W6a
P9aR084bRaKNqZYUkkddaZO5qUJ7KT+PYP6aGpysc8gndxvtJtmFlV72WARJOy33og32xPljMwi5
EfBdAHhUjbCqEwoLbxtsbocoXKxJ+FpG6oUVfX21Id16qXn7EYNY8FpD5ANYOcE20TTK9YcNXr7l
I8y5BQRU3WFG7S58bZE4Xtj+SHeDFPEsAZLO0kuEe4K5icgh2XAKCaQVzaVmriMlPMDAAsD2TNtX
0fzLWNOeAKS1tnyMNbPBYQYXp2D8jzmR7oTYTe6LXQgBkB1kcUFgmUTuTKiuDUG9suv+Hrjrxgh/
iQ7ZVBPp+zrBjM0q274y2a6SLIifq16BspC1zQ4m1+riBQCYwlQk/ByLNzw/MjAfxnQB7UDrqLIG
KU09h7PvxBCN84NVTvY40xGZjr6q39osGxTeSvWbFnqeoHhRyMFPZ5nCDdtfk2CLbNUzBRPvBTJB
YgYkzrKH4vEoCJ97QMgcfdntIRjlXdupQJSO7qoCrIrC4d7VhwHuFT5B2ZpTEA9MmynC3EHqwJuo
iWl7tgrO5iS0m09BoD7Cuu69AmN8kRZZdiDJYJ9axJbuI8BEzEborkAmXywKOPoeAYJIj30I0V8N
mMAH95/vU3mQaIGqcn4est7ZJxNGp6eF9xbjP9CRVH8WHg9nJWLjlwIeLjsa229eF9wQBUbsIZQf
BAkNvCub7s11FaB4EP946S2GFVadIumYthW4E034iHg/gFwJqx+Q9G0XxPeS69giqVaSYbz0Pce+
DpGZcynTcZVizX/yh65ZI9NMDm5UKKDusICHlzxW7AP1d7h15c5G6Hpr5TDxdUfg54glS0Rz4cpN
LE8ffSXZOpWecyqHIV9BG9g/wcTgbysS82FMwHMLKqgTMhj27HVRDv11KHi/RpThipWvHxXRDssy
sTeFByzIPrDyEey8pBXYSqBuerI8qrcgDAF6Dvpt78GaXYPpcoBhqb/t83791WRGmE7T9lU1Y4cO
IAsLWiPWX2WT9692bsH6Eg/ZvU96ceKRgKaJst2PqrNncD+Fm6XKvBmtE/uqtS+2MTYQ68Gpykc/
iv+2q4dKWc6Pbmx2/24+aLBAsIx7zgcScDPw4/7HfEFha9DKLPUIeNjfZsQ0WSqxZijduNkDNu9f
3Rz+41o4zynk9o+pn5fwvEE1Afpiy5oYJI6piuu3gZJ128BFrHeeRZTShRa0397PDUKF/HtVHk2v
rP3dCIwTlpaefkjJMK/rcfjMETqb2dp1LmOaVTsa4mftQqt6SRToxtMIX4CRkCZD8wASVbMZRlwM
DqPlI1YxnwqWdZ9FPlyr2qqf4zZ2V4MMvG1CsvYKF2BnZubIuA9VL2A1yq7MoUg+hnvQweNTB0LL
/Xtg094MGfvMJcdWehwEMISIRFK40y48/ETvdfrrG0/2tvdvXPu6Qm5n0nqdvnE6wMf0/zF2Xs1t
61zb/kWcYS+n6pIlW+6OTzhOY69g//XfRSjbys6T/c53whGABZhxZBJY6y7z/TSI2Sz0SGkeZ8Im
Gjg8/z7vWEak4MOzTjQveC79c8eu15EMtNSF3uuoqcWKhoWNrQ/lylTUGj/4UVsGMzcWpa1xWTvW
eNNqinhTb2RvignAn0GknuM16X4K1ELbdwDujqkm2K3MZDIk9OOtooM3lpQIOSA/Nd70W6zsiowZ
NVs14qC7Qbq6kAbaIllGhtcf21SNXrXoQ4LzSld0f0Z1VT4c/cg5Goaw8LdHd7kKuwXiYZ294W0J
ZuXTs6/Ed/TGUrsFuBK1XcgBGdL5qb0vXO817+E3Nj1/NWZv7lteL8CJY30ZV3H6HWB4tpi1B19i
fcReGu8U9gNluyM3Z+6REhxO1TRObAIT5TEokdI23RRwcmjsGycQv61UzSslnytNegZfww4QWJyt
wvM8Vk5BXG5NgWf4tQt8Ahw7TAu6+fIZdWFdfTbloJxUNM1lncDxvxotZOaLVPygovLQDYAiXLeP
NM4fGDLqdqOvfJ3EZuUEP3GHLH76cFCS3vypBd27ohndqyXI4NRW3t6lSqTvcsRy92OpmbfXyYMa
XyYjJJbNk/theKdsmdwErocXSZoFpH/Kvea2cPyQN4Fc7oi7OME8wrU0m68hT2/ZtMzQ2EV5MS5l
s0uGy1T+xrMn2RWX0bFnu3Pn9nn+5I3YFSbe3jBAdZp8IXcef1gv9tTsZaUriBUH4eBOOdaoZpzV
MRwvlS5MCL9bbaE+JNAhb2Kb12Q0l8a8alzUllN/ua6oF/rwAq1kLwtdgxu7/7niiATeL7FYVau+
lgcf8lqyCmeBaMABQNrsWfvZmeoZvuZgZ1wefuuRH+VFzgD/kxwR6CK2a8GgujfXgMsSso0kC0rT
v1Zz5/Vlt2lH51oU/RrGK7lusPOPrZ93j2Vn7ZooQsB1bqWF567R4avXsimaDDzcVMHX+CdeLTUb
/LxFhmbuE77SHJBOgYZloWey1CPUsEqju5MzTEX/tZxdBP2j5aYN+IN6G3ScLDj/uLcqO+ljltrU
RjAt/IiaZNFGCY73/uxrPUeMc4QyqfZKN6viI4YsLZV65Bq2FyOK8H9FhI4FfBtQBGnGYCOcsXmr
4VtIAnqaxjocfDe6p5bTHErD+RWhi+gS4duZTq1miO6jIWgPco2OT2+I8P93RGxZ9kZT7XqraGyw
ZhxZ11A7HZKsu0FvMnroVayd/BlHRjUBkz1RW2etRPmtRhBtJWegULUdMy99Dfo+2nH+z4Fmt8bb
55IVB5nVNC/pZmX8YBk40Elo2qBHIFCSwAKL1oGeyVAG8O2fjdk5lEPLijIVPPm62+jYsN4oGDLc
8MRQFyYPkHUF3vfmOiBHr31mM1E80FFzSdvAPOeuja1E4uFQG4TKQi0aquxJ2u/kaKvV5rnXqDYC
tQ1X7QidaMGhqUZELH10hKU362B0LitYQYWMeWhycJIrXKLl7MmPXrM8LhZSyxuGHOrNZaze4JtV
vyVUy1H+1nO/ukktIH2yeQ1SIdI+inxYFxCGF0mnNpsMimuwvUKElWFClhhxsM21T36yRcf3rStJ
okfqwcr65+vpRp7Lc2eCTsuzf3c53swABxnb+s1vsWUf4l4p3K+Vm3b3cE++dKNTfqmVBNV/W4n2
ks3ODpbUUvaGnDB/Ja3RrmR3XmvZIgfpdfeX2bqTx3u5GNqlYdW6d9QaHyUFMgltn+Rg4a8BNGFm
Bwc0P1Rj+yFHh5kSKT/pebkpNAPk0MyetHttPDep5iNO2flr2ScvfdHnhzAQl+nmiG5XUij3Q4fK
H08cf30hk4BBP2Vp+xQ2Gur6sZoAwAu62wtp9TO2m0lWTmv/ig2LatXaTrdTEYU6KaoCHNLFNisg
G78VHRpM0jdrAlC2TPFqOchREIgP5QgAs5mVVxDRuEySa5huRLppVhsUo425gDah4zQvqaBquVTb
NjtQvFg04Rg/Vf2kUsGO9Bupy1hTjyH/oek3Eo/YJcbvo9dgiUiUTVvH6daZYArLn1hY3YmDnHXv
63r91PblCh3b8rUyM/8YVcW0EHNTrW3e7hBV1nIU8icHTi33D3LUCNrf1hiaClA6kwYFlRfDrSeM
shJt1bg1e9EJmcAJm8UD+oHGa6LmC7tvtS9Zm8MO0NNmU3aB9iXteAcao/3EmSNHyQyJHnMOS2xY
blpuBHeOWnf3rVp+yOlWNPy5rFyn9hCf+cuyOvokYN/Sn5JELi+knrtlzQl3U8/U8+sAchNLSw/N
07UfmGm+d0s8w7TQR5YGnCt4TZvcyTxfdl7nDyQ+HVcp124UNqsRxffX2M33LWWbx0kglphryp2U
TArA/u6nDNT7RVBpatylZ5jNIZu1kZOqvEzy+drfF1N4zkY064SVUg7Y5iVQ27n+t4BBYt/yG2te
jORZ/jhdVawjTCYToU+UmUiohhu/VGsOU9zMdVKEue5LYj7JKKcu7aMdWDNU/XaACLUr+/rDaHTn
lKEFgbVB4J4aL0SpUPGi98oZyt2lKWOsORBJs8s0OUPNdIKvK4BjfE+islvnk3pK/JCdvl9l3l2s
2fC6HevYoWh0J7tquNaHvNHfhrnr2p+D4ljWI2Yof8zvrME6XoMtLYHjC3v1kvZxrN5zF7ofHNwM
jRuZ3pHPREQB0q0x6cFSZouuA3OsYjj1cUqspdclwW2prhrVRMJ9LiXICgJKnOHayRrEcOYixbUe
EHS/hcpu9PFD3ibjuPqtRMCKo9mYd9fZMkyuKGdpZsptz6tlqUWKwL6vR0M7O3z/zn5beosojtVt
7CW6v0AGq9q26IkuA/YBZ3mJM7O8Ddx4JWdc+1H9eUl8FY+WeSXZP5q6tWpdCoPR5/R8tFFTdacv
158qYyOw0X4bGbfX/lI04DHZym1lhBwQXYa1idD+544cAF3Xm5GxriVe0F5xDrI/LG3uyuUpiJgR
8HQs7seiQJCo1KtbBPW7swbi80JwVeeBWA3qWxDw3VnOkGWMy4BSV7eRDVpgDJuHKmXrOYMJLH1a
Br6wPgyIWEstK4e7sU7iAxgRZTMV1PZQYk4vwIM5dkIn8RI7Nn7/11iYwahTudCq5liQk6yrTv2d
5or4IBLK3HJdCw22RTnHBmQBKFYjKqP370FpbONk7H4OirYNgqj/Wejq5cNETzgP/f/G/Hv65zrz
9KKILuv8HzH/vo1g4Pk7oRg8DNyTEiHcN9jvrRVXS1N0xj305wrZkmo62Abpkpy3/NpKtOw5EwA/
OK5FP2r3Xs5GceANwvf4CnmlWWnakNzVkRnts3LSdr5boUoXgMnBQrN8i033SU5y2fxU6P9+tz2A
y+TGhqfBHsx1abnmsZ3rImZa+xvhpvVDk6TxMo6G8SMrjK0x3zHcqoNRxfZ7GVP3kHcsRFpt8bKZ
DpptY6sd9O2a19Xvd2z29z6G3D/JQr3Vmja+pimwIXnHNsDlfdfW2i6EqXJnhSAm5e/ALvV0Z6SY
vLTJK6iu9mjpWIxxnBnf+GNOVrEJ3DaeFZ2IUsMweW2Q1iUZiOWZ1zqorjnBsEHiN1pUapCclbYI
7gGyfg2Q5f1i22Qz2lRvwKLTrMvVoCfmG26pMUyOBqB9UiMi/jk7sabfZrvzbMPHTALFwWHrJWW0
ygrLhUHmjo85/hQIW0z5qXeU4OArCNoVcTneZVmOcKRnNi9YmseLWvOn7yp/bp1MO6BDd9ObUfGh
JDyl5Eq+2f9aaaiN4BBO7u8rVex4zm7pnaKAZ5fdOu4j5BLq5Uaa3ToFQqBuXPR7IA8daRLsN/Pc
hb5tFtlS7QrtS9EZjylKlShLDssL4qLT8rtSM9T3xsN0rTZz79FRbbEG45vdBhXINLmkDzPh5ANN
uyxZ+ILKn2pAGdUqVIQWMcCoJezmCsZbcyqyrvtqVYBqI93ISMZHPnioyVg5cPMR/17MBeOvyTQp
K2U0SYWHqAbpU6UuZMBUR+cyKcznCUn6XeBU+vZzaRmQJSBg5dLWvDRCL39b2hPRO+LR457ibLEu
w1h/6hBeWyiZPXw1zGyrkWADc9J2+NXlxTd7pJhbK2H5HI+Wwr7DnG6LJvB2lRaV6POR1WOXVqwh
Jfx9JY2VilYvvk1tfVcVwx0ytenJNKPy1TOmZQ5i5Mmp/O7eASsnu4WZGQfRkpGbGq14jWB7rsOp
6rZydLBajvLzGnKUnPBljd4GXFRo9q3sNsbOOKAFubZKRD9d9yFrte4J1l735NVPnlDLR8cL+6eg
A7WmB35/lGOI/kwrzjblVo6qWmbuSHdrSzmapGZ7G1k2iE2myhX/WUyON7X4tZgcK0d7WmFh8IRE
QVI3q4lDNCRHO1x73pCindGY96NfAn4QdfRV78ofnWq7D66HkKeSIEcbwIj8KKZ1obnh11qDQfhf
Exuwx8tWQb3CqWCtjkGdHy/sISNHsmJuSmqRHFVQVTrKff44j8rmNbjGzfC3uX8Ey6X+mKv6HKGD
OAeJPCEbopSIf8VNpeG5aL3ofZbfk3dCZA9bvr2mT6DaPhVcKwtaq5xw7RMZ+ghOdpkEtfHLlLbo
EcJUlBzVC/xdD1vv9NnntWOGk0SULVHt13YKADGMCbLpPetJ+/L9fvujv7PtP/uDmbIHt/PS3496
Ab6nA8mPPLG8SNk9Q/F9ysDKi+wq+wQMZTGrFV8+fg731LUYEO1OHiTlyZO8M+xP1fE30+dBtAxq
f1doWrG4njplcFEluJ4Eyd2137KaX/Nln1zErzXMNRL0cAQM+CI0xjcgrvHS9aE+R8KblWI+Ktmt
De1BRllliVydRi0wra3hOGHCclNUrUpuHFibWJLpqF7LEH+ItK4fYiNTH7F7m2+6fk2KFMUA1wcd
M3XVa22g9clTsL+MUm1SMHFwAnJXjPpDvLVbRTyakzE++CpGi3M3OvXiprL5ZbQ99EIrLW7UxC6f
SwhAi4Gv+DHRgvI5ihOfJHSkH9BFLJ+tMYeYUOUYn87NcfQQb+zTdiubVVSDaMP2ZSObijO128Yp
soU6aHeu5yBPhxDRMiJVfxrMKD9pg56fZFNeLk0Fzb/UDg5/9s+zZB+K3+EWKjY+m/P8wTKHlYmn
8iHPoheY6+GPWq/2BSmZL12ITS9s+/LWrmLlYPWj2KT8c57reBYiIMl2CrzAXOpp5RxjN4iXdty4
b2ljmkvEZMVNq+f2a2udEFf23pwBap6eiHFVUpl8KyN9NvLABxSDBfPR0/yDnF0mbr/tvLLdyDDF
KJ4iZJruFUS0zlaB5rYM6/AoWeuleaxMfSVQk79Li+kswrh4TtUweIgz2FWVnj+3QWk+xWLV6VQA
M+2QJwa0T9JD98PUd/f94OzUadBPYZn6eA9oAjmG3L+Vg1FC3sc0UZGlPCJ7soa8vr+WA3IRlfTd
uW/DhRzu5iUNbuu2dL1V709wM5r4S61h8NF0pn12wSQcnLhU1uOc0qxaXKBSj3eUAu4EFU2Edawx
OZgBf7u83q1XNJwPZS7Kb8GA3oeLcQdbH9fYjzk4Dl+L0le/9o9yjbB07ht8am9sP26P8pJkiomM
6We7yzNvNTjsVGRfFtrxfkiiU6OX9j7J3I80cqKzGWbx5aI1BmIB2OdskacRLvqVo3+sCgcEid6Q
TJyjndKJVqXr9NTCPzungTOToyJCGBDHeuFGdSKIu4pZ32XtjQcH656/ndtoLLsjkrJFuGzL7iEq
hXvjKA3K6VqcvEaAai6xcgK74K9GnhuHSwR1PZTrxjI99Gpe3WNa65PKcJRtgCjIogHuuL+sTPqm
WbTszdnl8XPlRbVbFe8HbdpdFpu6CMlvE/oR9F2k/TDPaOMmvJGXZiaJ1vPljz67BViw+GNYNn8b
ucypTISQ02zvuFH64M2XosNMxuwmdSubcqB17J1h2pxOMyN5INGinyqkqa6T4tDPtuXo6Ut3atFe
mcMoigcI4Bpi5yITwWsU1dwx1zE9n39MjU4x8uWIZ2UmnH5IRBsjVNEI8FdGH6bPuhcYc6MfqLNT
DdVnmFvr82eYuEXyrll3lTP5b6MxWLuxhcQgu7Ns3PoKuFOlQR60MNxhVSbTXVGj0W11EV+71Plp
uUpxY6dKc5QXg5sFDkrJDBTC+NCSX101MThcQITjQ1yn48MYfO/5liL0RSMbR22nqU6wvIzNkyYD
L3MzHqODnITt4B7Nj41pFPqxRFn6mKf9U9UZ/taeu679clBern2tm25jK3T3TTP+mi4jBv6EWzIH
itjX+XTOAiDoIFLv9anLX1q2M2Vtv0R9J86Z4j8kyKC/DIPVIWiCPoMcHHwAAVEHpzvtTfvFC9J+
pc+eDHLUbuFqgRVNTnKuFaRku5RHSlfikJgzXDFxtPLYGAkfW9vqd1EoTlbcG2jEuEV1lMNDreBU
NF8uc5QBYRTLoVYXkTeti2nWoiq4xJyWFhlEPKCvIfDKa6cM0jRssXOtSTaXkXn4OjsbJm1ZgSVf
xaR/Z1muecn54nixugpShN4uP0F2ep0dbQynf5pg1PLqtxc+R5B7ZAhm4nGT3hWBtrx2VSQFbhNl
XE1zgIzqjbi99dkxy6iqVpv7EXrNrcDW59olxgh9ue6bGHv76KCd2i0Muyi5lrZ9bKJM3zpF8SaH
f4spSvefGGsMviicMbZ/xsi2XKYwfQ3qXfV2mdbogML1TBwCc0KzTB2ygxOpq8JQyErKpgg1UPAk
bRcDT+nN5OfGQh+VCtpdmRzkFjUvHGRGBU95uQmtvbj+c/QaLOdeg69z5V7Y/MvKcu6kC++x5a0U
2o1/VmPLx8U+yNaUT61V2STKWQ6gU5rtEL41FrXAQ2mhlDoaOW5/J2fIEKMptfOA+Oe80K+oQhwB
vOOqNSTPU6++OAjJP/njgIGtKMKNWaG7napncFPeBzo5wZrKMJgaPDgfNMGmMHNS/0MXGhL3Drun
NEGwoIKzuJYz/OK2iBVeunzl1uiThOsE5Y29AGFyRkayPemhvZWttDLdcwJ35VyJYYkx8YNnlI+2
hRoJIoLcwOio52zoJ7yBxhAsaTD5C9mZK88B2ZI72biE5bq+QCoYdoCZaZepXuPF27CuM3Y489S8
V/JbY3aanBe+xrl2+NbCIj7wmo92OZ56hx4l/iUFt/isjQpKdI2fbx2zdB71Eqh4WFfGdzscobsO
xofS1IhbjkMJS1WpD20EXIV7tZ9gyQWIg1vG9yiDuRXOp3kM3VZT7nS3sZ+yvTVHdOC96BA5WGCl
WnuTYCv4WLp1eYvdA4QSnOm/ND2MfJc0OxoJgfK2k8GtlrQHtbQrAP/MrYQ5AA3XqltdCz5wLDNu
cYT8NtSZ9qOxv+lwMAL+u4qTAfDzvYt8LBYojj76CKWttSQWaGchaYqTT7fT3TC+8+B7rPhTHJ+1
FC8wCoblt1roaxw3WSn1041W2NG3bripQVstkCb2HuNeUMyrKI2mvmMfLYe6d+CF5vNAoXIBBUv5
MSvnwXb47s75N38o3Ee9CNpNTo31Jkoth1G9W7uaYz7zfGV7AEXto4+oicxvuYxC3YmMLkCc+Q2I
m1t+CnHRQ0K3+TWqmDQNsDDIl/LMo4iJZp8aONtO819lS15IO1gY6cyjdTrUB5Kym8pI3Q5rGPqq
onL3k+3+EBF4zFLU1Tef7ItJAf0LiSIctoa+vHGT0rlLszBd6pVbfuNwuNSztHtH/oQHTdouB1Po
C6f1ktesU5ot/sX62k365FWBSrRs7Sg7yCYODS+WpSdnMg3aS0mhdQ4iFSzu+kH7iJ0oeTXHeAK+
piZkB36CU15NYRfc+G2gPvO2jJatWo8Hd25WHb5l9fyE8sgGPqOL0S9T39b3cjSeFfORuy73chSd
vmClWrG7k6OUMorVwCFpJ+owOEUV5gpYlx1Te2ybhXxuyja226B7K3Mru+SFlzHPzWtbxk1wlpwg
ehxxArgtjPDU9Tzamvlis/1BizW6tbPAexzyCi5WHaYbGVHrmYF9Rf31Gl9DWKM635xlVxZEyUrN
Im1bDlQ6kzB4jqhxrxvRmPu+rrUXJHTXhq61773LCdUXWr4PsLZ5zWuXlFjcvedNm2zwDjd2nOTq
Nw0JHxkP+3HYeFWX7xpOPl/84iy7Q6VXNlgwmMAL3OS9/4m+oHJnxD7Qd74NS+CW8UvecQrJzMR5
QarSXiRJNb02bNcWqPGLt0yfmkURm+kXXsX5ggwU3KkUaaTe4InJP+Q7xS+Y4XXzxYqxyynU5Blt
oOKbE+T3Grjj78gPolxhBj9iwzjgrun96IJtaA+LVp9VJ1Mn1jbyY9ibJXnlNK6OarAhK+DcgCo9
JpFiHOK620LPMA7GEJsneelM49cnK9OGXa8bL4HW/OqKPj/JPh/pSFyzlZOo4+YsL4APC8Dstc3X
5p8+v/OaXWsGLRrjDug6OcIBcINwRPfb3EGz2MmOjoHgD/+7MgylKGzFemN1mTRasM4SAOS6gGrs
Z7Gz1uyaPZLoxKPqw5LMU4oOvQMxrYjFI6Rl1N4aoe1khEX55whW74dsmYFZHzR2GGhBGFuTfSFm
KY1zDjLLObd+MC2cgK14NDcvA6U2u6Ui+iKbcqBG23HfKhrWXHOc7LPHqrvtsnglu2IvRXo5bK2d
iank6RrWo9C48NraXxYzXb8ICg3iVOM8DYV4qqNefOVx0y28QE/ujdYvbibRxmsKl8HXAFt71xdf
p7EEwFg6xk3SGQAHcPi8DHiRc26mtn82Y+yXBztqt5VWKi88RQ+OU+ivsPW3TVqPS1wmezwxNPdR
WOK21iHwCA/HFlg3Yo9KffvmOm+y27U90OPYUG0EAK0vqW6sKA2qL74w+0PqIfQr+5tMvOpBVj60
U26f3Ayl2cv0cTAX6Be2t0mjjvdGnX2V/UMyVYAwgYJVQakhfFo467hvU6QLgvKot7651tWweS5Q
e1rEfWP86FBcT+E6AvDWFiqJr8cupvzkmC4lDyNBvxBJ3pWO892rN9lPjiPMH0gRrEOXglg102sV
dChXgaNGe4Bh5ckuQLdM/INfcPXh36Ijne1XQqDBVMSoAuGOJJt16wabXDOwP5xHRYwMcV42GLTN
zablZZp6NV7Hcq7v/uBXVtzKFsZeNx1IfR0NE7ijon5ANOsYZr2NEEQ37S3ucqVqEXmW3HCXGY/Z
Q48q2CsbgV2PwiuyoUp8n2YjniRMCiff2LVGrVwmubknlmaaNzdgTh1E68ObKu9vu6jGijbgJZqk
j0Oj4TGHAO5do84kQlojz4N9DwB7KZtkMt21q/TJVjaLYMRUHub6TaBHwStfP3YrYX3fJK1cMJp7
09SKbrXpIeflfA5FraPdAT+9tAcHQLS1afoq+2YM+HXJCB/iziHGb6Q08Y9xplkeulWrhyKvfn3y
/tL31zijgdGlOme0HkFZdfhgyLd/bVS/mlLm351H3XlU7hzkaAlRhPpEVfBEEq/eLFeHPSzAviyM
0qMfzjq+9ix0F2r1t5Az5EbGyEsQzaPyo5+W36OWja0C1+PIvmxc8lwS71bV/ORriXeAz9Nr6jAN
lv21hfIA7+OZEzOWO78Aj0gqJrAP8hLye7t8cuXIte1hXJD2gXfX1or3MKKHs0JGN91GTe49oIES
3rfgx3IxeQ9Z5TdH0Q3nEZ4nmXYt53Q/fXc0U6tXmpopx3KwnA7B9iI7kO/b5J0ZLy1RUW+v4WBH
sfGc9665vTaNvLa2lp/+GnXRcL+MSma/HL0G/22uHEXgzn90rdhYmIIDTV+Mnrb5Q71OSthFttNv
ZIzRdGwkGjzCkHsKECOtI5TOvBhfMYtjBv4L+f+2rXk8TZpk+0t2slfUlTcly9jUOevXXX0zzopp
8DGqL3VMDcDNi+m2snTtoSq9+0s/+r9rKmLlxav439ONOPKX/NaNtdci15yWvrew6jo4sRVvXqYW
Tvmc1jZyLzy0TtWsZFOGJSN7KTWYVVRbEm1+M/pPceovJRymLUee40qfLyVcBW5OtY5aK9vJJjTf
d4jo4fnfk0T9Eo2xfXAMkS/HGf0yKaj75WGY/zGPhIj/ZOK1ev1hf0yC8bKqRHnsUl1doExLfbBX
fXGXlkO5lZ1UFJHEM8nA99C2fPb0N5g9drieJS8AuOOPUahiqdQm2a5qRvgqLWDw2Eg+tAGonmel
2hm0cXXSAmtA94mB2GkeO1jTj2zYjYMNCnElV2rNat3oon/FY7rZxX6ibwyOze/Omxw2vWaWsUe8
nCp68Gr5E0LsRfIRUMq63FgSR/0jHPYX2S9vTJTtrxsLbLKwciF5Y3bFVr6PyhrbHHSiPRttcIDY
oHbmJtqg3LalXQbjOo4eoQwpS9+f0Y7xriTTtsc1qLxDgIycY1l6b2xt7gat8H8kRgbXVM0/KjtH
4N7RwbKOY4yVtRD7vHCLy6TC7E9d0WurwlXip8FNv9lxlH8rjei1GPvoWYsHc4uwb73jHBw/9UPx
DczocmhnGoZw0EPqC1xcqtztTwYIg5P8pBdjtJLD1tyn6j6U/jAC5Gu3w6mfL1KmtE6EcyNqzoIQ
0E6+3mChXIoEOohbmt9SawbniuhePh3mVi/C6B7RauP5s/U5NqpedJc6yjKLKF5W5On3ELGCcyKs
fjn6VvsVv8dFN7tLq6gLQBQNtEcPE69LrFCM4FzuyyTnNDfLqEcmmQTh2LzrA3/sIV2l2I3PI7Ea
RSvPgH9kF8OXgAwBkvLck2a1l5a8J5exEvDodQyvMVqZjmKqOf0xJlf5nCcjNW/DdnptRmZ2+f0O
A7zgy0f5Wx5cA6NqQAUL+ZsHkFtuIxusPeYG4gHPJF7So2msZVNelE4/gugwTtLzK9W9FgKF+XQN
uE5q2yHcJHXswV41S85a8yvqtzfRaAf10sn1YvXbK+yvryteZOoCh7yD65NrFqX/AT50ercb1Dpb
IdxjWojkoXODr1mF17U794t/9UtTeENJ/9ov12nUiHVQm0txUpT2umMs7CPCI+ur2a78FKuxRrl7
9JGbyar1iD4QWc3U1zbhnJSTl06eJFs7qNaAPPHzmkc0qhArjDeMtTEf9lVPbPHkte9l+jvN2q02
t9Q5TZDT+veY00bpdoBMvI6R4dgMnT/cBcEYbabPTwV14Uvf/z16jeMP1NgMDVlbY8rQw0TKbANN
AagMxFG5/6EkM+Hxa5coHf0TkUzie5KY7q0yjRunJoEmRXyLdtj4IRh1fZb0RVHpt9bnGGcV/Xme
JyNlC5nTPurYbonw/MtTQZ1WdT/y7W1QnQftDO3QSn7KVs+587Gfc6ZDGJ5lFxrgEzUldih9YaW3
nb2N+5K3bFWl7+Y0KJg/zc3Jzt8DE2ooSQlx71ASu89NhC6l/Jfad957MSRrjPXUnZ6q5a6yPI4r
SvMCyjhbezhRn3pTVQ5NFVsb/oKLRyfDiiiN4uC7hXVABVf9h9IE3/yaSXqbZGt75J2Itc64ipow
vavHFsRd64Rfxyq9hWpkPycQOnduriRba4yiNySRNjIg0Cd7OVm6OBmhSO/8DtNUOVDm/g0yc3re
5Kd6dmlUZ0tn16euWMf5aZxbsitt1EuUbMl+n6h0jpJdcrbVG/+5ll+S4RZaYaztRBNH9o+c/S8f
7aYH8M+zRDYb3RdHyw8/h6+RvYJhbuWRcZdB3RxJoUI94Edj74fU9J+FbS1UFeSV3TveAcMuc4ks
S/aG6JyytKp2ILU1Zm9WZS9Vv22eSxcRDMM1qHrNYfg4xbix1cNWLuKCdgn7yjknMB8eQpyxUZPC
sFANbRKrarSWk1LhO4vaxZ/XwfJ+g7ooUs3BNO0dEbUrzWv9VzRRtWUWoupUda7Pu4wthme4T0M9
jXdY5v2Y5igEBattAbZ2IyeBwGsXogo5Plp19NpSBheh/xqXITv7GDC9bApRiLVvBOVOTrJU98kL
8+A+b0Q5Gwjs4Yzo55D3NfVBI1gFQWE+Fv74P5+GeTQu1L+Pyhnh5+h/xslV5M/4z582IJToDN6D
MbRvkQi6p8ER3ZPxxa6D4vIZ1uAHaL7iJEeAGGQrJXec7aXJ3zBmjfwDIowwgA8q6MCwlByU61Vf
DXRsn8hri43ShNXaTLrvtlqYx2D+EVFboG6EaPEmN0XxJGpSxxN0oYVsFtBOOIclS9mSE9ShfcY+
xT2BtS6e0gBYIwbCzVZG8LLr9g1qLpcJiMSbVBbUjZwpJ3Sxh5HdEN3J+CE3nGXWNkget+U9pjw+
WA/vEYX/bju6qXKTpZN/I/uRmYYrI9tjPJBlyjUwVz8L3yveyUAMW72PClKO4GTC7+DJlyJ1H1Hj
G7bFLFBqWUr/+2X2u2tK/YeM+G1w7pdNkz+7Y6ODaYmcxZA13XMJTvWOI+1XM2n11yGJ410QI8+v
z00nrNikT71+M2j/j7LzWo5b19rtE7GKOdw2O0eplSzfsCwH5pz59GcQreX2dq296z83LAKYgOS2
mgTm/IKvvuV2uaRyrT0XUVY9IKTzdpvE43rb22GIDrGlvhlNC7uwiZLbpMEu1tPUS0/F/DeLEtXT
bRJiXjtyp9pSNLG353tsqv1yrNp6Q7JCRtVbnQ6Z5+frrvJ/Zk4709zmvjHyGZ1DxF2fVs6OwtWP
Ko9/pHUOykYGgQA+BnWioDGkR3HxbA3X7ibKtmmY+NfbwJDidsafl1QT1k7OyFPXcTHOhJGomjgr
9RGqf7f5WiM9+jJcGoODNFrzLOLNfaTHMfDx7GYXhvq0Mhs/2NkoCuV2Hz+VTR8e4U3OdFzQz3Cg
XyzHjp/CyQmODjzj5e9+yYuL1RTYGCkm8qUBkAn5EemH2o6R64+QXr+JQ+gUKkyvzzdabIfIVCGx
hoZXtNDxDromVq7sQxnjWaMvlG9YyKrUoj+A6OPFavX5Ie7HDp5xRRZhHkDW6ltk6rgLT4G+62w2
C55KFd3wsluA5PGIw/Y7Pyp2UjyERYImW2XHH2GVPoFcsZ/Zt2D1VPnGOh5z+YsVOEsRIJd4GJIo
LEBGZ/FFGpuIIxMz82o6ZqqSvXqlF2A8ReU+YrP7Fvv+7rY0dRVXprh0btUGj2ALZqYYMAj1NEN+
a8qw2CRGVm4HDHNe2nQ635YuYHdpmYcsAQn44wTfZplqPIwjfNXWbRclF0QGETKMkfb2fF/W0RzS
48uo2sl6yOzUFTGiT9x1wKR38iwgqJWTvlByAEup1QMpl9X6KjtNuOVwX7iDWdZXcWlgxi+y0kJv
krLmtcfR9BEHDhEvAmoOJVsK7GDv5wAxEKJXv5BawyKH+c9CODE318KoMyoVpPE6r/2eNYryIDVy
8Ijy4ddk1HxUfRp1VY55t200WzprvvUzx18Fz0lMVLvAYQes5wmX5VQ78uOtp8n1/QhoZSHGRJ9u
47IqaUmzuk+SevnH5CnRQXTZDTiHCos9gGuxO3WxspP6kBfYvL6IkJQARx85Ttf3NcJ2eLYRhjuK
rsia5J0pJXsUtGKsm6f2p5x/w1lT+Y7jjSPEnq6KppobtVOweYswLi7iyHSjiGpiYPKXMkTtz97M
n/sJnvAgx/6qjOXqpOpBAwJXz9Z8l3E0dZLP9TPtW2YO/lXriu8eetyHYZB/1GVmXEEbGVd/6qRF
3Xf2lvQI+hFqX1yyGDVLuUszF2cEjRNymaxvWZZJS1s8BrNlpU/BNW55k4Sdnu5ivBJALdMnLjKQ
mmWHqfSq9jIfTlz4LTPy6hCqUvnHRfTF8lAVi/twFQ2kf4I2MhcJhdOlmFOkluZqQy0/4rxK8rx9
gfDVXhEW2iZIqr0itzmdzBFk660pNwA/CypdoomnWLFOPGdY81Fqr0OORvkkY1soRgP2NAuQx/65
VsP66kkkxSsbNLdckfCJqwTaUJCcxN3oK593oqnPZ2yHsmPtkd1TQCwdZHi1B3F3v4g+vUU1+99C
ZD/iESsp4WqaF7hPUyIzXg+VHCMvZjaLwtfsjdlh8iUuEjJql8ouT1PRANqZ+0XXpCqUgPDcm4xf
NzMCvwAVhspLvZdm5wIpMMkuRKHsiiZHgfJKrHAqED0iXkL9L1A+yFD6l6kqmrW447/q8843kI0Q
feJuQlsbifeFzWv83GLWuIzsMv2CNt1V1IH1KceY3vM/wtjDFMpO1UcMDVTMSzA0CCZLPTs56vu/
J9WNsoVtAFLA9JG8IeF15nA/HW2kiSwLKN+myOLGLQpPXtUipiwjfFsk6z3oWoz0jC59zSHNngRD
OofXs1ElDfOImU6NVlX0BDhTNMQldlTDLbWGT3imUNtO3h/HvvgmBgUFG9mqV0Q6k5OgbJf5Dz9V
//mAsWQz9PJJfHoIraLNZcbI186f9hBZym7C+2LxxweMUhceT4tBttKd1sWl5VptFR+6zokPrVQU
CJh1Mnr582UYtGyFO90mU5TgyF444PAgJfUiKbdGPKYP4RDmB08N8JOIy/BjVDYt6NFvWTsqK8Mq
833QG9LVkvsfYjwIQcDV2J4+xuh97BA9QurAHxd31K9AA2cY9aG+eCOvijGV7+XCwm9vcwcDJ0mT
b8V0Mem+BnDOPOaIavYQXUW3IgPhdX5PF/GpIefbvMEgCqjv+HBfg58O5YvivOPJW2EOZzhKfMmw
VBMtcQn6ODxUcfVhze5yoqtGuneBqIq55kTZtscokJNDHzpWuP7jNodsOIUQ4/4YEcN6NLGLI20M
tlOnMAhsV0enSLuYToKWzBT/0xelg46/pO7vh7Q8TJKtnUQsJWGLx5YZbIfAaBcDaipvUhbjHR2o
6XNhmc0S94/uEfkoDZxMKJ3tiB1uB/H4OEiWt03GaNxjaGPvsw5cOaV4/1SmurTO1Lq6gGvQXUWL
TnnUOrsg7eJ3cmyUu/Qv5K5rMMFWsxTdOcz+hZFH/qWiXHbFkx2/Y8JtFZd4LfT2AXDeQZ/adDFS
mdtHZTPtJ83rZgUObm9DlRRWi1zCVFEEqaH6GSli8ixk+i28Au3g8U7pdYWikOV3237mXpuQfAfK
7m/AzOKDlFf4vfZF+Q4rqVuMDbJ/Ru3DZ1PbJxF/n27NYfN0NYJhBDYtPsgW4r5WeXYaVe9xssZm
wo1g7V84VYSXok6vTllF+6iwgsu9HzMdOB+ZMqxEGGivzwnl4GQbzrgj1cZ/FhFzvbhsjzGnqnu/
mCoGq77b6WrRHUTX/QLZg/Mqfxfre5+4U8wyxYujTNwBcfyuQNQEkI85W3tyEtcM9QsZog+/NYeH
REnsR5/PIp67g1yyEBtrpLVoxiZ7JY7JvHVznCUKxCm7DLX5UAKc7KhYb86TJFPdp14tP2XUHM5e
l0HGn/uRywVONmXeVlWpm6hGwh5G0yfKRng8FlTX36PaUUnokJ0vQ9t+MG0Ux8PA87+XWrZTamxk
2whEuZHm5g7prvjq5eT6RUSaO+ehNtpXM7OjDQUC/pBtUPiVjhWQiBgREHTkLnxRZcXeBGpLOr1s
tWcOl19EAK5/P2Cu6E9h6SF2auaQQPGkkJrJvvSe2i/8COyRhfIcr34QLSFp7G1W5dGLMYCeHANJ
XeNmFL5Iiop4i9JZy3Zupnau7MpcwedjbioB8hR41R1wO/ROUjxUmO3E2hviESZnCadfi2aOru3C
V7v+JJr4uTpRXMJyj+KzhdnKYkb6vhn+uEu84b0Fo34Zqrq/wCMeLnXs/xjVKtmJfpO6q7nQq+CY
WkV9EH1G8mvktQn6KDNCt4Hv8Ijw7Q6Oc/iqGKV20cP0SYHM8NpA+AW1b/wSYwmHoiN20QP6DoSi
gaDuC0lKXNGMqyDfDZqNqMA8CqLF2egQ8Ze2F0evCTWJdSCZSzkAB4l7ey2tisz2gKtzCZNEut3Z
EcYWqHgt4Rz8AjiXvnpSiceOiVqZ1SMLpPvk+5uhC67zX4HrGKH5DSrO2tTq/JefeaeqHIb3QNdN
DpLO10xu370wt1dZantXlKsQr83K4X2KqueoY5cOLXNpVG+JbZgXW1JkSjCl/NBP4bvTOv3ez/MB
VnArpUi9jdNSjIq4Au2yg13Wj7EsTbdZop9H3AoV5Vwu9B9+EJz+82bSw1sPpIy/hvweLi4SaUM/
rh3TcfZSLWucjbn4ucSTNlMjc6v70fN9AGLXZ4joa5R2dEu5sJZiwCsbCV1b37CfvbL9lcqldqQC
rh2rTJoWKsokK9HHkcZDpE1cRUfre9pxzJMNEsHOTnShg0WMuDWcwN50RfFmF6V2ymMV9u18maJk
OLR9vpRS/7OfrMPnnehrYlNfoU8AyH8e+CsuTmWLvEHfHHsDhL8fT/K6j6T2ghdPd7HmyxiHAPks
U93oeexQOZyHO037RRXV3t7jRD+GAs8WeLn9X/1mEh7UeOgPf/Xb6HQ56dSsYuq+fOOTNzbs4Qd5
RShcaSw/GK0XYltaohupwFArrHohoVj3XkTwrypt6nYW0mLP88wbhW2WHvpvM00ZeIsDBWWtA/ze
VQBsNlbcV8shSBEObvvxPNjmeG7T771d1CfRM0Y/JUkzXWPGLolL3FTpAcGgq2ip+qDACY3aN6sJ
x/09rEh6A70guwBM75HFFyOZ5lbVtqzd2oB640gOkuX6mK5KGQ8BnXRMQd2V6qY3HCGQDa7UOd67
oZqItKBgeykG3br4slZQ7evKo55NyLrYoHFx5k1dxTdL/nANmnx5s4uaWOcYH4O9mVYpdhsUlGFw
p4C2kopjpCankWuBRVuLaHHpEj+/UK6sl84AOuu2tmfl3ia1RwwQNN87AhIyvXWEDcnCV0aHI5/q
HK0OUTJUGxrnyEGZLHSiXurcKZFcyIYXC+wLCNcOcd8QvqMTh+1urHkgY7xQr8B1tc+FTxWr1pPy
w+og91UGFFFU5pYez4zvcl1WC68L+hfoi/aSl6dxbqfE2Mp90SAmVkgnJW+rldk2/XNiAMfTy6j6
iHJjE7YFMNOhh1jq9N13i8xU07AjJj9doIHWNW8j4oeOUsfPRZkoj4aPldXcXWocoJLIB8c5N/PU
Tlcc2tJtRAriTcm6GdXnBKckhPodyXAUNKM66xrwKRtq9Fuheu9pyCMysT8is2l/BLzMsIftk2d7
bKO1YTnhUapM7wCJVEGoRXa9UA6ew6jl043RNRJNHRjRGfGJB9FytCx4bqoBfJs+Xuw5ntILtDz2
3RsRYfkwx8MAXH/Q+uFzYQPOrAErzaEivrJR8cWqoz/cFjM4JvshvtEiHmKsfUrS6Pn+4xzV2tTy
mD2IePLNtltmvM9FhDm10y50BrwY5p/gt5yoFUh2YjExwVSGcBE7fngUTUeWk3XUGNVKTAAHWp5K
p/wiWuIXbGIZ9F9s335eiBuhW6vGsBWDphbFu2jMis+fF3CwTLKO/AH/2Ns/KKx+ONbYbzsrajeZ
an2grjFtbIlM61IDMO1WYVNs2fIsVCX1v0UpPFiAm+ou8Tv5pcgC7ObAWDsx7LqmRI2zNlXrSgX6
PRyi4BsUAkR/vQTRkAZTWLxROarPE0xcrxZ5gsYszsHOKYs0kpHzT3Cs6KtdaPpVqkD0hTNEgXT2
NQ/5WsRLeNzo7o/WsNJi0qlxbZfz3th4QIJ7KVri0ilt5VY62E2jy6sn1TTrI+zpb2JQdDVD8L2J
p/QougY5wBDRiY6RWvLnbw6nZLJiJPg6y7/4EySdHmnWTY8HKflwLmIAfR95xc5zcO8D4i7SDZ1S
T3G69ytK/zk1tLxlmyEILwbv/TxndBSgQCOJxVvYy7ssyb8h92c95EN4YgdTHdnPWZRzSvsBKS1v
UQ2WshERaPmBdpQ9bQWiLweFSFMEt0Fp7Nq8hAqtwgleTBr/Jva4CzFDxMVY0u29wjhWHfBIeE4v
wRjkPy1UwI2uq796ki25GEikl1YqUUwJ8XBSii5/qrsQvq0/Zj9hq3G+1n9MYa1h+2Z216Dy1Q2Z
j243WJ51wd9NdQM5I2sAdlysL/XmVw+LQrTxNHXVdlV4LBEEOHpVk628KM3eqkJ7NgJrK42x/C1H
RbCsJ2Tv9XHT5M3wHaJ+sGBXCXzQQF627CP1iuqXggjClJ0HGcxMniO0I48lyI6yyDdtoTiXsUVW
qAw1+VmVISQjUOZ/RcX4xchVjWNAV2ClILeP45C5oWoqpauSul6gVov5qFQqTybnx22DlacrmmGm
KU9YA2ixVzyJHr1EOE6L6g7dQMbqtC/XftEu7azSHisbrkgXYSRmKJL6KPq6ELXTsh5P3hwhuvIf
RRp2j6IjhZDQgXLMcE1g88FTMLVtbwU7InhBfSpeaOzrf0aAmpti/JE3E3V2OOZPQxx4a/Rk0Q0z
eeq3TaYDwvC0tzCCn9UgXZXbVyPyJLTXwmfEd9tNZfryuJM1mUqUR71VShBlnP+3zjI+gefMT/Dg
Cuu1aN10HEWfTd89LBbu878Hxgq1a2C/A57rZ/68ymcdw91lTIUbUTm9evaktN16cmG4YjTVU8Qc
EdsRg6KrTWQXB2jnkS1t9SyXybTA2sLci6Y+AEmNLVNedVYnu85Y1itJt0b8omd1W0Dw8lHmt3HN
xNaXWakX0f4+ogzQnHNHtmHjFkluVagCNki0OMNTCWMHccawhbHqXCRI8a+erKtoQZEcgkdssLsO
oJrMEQ2KflJsy19Cvgcr28EfEweI6EFy4CP40tB+HyLIN0aifZVk315W0lSiOqj0Z1PxNFesoWlu
32r2R12Dheb8ZpymvjL3NU6dmsMGRJCsEOyR52xE6AqtsIi9wH408d4UjKzQGOS9PDcFq0qM/jX3
Hvxvc+/B8bxU1luXXpKeBRhWkQqS32qEVHQDclbWDMv1lF5CeIKm0arfAJcXF9FKjCs5BOPFRkrt
ERjhWSBlPeSTD1YAs1A0ez7T24KiKRbMkx55tDrLlh3CW1td4rvcmxVJL74DT+GANHxjydpXP5PO
edCSKtSqJWCf+TQtJ89RWUzvoyXNRKfUR1sSX3SkBjGUxgpjJ5aMCi87j/OSSKR6TxrFkQXuS3z5
y7hb1mGaXhVd9hdZ0Vp7AyF+uFgB5Q0kn4EaxK7SStUObfiR47FnYNvsNRG+WpHK+Xhuoxdy6lO9
oq7KXHLbxVnu/N1tst5xBJeLQIEeMwdr+CYBNMyAioi2WYcu3PqYZ76DGZkhqwcQQu/itxJdktyP
q7CMgpXoEz/j/uuKvjRuxK8rixVVKp63X1fEigjHGT9/5WSKLyVn+20Wjrz96kpSV5JM7gr6LFzd
+SLrM2v3d/P/0CdWMdk/8C9L4k3hqU9N6fuHpG0lKpXaDH35j6YY+KtvkgPIVPcpYh7ayp8r/NuU
IQP4itndq1hKTLjP/2vqX8uh6fdcjx5wvyzCY1FFN30a0mQrx61zEX121ccXRz6Ixr0789FVCNGV
hcmbZSnbo3+misDOUne4RvRzQbtCzEjwgmAc8qyK4MM2apkuxZCgCN0ZQ/Jg8mD39dZNK3YG8qik
uVv65UuYxc7RmO0DU2DquyrqGMU18DYKtepzFMGZf0Z/z+0Syd/F+IthIa1IKKgrWCdde3CkLtUx
YwNetbmKPqf41feB9CAaJgfuXc/WcSGa90mVX+brFg35qi+0l3zMwKN6pbNC0UB9QdC2XUNIcTix
2eptVFLiP5v3UREsRv9tru8U1B7VQnlMGuutmo1QbF81Xc0YaqB2unad+yFXj18rwzTdPM//6Bfx
UBuuutcfgPxkSC3K+raL7PRhjLPsAanEej9xLG3D4bNLDP4VG4Q1lOHCHJdWm5lXJemW4l8mWhMt
8auLVh/1f7TEWGgWh9qK+N82EnWZJ1N6rR0TsOt/3iXsm5YW5VQSmv8lTneSH4oXfx1Vc9o4/FP3
XqVyMrCTfgVj03z2aiyo1FYPfnBwWvAY1H9x6H5QsP58T4tGcTNn9B/FdBXLudt0jNb6VTTgFSVe
C31W1euihbcq3jq1cx7TyuAJIUeqYX5VdV9CXzZIdqPF5i8ph+Bp1q5/wsfgSp6gOumlEzyJCIyB
iaiHV75jnUzxk8K120XYk1tKuy9aOUeKnIu4E6hW3+6nfZj1+84nBW3WUrZuIoTG7aAgBZZjfhfH
1Hx9vE4FwBjB/5OtDN17w4vIjZEcvySeFPDlYFJkO2TA5kl9n/WLoijsjUHG8ljLzeclSLTy6Jg5
mo6x6bh/DfxbsOjzOt9eJY7JY3NeSqxyD3ZKlcQ/cjcufT1ZiNT/UqJjxeuLrD2JEmmhp13+KnV9
jmdV27ygCDy4eu+NzzqWym7X+caTk4zJspQm6erArFvitM3biZfashy79jH1lGw1UBR/UP1KXvHE
lS6WUQUIboKqjmOvXTsV/MiiJlsFGzVA71KBWT8G3sqevcjnKi0K3PPt/dLMMZWpZW4zSItSCvJ1
E6fhsp5RgqW4zH0Tyl1LKaoyrcN0wHjtUidPeWuXbxOPlA0AbqgLAq+azrTJ27AOdouKnLKoimFp
pByESLIP2iIHYXFOWhUUdywDX793epw1DlEybUXIbSDwHYtks4FitjVtk/IJ/4efwGOjn2i4oHWk
/VSSnpcH6AwMVMJ0LSe1fBgmSLUQitlLhGr+GtTThzJvnRtENBsri7+P2UxfaoL4Csl62nh8HXZB
0HpnQ4IKKlZr5CleJpJTbWyzr18TRTbcKoEXLZqZ3vDJ2dRIRFOvk9c4zIeLaJm4jweUJK7tmLzI
kyVjtFHUF3EZmoAUixRsIPF/dvnznexo+ZG930ZEiS5xh7BZ4c4n41g1Ykz+2sZlt2UcPHnCHkLc
iks/hOZB3LXznVmZnGdiD8+8uYkz+D/R90ARrajpU6lIeN10fvcStf0ynFXtBtSfdg7mgMth1rwj
jygvjK7XTp4ytS9xPcBNBuxlZ7a/q20zXETY4f0AnbVs86b+plvI51YhL56Wvj0CMuBfp3R41iX5
M7YzsqU+JGZyVo+ZTSkpseUjZxOMe8Wt1o/ycTIT5SiaPaahyKB/xol+JSn9tT6kk5tYMyGwRGgj
KqVXrayw8OaITWmbph3BoQ1zrVj77CkoAaQjBgnQ+MSo1Y6vmq56FzEoqwvygtOrWLDN+qtXMaVq
DP9QVGnp1g14PM/zjHWd4CdZpAYQTLJx+3Sc5XFKvfvS29SSZ1nxvyKopkirfo5QRvMWgZIL1SW7
+VyDf520wshRWlJMjnaaVmF2YzXWsp7h+yH057+bHHVRY5ppTMbvYNEUwWIUQ1Gw4Z32Yaap1Owk
iTzUX+7IWR8pX8Khx5vzf7ojizgxd8SBYi0lobH1fPVnkqT6qZ7JCAhw/IQPS2v+jeexNu/1k/gd
eI//RNhZP/m1Uq1N1dQRz0FtfGaGrdCyK94AREAyoWC+F9rGQR49a5TiHnBsVV/87JfotYJJOjUy
G0YxR+GECY4jzm9LmPMScpZYq6xFMPwrvLvuwajDXzrVwadECSbeI4icWKUFeka3noW8+xzg17W2
cbLa3PLVhkIN9a+MJgCreYfRB8WVvYE8FKyFclypkQUWaB6d0iDej1KBYtY8qitkBEMODWIQKZbu
eV7NzNXy79WSGvJwPkbd0Ye1uoDD1L4HzpgvdL9r32Ot+7wTo3Wkqsuec/S6mc+4d5MWD3jPQqsd
Yy36xKhwbxFNjhj4TgCW3dXk5hZd1jWHsYz8Z9WTHwS/ISqyaqlXOm4pviY9RZ76R/8wx1O4u8XX
FqLLN+S7WmLjINgg5KLNPotuBBzRI7g3FDQ/STmStmRLFy6nFAhkx17XRTi9+1a26TKfdVNhCEQL
2Q74ZMnor9WpKPadwStNxPLpTq9h690I9l0+fvOtIUAteSbni8tfDH2xrRbDv4NFXBHWq8SHv177
5lOvNuVFsjSUgzKIAXPXFE1fbSu1jqILt7tuXTpkYu7xELH3tl5hEDWFVnK2dc80vzZo/62spEMY
Gd9Nkp+UuJdKikLQrVO1zYYEhjNaJ9AW9ujLp1vXbXiY4P1EaZ9uZbUfMf4rq/rS2tXOqxT98Ecf
JMudFNb6ITf85iLC7NLcVLP9EYqX2hfDiTfiTznDJ3thUgt4GIJSJlWf2Kt/ibD08M+Iqqj0L6mK
cAgP6e+gxslykSJ0i5YvY95SK8AlLP7uxdoz3KT2JffUaQOKs9sOKOk8FaryPZTi5HvTKW8N2avn
1kNNvRmjZKsadf/cJ+lXEQAt5Gsu5c1zbGUZaRSKTWXxozfwe4Eh5MLvqc+YtnUKOthqdc4tpXHL
LmjYm9JUkqo+izsRiE4BVj+wvDeimWXVPG+OMU3zXHmqtBMDf81NZEwQqsk+Dt04Qs1NKVWAQaLq
GQeNiRZyr26cysItUAkOtVowkvMcOmi+zbDobbxoLZVWdrB0ozlrQdKcQfGfW01HoHZu3ftFs2ar
iXfyGbB1cx7bVFYWXRJpe7uYbvHjlBsrpfQtF3RNum5KXV721jReAz9HZKpuH4BhIvsxtwbTsw8k
V78CeZ7FVCs4lcAO4o1EEj51y/ExM5T+UUyf1Ve3Omg8Dpe34LxcQPvO92yneF2WU3hR5WQjFr79
QB5WiOyn0eo2I/YxVg2a4CxCLN+OD2lLGSoI5x/WkqJ3PSSVFmkrSa6MQulVUhUAK7y0f8QDb+Ck
+YmsBSxiHKee8K0015MvT/tSrwvSPTbYRrkxvgQw2UVsY5XHtmjSd/4MyiV+hdMZoES1NwfPp5CP
d1JlGh1uQnLzM3ejKSt/hlE2LIxSyUGzGdEmRcZq3xaqhviSli95x9Tv2MYcxPIorZyjyZy+VE7A
8c7PINVUqbansKetpc6HtqtjhtsU0bQI+oLDkB7zmU6w8/G5st6aYgnUsf7iqRiUtwWqJaJphrnj
4vhi7EUzj/i3x+arFyXBSaogjohuaimUDy2ckrM0LZ+M1j9YqgdYHDqc1enyecT26hYqGZGywiAw
3YqZY5SDKFCMqylP1cPYhR+i2+NciUABn4xooiDz5nNWml2RUGora1yL+V39bjQ2pg3Uwa6a5ktW
KDHs8Sy9aEpDTSuVbrPLAcw6qt9A6OZZgw+EOcRrd6u2uEKMkSRvusqxHwfgQm4AjvyDXCtsY9P8
mYfSK4iVEp1Ktiu9PUKiMFGRlh3qoZFHvB5B1PGUWjs6CAusFD8KngtDn7AK8+PvJgKLpsHptdTU
o2+NxVdNbagHw4Z+xGws2YjpKbzlYyzL9krNJfPszTSauve3dmFP4HPhwImmNzfZ5WkD1V/s6FaR
2rO/9uJx26C8shCMvKnvYfzeO2/tYI5E6HnchsgULsTEO5VPDNyXoOKobozes1cC41hNwQpBJetB
tIxQy5Yqe7vN7SUjZ8OhN2IMnYwAs4o5uGnRGvwkO7a+0x4wkas3DmI3WytV8tdxSI/WDGZ0zChz
fTM2zjBNtVOWp4pr8wT/GKdm0w7FBLqOmR5SKdRBwBNls1ICXFktUOuLk1n8S5G3tk9zX693fbAS
zQBBfUuMakqkbQpJx7pqwd9gsq4B9e/TGLX8JLKNV9Vh68EXsAPX1Rqv5bx5w/ja34umFHu/Mogt
Z9HSsXyHB2g++RpMvE6blqI7CmZFBQS3F2JFJzakXWHlhitGjT5t1+g2wq0rCvPVZgtFjZrKvF8k
x9qDAJjnyqpvvfKdx7fMm68f1jCEy3csCI8GhLMnQCDqiUo2zhCiv6NSdJ/OGR0zP695tQKeWrEZ
nGXJOYW6HDwNWh48hUaWuRN2alvRN+E2fkaV9hah6NSL04pUc+1pnxFsPP6IEJMw+Mhc4Iw7cCPG
xVPlapPZZemmQwo8Z74UllWh3MZBQjTFgOgTcX3TPMBBKI/a1HuPXWrlQECsdNXntvcoLg3UycVY
KfkO63Dp1td7sJBSSzm3c1jVt8YZvYP1fRLb6mqn1nWPDsE/C4nF9a4DDvd7oWjQ9koITCBJtXQ5
ZMEAfkAZTuJOXPy8Gk6xZAXIjRISzk3QbdRyiwQMLdu0qmhBHc7UyVBycM31mstYw653rZzk9zya
R6Pp4mUur6rIn86YFGhLHhrhkkP9eBZ94i7Lq/HcVdoDouIO+R1iRb+4TJPl7bVOuvWL0PtgPy9Z
1X50W1IMpErLTinVlHM0vILKCpGl8F4hsN1uQHtxEwyveV9Et6HYad8o3sHjVw3ldfT9Y4eK9UdL
0ngxKiXVxQJry8SIJ0gZDATpurUN7Rs183jFnrgAXMfBzrTzYSECpMZ61FurfgHSmG0no+w3/3Np
Pf+lmziq+EOc7CK7sK42dtuLlpP8d6OVLqqfNK+ZYvqb/xkRIhyzUab6c40sthL0GExAIypSyc5C
IISsAoOT3JF0ZF7N/DoafAhCHZscWkgCR6+uOp5G+6YBT4KStv/xOdFrjGLVMLZPamwrsIwDUN+E
1VOUWbaLqIey0Ye2evIlTH+qzgbKyKDomsBjLHTdSQ+iWYzysFNlzhiTlbeACaA6SgFeYWIGbxvO
jJT1lhMozSdZmZOPztN9Na9WcfAM9c+fZ+D5eVIr8yrC8WSptlVe816fz6USWo6khV5EA1dS8Pz5
i6DBM5LU3aXGEOZW/JDU/sCe9/+nJHIPFuUUUC6/lxAdNsapLkh5nGetyaGmxPlK3Dl5/3mHhNzn
3X30fvd/iKsHn5URn/tnnf+64qDqn79D9/vu/nv1g8We3MQtKPGHM97iNWp8sr/xbL2h4gYogOp3
+3Nd9za7MQ+ztw6W2JOIEdGoQw1nx0jrZcxf0jvAj5OYgd/LKSI9+t5y7kY1jtXVEmiRmCnWEKtX
nWN987CHN5rsKnVI1t0PQOIUVPbF1YvNuT/hLWfML7w5VvSJCLmdtB07J3nHw4RF5JCXG1UKdaqy
a2xEa5HLL6nyXQMlXIs8vxj73fp/rF3Zkpw6sPwiIkDsr73vs3pm7BfCK4gdsYqvv6liPLTnjM89
N+K+YCRVlfB0N4hSZSb5vVki1/VcQU53YwZpfcPVgmFwU3vDYrB9UV+rm+ZeiAgfMPe9rYtK0x3Q
mtXjYLoQlpTZdzC9vPRp7T7+rwauKhTW8jDfBRC6oAilHrVH7NayNQFCRDNe5BBUhyuQCJQzQDAB
bnGAFtPfyJFRwUferCH34KM6oxKrDJzxj03zhVI21Mi0z5TNYbleqpEW1WF6tJRDWh7nhwHd/emJ
QH2mOaA+HhbU1aECzTOC4IQa3tvcEYWCP+KpoJqCP3GQbuzmLbArEr351X7aK8uAg3d4PpGX0qu8
kwdsoUNv5NQ1+q8KiuKPEIeRmyxOgV7HWvvigiR11fi5/0XHbpJTM+cHdFt/meBrf6yT4aXmoDUF
mglv7W3CvbOlylWdRELPGCJBkFxvoI+kBugM0uzDSeI7aKjByY3sqE2+uWX6YKSEGw30lY3QvdFO
frPxu/AfzRtjF/1UJNZSt/Rsn7VtubIb4T1JHo/rHGj6bWFY3pNv++Gyznx5pNHSDW6NCLp+Zplb
T+meOjWmD7eVgZoq5QEERA1SNdAz0SAQpsAUtwBg0KjVBOlqsFXmShlnwBUtBGjdLzQqO0gmtrb1
4EAS5KHzujXFSNwWf5ChyfDzxCUKo369YnKCgAxwsMB4g4ztjyum0dr1pivWFRgt3WNRF6xsu3C3
4OZNHnWktajMgVoMLdqcopYNAu15zGC/5oYamg2VGxVHRHaVPP7Djaoq3oZqHmRAu2ZRvUUBLsjX
gjA5CLUFQswHgKpEIHOy4sNMlwBVIBRbqT4QK9Z3ZEx9sy8Zz3058CxYCym/pqiyZeeiYqgEqeNB
M5ryYA1VAkwKznLVR2fUR6N/tQsrVh7m0fnsXbx3djSa8PQf835kN11VaprYFuyxr8R84zGXQ70q
bORNIc1q4DMD6gp5/2YlkFtEraQfnmwHjI/TqGN1d2ApWk+uygFU/uvMBT0eGWRujH0ce4hBho3B
0Gbgv29TkBWquXyvMrZyDNuVAJBqYesV6qa55qyZB+IqrQvCz8OAcHE+firdxjqV7QCInaijz1JT
VKBWrR0HHqCwR2r4+qAf+XV/V5jATZB7WOg/LRRU3GJfpbrDht/L1A3+63Ve1OWOnKCrsY4CEIwG
oDM5aU0jQFcLCAsExZ8gBxQsPQf6mH2AHxYAef0l0nmwhRhOdUTCcDgkRTnuSjGOZ6hKlpvA8/id
MPF45FqlPTql66HUzyg/N1H0TQt59KMfnK03NhlfbKZ/EhTrjX3If1Rt8FV2MfBBysscTe0x6KN6
RTF5BS7+ps31c2HYcqe3tTzQVdD10JXRNRrYIbqvQBCyFLrGn7IM4lDguOq/uLX4VHm++AmF8tU0
s17eYt1rh4Bx2FDQ4da3wjP5wgSP6kuLZWJrpOmC5ET7IfnqGX78MLKOIdNjpeBCAcWnZn/Pshqc
izo3UAVumDupmRG0rrsjjTNozIE1itfnDjvmNwOWnHNAQx/iB9lb7CA0ma5JffSPgKUGUtPIihYg
0YLMTOt/Qjmz/S0btWRhmR1Y+5QGgUDRHlImsnlJfW3ThqH9De9H8ZIj03TDkHY5KRD8Kpd+9g0V
G2SgQZljNRade0JGAjLtmtYsBxV7ACdihAUEklWDuy5sH+jSQrK7MfSQY1QWeTjeiqH0Pw0B1sJR
C35V5pj+o7o8ij1fXgidmz3SrGIz9GH7ErJguryy6uIl5J3l1eX1VZ3/7fIS7MUvXCfZW31rfPZl
BowbmLhuilI2AKErrWn0dwLF1MAxFAcwqhnPRSQWZReiP8EX1tfxOk5Nvcj2eKgC4N/J9CQk1vd/
C0v2eFl6H3aMGtCDOX2xbgxIYrGBAX4PprERyiiAvnb+FdWYsjDc7NXCUBYA2WC9rBzI682CqMne
xXizqAB7AvqqjsGZAPxp09r5evSNdENN3avKc52nzxM0mKmSRRcpY5CF2A8eXs8+sk1D9+C50vsy
WiDcHTzvRzQ2L0ni2Z+7ZrQXo+dmn7DoqFYFVEmAkRdiA3Hj5mx7HhhiqzAHaMjDxq2I+60x1PlN
31TFGiXz6UMJYugl1+0eeAm8FfVIg3/LpHkKwhpPNK240ZuS84WauVMz66l4ifLKmWZmaXc9c5eC
s84pouuZc1P+nrlWbP/YQN96JRZ2GZgzP6N1zgAw+glmg10aBPoXUWFXtUN+7rYLoWwNAnS+tzpg
QIM3pxBLeHIKjHDfxE76JeMQ8C5RVuI64qRVpoZ6G6C68YjRvzIT2ZyG1d6dIbBBz9JqXMVK9boP
sxU21bqXquH1tvTw7bMzYAn4YG648qxUyKpO6quQ5OkyfLw9j7y7QBrvQ7qx/8VJcHe0nGMooYe+
qIBhZ8mYgggMWyR9Y4rHoQRLk0At7YX5pr6rRtPeF0j9nK3RjUCxN+r3ciiglBSU6edgRPKosdiv
YXiNmIIWiSL2rvVxRL93VfKYDeDeTPOXMQb4N/CCT42NpVU7gi8QMuzFS2MjO9UWcbRLsjHHq4F9
59amddfJ1r6jlvJGLUi4izhKqCnYEKLulYUdv1BI1rgL8q5r7hxwJ8VWggqGbI0LZjP0UVOZ1X6p
ferUJVAMikZxaQauvKLEnGaXGsRlVYu86Rp1v2drByyGSvXJhHqRofuffGASb/MK6wNKKNSljiqh
znwUfc332H0DliwP8s9B3OPLB9ASAwB7FQSxhCD7b0/KOChP2+TmoxzAWEueXYUtmNe5/LQqIQqd
JKcRxRLIT+NOu0SpQ4dfzwM40nPsbQKZiMdTf6QmJHbDjY2v2zqqzOyRXHUPX8ahyCEJ/9vViPv8
EUprX/Jcc0+9GeFGwAaxrgGc2dhaAww7sJfA/o2fqFUUjv3gGMmFNa2OqhEYaDbImStlD3EW+8Eo
rHwL/RGxaWt7uLHx2rIcstD92rIBvFyt+8OMunRhG34KgihN2+AHzw9glZKTrT4MgBT2cpmPLeCU
k04sy0dzx3F7uEtKucUaHmpcipWMuvAWjYSjfO0Kf1uBygXoSdViLvb1jKh/jDysWwLHaM6xD0LJ
psMHCnbQB6ezmwcdr8iaKnvoK1mdBTMAL1NNw0HxdhMKJPhBuPFcpa290pGY2U3GIJSfQtKoCgkO
5teQAEVswBcSPlNIlHg8B9LDaz/kbO3OcTahXw0bourMUq1b1I4hz9RkKQpLcDfAm194MVD6hNwb
aD//3QmZe88v28lJR93Swv3bTEBUyTON/nbq+Rhe7ALVMnQBsorcjSeix9z1iz3WUe6CEtZg2YBk
TzfGAFQjIw62Y2/FcqPYURPZbRSHDE15ylX6XC/SywAa/bte5sMT/0o2Scns2yBsbikf7iYgaRNj
AU0T5TGHp1EKb46gGSBXPL+xMBrC6kRNhvCBoa8yFxQ4/YIHAMqODNX/UgLVB9b3rYxL87k0AqXL
5TUXQ2jeU4tbvbKKzDg9pwmEhf7dybb9h4yX1hII12QVNk2y6h1waoZSSNAQvXWC2GaYiDaxvvll
gwxgPyiMKvhBb7nuDdMBtD3yFupFJ90qkxP1U1eblwy7fg5fJ5DUCYBGCrqjDu3MTLeAilMeTHnE
qEZbxzWHEGYj+MrWCrCOGGb27OoDNu5Ad+v4brdzwtBZ036AZXoP5qBV963beBcR4eY57RP86e6h
2Jv6WSP6HRb69ro1s2o/Mb8M6QA0ugeGc3OMb7EYju8l6mlPNjbwqEWH3szrjeMb5cod0+Se+rBj
oi8S1iV7atLAB4EsF6qMb05zIKPRxAKfX3zTBnqzdESLZ5bt1mcQDQVLVylZmgAIp7ILPtcFdshy
swe/jtu190iuJAvIU3TfrDT40gOV+yBiO9v37qBvSpmLF8kFOBkRohuAukKNnLxozlCfE7CRTrFr
VJfmKnalYrelnQJNl7T3KNRIFrmRfgJrbH+uBtHc6yG0v8Y0vRiKD9RtU4B9CveZxqgrBVZ1FYI4
a0PNf3NCEcEpbEMTdXTY5jOw1bAhgoQBmNAQijsPcQFhUEWuvKB+v4TYt4ZSyWPileKpcfjK7cGg
YPLyvbtAzdDkbnu2sWggRx/iK/kpjsabqDD5j7eTItBvYtUTYQhiwvE89F9s/nD/Z5ww0Z7ysRAH
Bvr+tZljIdF2VSwXvdp/keqQ4rM8Q28dLxgdqKrSHk9N7NJhhGxoePamZqR2ZuhsPlRW7K35ybzE
rFSa7lZ4pkMNRY1zgo2fs+R53CMr3bjrPs6ubWZrC7lOkLMKHdBwsUzAjQjJja2td+LO4664Q41S
u3RqO9lSkwbcWqK4HQR821Rtgs195OsH+Q6Lgfy2cCJrO1TtsDX6LHnBbsEqGrPxa5WCEwd83y6o
M0Z55wQ6BBPV66QhUSRV+1lxxyDuB0mTGIox9J6JX22MavHnuHPMLdISryE98CGQwUchTQtsCx74
fNegM21ALsLPARQZ7sesTe6hdJNtI5CtLqmPDn3pASqcQQJzUCbU1+bGpu97qKGqLhMAI2xJxleB
/C6G1iv2a68C2SlYyePqZghW8cjYBZyvI6olcVagQGQTqbNY9YVJFC/xObIjdIvSTWAZwz5LLO1h
iCzc3rGsslF/umi1wrwFaEw7Crw0r3I1kCSQq7Gd6At5Qvd+2EvQEj8EDVj3lQ4qb8we5EW5t61s
xVgPSOoqjArrifHopyed+tf4K0Oi8xfqF74Ce149t24KnhU3EjcFgLe7NqvjfWLG3oV8y9y48nW+
A+Jo/erL+muVcyRDXP61Z4k2blqBGzZyD+1axriTQospNM50GoHvZJ94/uaqjwbiMSpO5IeNNVBZ
U5x5JLYiQOgA7lwUYMAAdULco1iNG19B5UFrT5Rrp+jJwyNH2fsdUn5YZdDfoIrCRZaFxj2EUBXp
AjxjvAUoTzIY/fzV0zfdG6OO9DUlH/XMA8+NVaSTgis1DcNNJ7lXavIc78+zcfhnEyBoA3lm7Njr
7FMDBPxRBnhgUFGD34nrJo2iFuR1lJqNan7kK03dONJo78f2Edz64S7DfiyoI5Nkn4ICATds/Pep
7quvylsICIgnG0RKVxbIyKQLnrYH0Je754IS5xI1kGdwSbnn2ix6lId1wya1elS7UScNNyrPzqLk
OBtPJtRWxCKvfh6AnqUZZhG0l8JmhReyEJxjSfoT6/kFJ9R7hVfUwgMarK3aaMnaKnnwIqABszL2
TrVAjbHACg1o70i7AedguWqhAv30UaS4Sc9JZrEvvoDiwxxJBOnRtGRx7zZxDP3waTHloIg0MzXt
7PeGdnYzC4Bfs9pRV2xaLlZdarQZzbuitCAvpMzoIBwvAHlSUrNViqqn5VUnnYZ1Zx3AELqbXfTS
9PTVWywutFiRwPwsBRSAwCLeorZeHZAFez3D83dcxNDgXLsArUyjZHLlIiZvBtqmTkvb9RznykhX
Iee4YLVQtOW/reeBNI4gG+ubFu7+yGZYh250w9sG2p5gKbhxah/KUVxJLTSlH6M8LItugZNBJ3QD
P8eVFU0O3TBEt/iRZUdRBjcUg2xRGxHdFmnDQIE8aGvqo1EawDRp11eTPXVPUw2g4qXmNH/XaS9I
ofADuY+SO0te5vbaF9Z9LtvxQeJGfmQDtjyIFLwv2D2IWq77iRT8A3sqmlX2KAbRH0QDCd9yBNQH
2ikSX6jr+NT/Zv8u/tu8766H7F3EeWf/Foep65znpf5/m/ddfJr3T3v6O/w5L5BDr3+ft/gfzfv2
dyP7+f/7Qfy3/68tnQegZ8192ZfWvW+AlRuLcra0GsO6d9QBP6MHezC8UyMi+z4aQW8WDsgz0yB5
9ZbrLgzpxlMQWULlxdLSrWxqni8HqFVAlqCNNrOH63wbsqy5o56wQfEqTUozUEiUh0yTTq2BvU5K
TfKiSaNOxHvFfLlJTCR8jU4Ac6rbcquB5/m5t0Dp7eDmdiMNpLWTgi8qVLA9B63Xn5DFRfJHmf2f
vSg4efV/mwvzTcHnuWavspYSIB2sHYM66c+tX9zhQSfvLezL3mgAvU/7IW2HvLfttPaeNj7i4Vij
POoFBfDhsQ6CcEXdrpdaCy+T9lnTMhBw+i3yw9hNsTkKWgLTg5yJavpedjVJAIrtBblXLUhIUx5Y
k1dYHC2/4y9VlYVHH0mKFXSoLdDbRcWW+SK5dGWPW4uG9yx1aAoDJXeRVS/TTiRTXxYCEgMGEWOb
902fLEOm72XAY1RuwuM/BtGyPMOTv16HevxMD9IsC5xLqaWACvL4U8t4v6kyN7r3chcC2l7JvnhJ
efSZZf1CNkVV/pnfUtQg4sE1sAdg+kFfaKG6P0MRDwQOK21ybzQQL5N7blVHVDBP7r5g7JtdFdfu
Bta9k3sHLkmokIBsCqDdYomNxnezk/s8u++3fEPujQnF+0G508WTe+XUYtUPFgp31C+sBc/5IpZ9
epx+L5lun/qkfZx+TRGeSMvGgDAp/RQiZyzv9CxazD8MsBdq67GCFu/cNwzWxiqh5UszZMkY7t0h
8xej1KN8WQp8Wz1pp0fyEGrGWPSvM7LY0iFpjRnpemhGgSw4tSrb8Q5xDj6jmNUVkoKivDEs7t/x
VD7Ra38MipK1zzzQ4KgyQL367mn4DVaiwZMblCAr6kZ9Q7UocmDYybvr9Cfqn72p1tBwvwnwYl95
T3OoufWRAQHfC+/uzRsIYSC2Hd3GhiQyEH94a57+OjddOXmzuMouOhZ7cS9OXlMXoGxh2HdvWpA3
2fZjZRo3AgniGxcf5qPpQ5c101P3QINYq9irdCyKLXIWzqPn4heQlHq3otGiiOojcmn9gnwdiP2h
ME8AbIK4dABB099mckAGN82ELRNM/DZTkhtbZxzjuwbPgyXvJL+XzEQ5rwdQjsvGfmeHbgvWRryi
WIHebU2To+Qvy/i6tgzzQYuSfBlVlXxp+/FHhj3H7xEynx2oDqLFqB2iXKljd2wAJ1kWfK0ZYKio
RzWf3s0X8EA7Q7jsP80nHG4/Wd2nblSc54OOrQKnsp7bJFnVlnAfU6sDxWpsfqabdZxhqxesv+Wa
bqAcya1/dXJKfF3DDN9w4kzN4n3hpiaAaGBYHQx85lHUZ1saw+tUi2RjDHRE3gFyAovUc77rTpWf
qOUVfryTApQBV4yr8b6xBqRAlE+BComV5FDZoWaDLYBzoIWPooH2FlRNP4G+RrsxWP7LLqHKBK5U
VDt1GfDekQkQX+ec+9F37smq8pPJqo4K3C3Al7X1rWR8iRhIDd6sooT/ou45FoWufsfCa9Q0oxf0
WIQ24CPTqyX+p/Z3ML5BdwhEDo/aaIxrHo7pGc/I/pCl2AIrwjTHRqkvl6OGfUezqm9K1GH+Uu5O
49vfLalki5R7z9xxXSZlevYC1Gf4GrZueB+uqNSjaEG0CFKdcEUFHWXn+rtaNellax6lShAa/asv
GTdKG3T2/ch4npdGZ+OPfPvefpE1yML0rpRHOmiGfD2jpkjGEvcTNSzKUB6BGztXTehusZ74PTC7
TJ1zew5rCJ4ewsroqnCt4VV+HXhCXzSiKs7zAdnB66YBhIGVCZDT4Z1vmIyn05AVwTotwYgztd3Z
gGJEQ7xLwJt1AEXcEQyV2W4Ete4xAR/LztRACaRabdiCGVad1W9n1Dc3Z7t/73ODcQr8kb+Izdd5
KFxWIiVd41EVFBLsiCnDlhDu/X65CAKtBbcYgMatNfZbM/NuyIb6IWtaooLjvfl7T0MDBXlYOpMn
xD13zO3EDqTk/NiEbGOHvZxa1EWHCvtgx2BwomNVlEWxoPY8TGcFjdCpgeJvaIuqiFen5A8wzcZo
Q7n7KMRkTHbkPNtYBVgbxzYtd2Xuure94yUL1NnKL46B8oK21LWzFXSvAyjQCJaBsO1lgVrYh7ar
F6QvmIP9lVokPkgt8NNPusRzy26AOP1tqYGUdMnblvfgzRiCL7ZiC8gUi0Bexu0C3/zyQM0CNaGn
oam+UWu2gD5CvLM9sUPuH5z6UHa4Yw1KRV2oTG6s1qpfcIPdkYAYb6xrCwubw5skso11iJ22ZQpC
aAiy4U0iCgClkCXIzoQAxZhTOvFqapONEUQLqNE7F8BostsQS5ZbVkfy2o5GVKxcFs6FTOhA8SIk
K1YUaR5QtmFk9AtHw2rRLv3gmARQABlkBRmQt+ZHfRDR7JBVKcX6PxhDTvoBDwjoSYAArDC2WSmQ
GTX1BCjq4PVs7uvAOAOaLZQVUJ9TNZB7JMPZZnaOiqBdtravKgWrH9IZnEnT0FOpB5IzpIPRKCXD
uV31zY/UsJxNRYkIGiAtRBvKhBL5yIfeORDovMtG99D1SbAk0PloyxpF3cOBg8XmJW8j9+AgXQCe
ORT5mE0mtx20yY4Wb+WRzjpAOSrwVas2nQbCK0DyEEJCEriSakFWDQ3R6Wvv3EG+OSoXD9lQA06v
8VOmctYE17Cq5o66yogN0HWuQRsD+XW8NKEI7qYe2teDBkShj4z0+aqr7etlmaK+/q2U/B3ZDtYZ
m67WUAn5v5Pw/NXkLQhN0/rDeAj1pFm4uht8Y+GvUkFuCyGgWF2WxQOzIKUBhal27zVlfYvSMqir
vZpaLHMnUy3zo5sRCZXFkAfmgqAudHBaqJFz7MhRK45TuQe38qsFYWbiTP/EKsudLJIaggRIhYHK
XgFqJi9YUAzqKsC3jK22CG+YtWT7xih+Xd18pxtzW9XDBqirz1OT7uVXRtPp+94r167VPtPdfuoT
wJBGsksvROLTmwky9hFbUQtYCSABoF2rofTW0JfyjSKIhp3G/j5UrNvP/X/6z/0Uw5bCWcTCXup2
hBfViJmAu2Ovc1OqjURHbftpSXJrI3N4oq5wdMWN5zsrGqMuF4uFXWOEYNL/KAjZFHE2BWmi1j32
WvYA9i3rMnLbumD3EXUbZRusqG8e8Hlun3kC+qbWcafB3IboY49921WQjpEJZpesXgpUe+PmIp3S
3CGba+84nr2rvh+LZyBlkbxtwL8M6sHyObPSr2VfyBuTS+8J6wjqjcBod2H4LpILRRg8n61oUDZN
s8L2Yj5H8Jg/3ETxk2/E1hnac/IS9dC5B5o2XkVxg6Y6gD0cQtm23d2ChcvfT3Zvo3UDrne8ER0i
yywZkt2/3SiUlUNj76qPbFSo3Lf8/ei1fJ8EtnnUfKZdANzc9wowJtXBBAXfsmuAdaYmWXA931OL
Dq3bjkvdlf42Uliztxg0mJpe+MBR6H4Vw6lkuDZT0JT52MipooOem/re76q1KLrg6JSVg0o9dUrt
+fCuj9w0uFH/5EbGlWHwI0qg3J2DtTjyGRqqpMMEaMIERe6j5cb3QBN7B030+dotDewdAR3n2l/b
LmjWhc7Hw0eOCe/j+xgvg4cGd0YUIWBF5FYaFl7NkHRHRx+w+mpZg0IAw9TzTa1OHV4C48aTejJ6
P0ztK/cInFfLJAafTAexIumF9dFowYlKQuSRkM0y5KW3oSZJj5s5YILaiBQG9ZGSuY9Ki0PIkue5
qzNRpZkXCwo2SZirCYJ4rI+z+nlosWbJ1QSzrDlNIEO8AlI0CtBYcbFmDpgAuEKHECYkVGd+XgKG
2lsH6qJD17hTvx1DjWfuojNlT/0Uh0K89c9x5v5QX3glVveEx3gH3Ru4V+xi336mQcJu0FmQ2ekO
f5F0maTsYIEW46fGzEMJtrqfYWkfvBjIHnVCQ282fwz9F5tcBYxMc47joXgGVUwQb6jT4uyCZvTs
4fURLIvRd1aBo5W6aBBENVW7Qm04SLSw2wSZbmVHQxEAQaiuU96//aifDlykxaEpi4nqTXKWgDGf
mRtIseO+Tvdw3w8XY2sNF7pXE9kbklRy5wMPOlnMA3OAxgMIdw1ZKpCAc3kBsITvcZPhy1wCTuUn
Jr+JmNMewkwwpKFbQHLDOgJqpXV+hIOzCv0u+0q21VD/w1YfNaS3tJ2eNUtrrAyom6vqije1W53U
byVGc/DuHolsY+qbbd5GqesfIq4oYE6Vr1+DxghZtAx3G+CFdCxoWBAgFRd2PSp2TDZtQcaZBRCb
auoKZk2jCVQWptFeGc9NGnUafelqIB+U0IcKhPaARyfYszxti4Km4tnOXQjilQ5Ul9qyfG7CfNyg
SH7YUBPkReEyb3vvSE0zL3etC47HMMzjBxXDtlk5xfBKlPOTFWPNuHHlgH1INUOf52yR6Lta4+OD
gTLGVWwz+eBB3Q7fJJyNqo9G+xGFInRGo+FYfWz3Lsps9y7KbFeglHlZjzu9YeKxHFC/aVYRX1Fz
hKDUpa7TR6GV4pG6etS3ab4z3lNLJKi8K0JoeFPTjSFlU4dQbqAmH5EILHts01Fz8AAZZijapdZ0
0Orbzu7Mi4aK+kfZNfaSF007XQy2rrETjDT1dDEFSDPpYshTqstVFwOa+9eL6RywzEd+Ko4UzUQZ
xdXFyAQcPmMgni2UPk6baqOHQpreyB5B44Qkv+qnTTLHNt730ybTB/25qvRoueUdOxQAnVQVfVdU
2JyvA/0ei2l/mWtdtqUmDeR8UfK2ngy0xOoBguMgl4egZbY0x+qzHYJenExrICJPltRAZYVgdAAc
MVg6YMnYYgkDhxTIVxUt1tIA2Wek8R03OgdeAToUtyoXlUySnzp+EAsH0Psn6D9Wqwrs9Te6bQXb
wQ7KA6QAfRCEFeFGVhl4tjiPlkmnWV/mSMwC+Q+2x352fYjXThUJ6/BqBb1L/0bYXbuSqQYoIQBB
KxN1+Y+Q0bMvhtbd9FWUIymMLmnZm6DujNtWdaVVVC3NDmAsGjQZQFXkTg7kHmX15E4OsbQ2amv/
0lb6qYHk3qpU9JA80Zt7k9mP3Eg67F+hK88b8+yY5gmYQShHeR6IlP/VAaXwDejt8nsCR3Wp4Psi
R1pvAkKB/ZbvM9We1WWpT7OHFpX7v0FV1Ed+FIZAVYOKRXaZb+BPMyTD3gF78DbuEn9boWbiqQSt
LVJP/FscQ3wImjPdpShQL91IvQf/HwYiiW2C3E+f7TQYrzx5zA5hC9Fdr0H5NzJd6W4ItUg0K9Y5
7Va6oEhG8fLe6AEKyIgEmfqILVkNMN10Dk5W4noU9JqaNDhzJ+dOGqz6zgPGJEP1GWk/hX2pr9ok
SkHwBykoGuhdLHOC0L6jFijtX/tlnZ28zs9Ps6nhta/uZEsDWZyxQ1J2cQtoXbLTxw5KS0oQOQ8d
8yiBuoIyHZpJg8xBDQ7dxMcM1NXUg1iRAw0GRWxdOVh2X5yipMtAZQOGuERL4kWY+N0NFCjFQ6WE
+BSRXAuOq53b9faammTWCNndOLExmZE7eBmvzYBhe41GZuCpnaKRmV5WiKZyAma3w85AcKzw/LfP
cekVx9H8PrU0I9TXcQKu6YyDA5F+tkPBlHa1hd1gVDsNoe0+IvmfrXXXKy6Vq6eoN0ImP09ZdwGN
I1fL3eQTs1CobxWCf0fF8toHkTVehX9HKhgqrnxbcx5ThSaYIzVRf9/UFV80Znhhqq7HBOoBpRJo
qQxZDzYOalFmjVpQoLhwLT7ZqTPuwOq1jDte2Yewd7oj1izL2EB1+MKOa1BXVewBbGbDOkQRMoR+
03ApWV59gWzybSF8vKwX+zBxQW7c6Ol9Uoza5yGOwR3dx+IhcQNjnVjgy7Ch4rQXpR7vpVcFZzDa
DuukyXUwgUWvERkY2H5HLEthhItExvdjHYVf9FReMr3HzwDksnTgLPgV6z6ynOp2AVmREoQP/hp/
7VcD5LXNTVj0Kb71KHRdDj1KrhRi6dUDK4ELPm3A6H5N/3mztUtQwoA2pMcNfSUYiJJCfCpbuhW4
DvtpsLSZkJp0x8i4PnXRPYXuFX92kaMNx7ZuXx3J9M2KfP7s+jMWOYIlF1hO5UTN0fXLw5j4Fv53
bnwLhrXPKRvMZwcyvrsa38y1o4rQDVC8LS2pIDDYZHtmSbrSCt15jIosmZ0s5WRA4GJNVjyDasL/
q1PZyc+CeQVWzsULvQiIobpkCQikucxSiVQP6kvngxpFBQPopQeJryBhvP8cFWr0Xf8MEQcG4WLb
AQjvWHvJDY6CG62/pYoArR/HzWgB2UxNSDDtJQtiVBYIIBlG7KhTf1b3fDUkiX9IdYBhqmRHZQfC
594eeC62orKDOLcB/ghEchMM7dUkulNfT5IY4aHjAuomVuSfM9+DnK2CkEbC4Ks8WoHO09y8oxpI
uGYsEk3mW+IVmA8fDdiKiIAGYl+8elAfuc0Dc59lWsYxxcuEABZI9CCld6Dz/oCXpA1RpltuX50t
d8CrNePhs2Bpu1N0GXjJRDMFk90K27HDjpp4J1SCxVVzpiZqO9ct9KgecikaCknM7RTSyLDKpGYN
do8p5ChHhnwxlh0xVg/Y6sAbNy0eWg+kOXZuP7ZgramXFSrvM7Mc72ihEaFIfSGswd3TqqLX8aSZ
XSNImpHrvGxpcizFc70Dj2oPpoDUAdWUEBJMx3nzCVp7n4gsAeIbP9MA4HOtlsMOrGX/1cAu+RQB
aKKfsYoQulhYZcgHo6RUIE9ZcSQ0tNAvVi4WuqjgNIUxkSsiy/U6PnMtErligfskOOeybjP9TiLN
N8Gy24FMwUCl4sFiSF5Suwn8JSjixFYA+Ay2rVdCxKu3tVFvsXNpD3eSXuiQgjX2tuZlO3z/86Mv
qhZ7ppH5Ga/yK1OK7LvXW6Bh6IvotrHy4sib5NUi6+zlCEjIGIFtcfQeRZHGt9A5+UIQm6gD4Qwo
Y8o1gWdqH4oWleUYRxr9i5PWwslVTk0zasu8K0F5Z0Brc1HXgb8esQpcBCikxf4BKl7O05CILX9t
lpoJSR9zjfuyymLJvnb3tMkGOThkfq6Sr/PWG0hfa7c5gloMCf732durnO6UtA2CkS+TPoo2dDOn
uzOzuoPvY69zXjfG1XCA9tn7LrJi4F1E+edvp2lB+j+kXVdz4zqT/UWsYgLDq7IsWZLT2OMXlu3x
ZQQTmH/9HjQ1pkbXs/vt7guL6AQqUQS6+5ze7kcHikixZQxyQFlPdTTRF5T0PN6DHzXeo630fEay
Js1QNta/k3iymky/k2WZEkgnE93FbdGwfVbE2n1Y9RyZEA3rwcpUgZqDQ1kO1kx0RrSlYe9z/5QN
1YJG5NWChW5ZWJa/DBNnkHDU9dZzBGixpb8vY1q8B5mlnGKKOTTNOWautP4J1GOLQQG3ZIXG8Bl4
swEbMjBjPBhAY8EjYsfm1wppV2v/uJVd317YS7Fde9EyEzYAlGUgTUsqkGPXKBtqQryhhdYyZHHQ
LDueohvAWmQl6tVGveo0HDyeHlCPyVRUsStWdEqmriruGqX/SAu9fzVQ7zlPDAB8ZbZqntB+kWCu
34q4bYMDC312ipwumbWybLPQ9bMH2NtMNLwCZYkUFGry4DLUpKA5UhdMcpqwf7K48A68RPm/joov
FIFhqFcWM2bpkMeHDr9+20yUNfbIQcvtcRPNe6p3AIwhMKe/fKvAOfsOeQLfwh7Ilyx6VbV26Fbp
AdSt7CPgT2X40Vs4dHazoQ3lDJ/6QWqnLWpQ9gEmUQvB5tpn0aoskx5IAja2YIpoD1AR/qE7tZiZ
OqrLgmEAvDUoF0cL7if7OAMgg6oY/qrpQemtoCQZuPYgpgOE8p9j5G+TlS9QVTPqTVY8gtLrBOqA
vTI02k+WF+6883P7WGfC25gM5UKRBXxetXDVeWbq9avXtFu9DbzPLycRo/sb6Iuotk9Vb6MFot2I
wVT2fW8gDRmUYMBy+2Uu61sA3sFnILJJji0owx9c3dhasgzGqfOzWQW4yhe0zqPFutPjo429I+7G
H2xgr4A0lYs1ZqKmCEMnTgJtlhQ8XHHAQtoFGMWrGA/TQEIfXGfYDwApPXmaW8082XLCwfUyK10w
iti4xl3So5aSulc6V8xbxbFe+hw4m40l4o2RmMFz3lhrMqCQyDgOe9Bnaacht6qxvcWwUE4acju5
b1mBJWDogERNzmVa0QzoxvhU4/DGtDJQBJd9a+1RT3158OtsWEbgrZtNijR3YE3j0dFW2cpMqj/i
OF5SFQu7DAdgggEEksy7Al8hVRhi02F5ge2XaqE2lv70NcLKWH9qpM5KxUIDWPwTuJtGS9I5OTDM
pB8bgOf3jZ/UkeWXjnmNuk2D2CreI3ew0SybucfCdJ0jgPCw4JMo+maLvVySqTaw6nVsss5DdM4B
Ny/PZT2uHW/rYbj2I49JrscoYIyMR9RhKutQMeojB6HHoinU6gmbV/UMNaviXVGszbgWMnK0aLlV
+YlmgQ+17ZTnLhDGPELt6F2PEjngQdX5Pu787ua7kEmNhpGvkEonG9TRzYOySkBuAGPioQFVbga6
0duoy/hjaDjmoiIOPDnknKU3vQ/QAV1u/1RDFt2n2KRCRaKFb5vjPeM9a0fXNDX+5RpYoAXrusTZ
uUb4gepMcfQN2965zNqUEoOYRJU8G0R/IScRKUlucmczmUZODyIGE7dff0iBqYISLo9lCRrvY/UH
4H7TBRP4tTt2UKyFyksA7AJ3WsSg68rRiH4qkdxYWHpl/Eg7QNPpdup+oEdpMb47+O/8NqbT9s3J
kzGLr5hBCDrpMA7qZTfo2sbHPjUL7QdTvlmGghuwa4EilN5ZvQTxRZeivmwcFkW4D7FlAWLFEE+4
VT8zwsZ+ICW5Ap777DrguQqYvQrqMtjKssoAvSk2/ohK/GxBzUmL8FqxThars1ff1/15BgrLB5eX
KCXhoXs7dGq87biebcEFC8x0wbVl7qTigd5EipgI985kNooif0cMFe/ERZ++GqiWvohoJjEDgnGv
r5qutleB1oGMCMU7K0XFWSdldEYy0v6nduThl+llvCvZNNt3dtNsiXAaMJkDCFTuNjEv2wm0/RwT
GpngYEaztli1cj+qbLi3Lzr1pxPjyZ0sDNhXouRHEnmoWx7tSckzrCGkPbPAhj7/05bJ2LHeidVk
C/zfn3UZJ6MtUPqURVxju5Xuaqbav3ohKw90r2KJ9hqYNQCo5V1N6mhE9yoDusnyTz9sj15Y/kd+
XzGnGb78sJQEFYQIKuXBy5HWAM1prXyaWqujsNbVZ6nL9feIgfRC9ullerELAbLzyjpsOXQiCu59
jkJwXioxyHFYvbd7oFzoX+4q067cvQJQIICPT2fn+fDGV5uJ6COTEOw0bCYKEOS2VNDHl82MyECu
yUEsMB1tCoWfsPtTGpIB4meY1hoWdnKIXWZsyyfGohK596mnKJ9lVfteE/5cGIT3Zlo068wWwOHS
cwHM01BdBEVighkwefIiNjoVnte8t9KpMUV43wRRs+5stLS63C/nBy9S25d0AERE3CJlgqbb/iX0
AnXeaWWNGky3ewFSxW+bJCyHOaAH/mXz5lpBdxGHHPWovIyDggEne1I9ZWUWePxyUPl6pLPWMNtj
3Nvh6ursr3YiqRe5bbYPOvPfARTNQZ2Hv9x+sN+mUYey6Wk0/B7Rl/pr9Kcffam/dPSF/xr9535h
V0XA8+4+h7Q7aTr6KlU/7+/wlHyveWr6ooL2ZZ0wtOMLtF6+WAoeOlNgmh+MDIxSepLPgYfAXyzb
Bsudz9xx2KaVOQc8jXJDXglSBY7IwMYtLBsNKPgJkFdv4xnQKuJkQ0N5Cbgf+/c+eHbuOs+7J29d
XkIkL4GuKAESDapoQBEHWBoAQv6+BEdeQmejOI2C4dZvAv8wX2h9pS2bKmwPg1o1B883m4OtZ6ip
rrauY2N3aJJbPQs3aDxGgliakWK0wQZ4sDAkRK2DZBxbkD7U2A82JNH2/xaeYrR24wNzAkjZxSoC
qcYsc3qgxGYsXnVm3M8Ny0WhdpUBjBxPoT9MpHCAmplhDSnt1CwC907n3pIZiehQByFfBAkvgW4F
29G/6LuFVmnthbEAyPhmcAIUUch5LqIoaGlIB3VYTzKl8+1Dm71cmZZ2H69UPLHPaerJHnAOP0wB
jMtJ3lWi2eloP51E0/VagcD1ypc1xfi6Zt645bbznPeiZeohkwfHcX/aXeACcLZRD4YXaaNc5RoK
AY10T1YkJwsaqlmuzvWiQ6OA9CIZHSgueCtslgy3PqvAE0OuTpv3qwHwB7PJwdDA6jIDCtxrpHXO
5noKOb8t8v10qWO8ae5xDMy5lUAlxx4LPb7ndgp00iFA6QkOYe+dz7Q0ugk6q9hdyVV0NQPEX0lG
r8nBxOb7qgjBTHHlgb0uvgdz0LUDmfkmoAu/piERHWgaPOl1M792HaykbfVnoaUvvNPcuy5kA+7L
KGFRglz7KYawnmOvud+XYV8+BlW2I3u/T5JVj0apDQ21+EeKQsaXNMqcbRqmSKj9juo6+TlqaYCe
4LuoDuM7gAAO2yCL07bZl6gV3hiBXa7Usmk3wRA2L3mO5KSkm+uHQLKhKs0m973mBQimM6KbC1v1
2h5L1v4VvKKfEm3VS0KU3knsVTprDdWco/gabeRA4cMWmlRrdi5uFTwqT3aCtGRdS+uznaHjXUFC
EVQV60C1omcPD+8b0PHZq8TqlZ+6/thqbvlWghwT5cLc29ZmOzymLgDJuBBvuQ1a6AhE8beo8LaP
jpBEd9JBVMhqK6B9vs9am+1AqlUtSGE7ymqaSQvxRJnKmYBGW1FEOdMgZxK/ZyI/MxcNeExRleeq
rbPKB/CbDnWsr4CGqTzYAtUFrEBNkGIu+2zQf2ktSDFSv7DvC3RvrBtgMW39JAyOAiSpCxM4Fj+D
prvJPKv+tAf7yFUDLAzYHF7UHQ8OFN/UXdAhqABUdrRoip/bkf7LkPGTP+NrYBheKZZtgPBM3LZ+
5D+phe8+pMUd6JQUlEBAElv1UuB56a7UGv/JNpKfAe4sozVAf23JI63ejMoatKJB5bA1eeZ40l9Z
rVcvKRqP4mRbINsxH7Ugqt5bRpjhlyCn8XvrGDXFn5dBKjqU4BGaLkPl2U/0VJ4vI7TREFsbSHfT
ZYDoqR4vA8hjILQSsbkLUFA0y/t4uAf8oLNyjDrctWHlANlWVZcW2DUezTLPZ4CdCD8N7xiKUvxT
D8orkACjZ7MGVyFSK/2hazN1C5ajaFMXlnoyOCAxTC8yf1rNcJsCUesfgCWCfClK3mlKVTd7NJpi
SutrSkOAwRe1096j1ovzlEgUJtI7SsI3mlLBo+sCz0fRzGRBM2sNu5ihqr1/zUPuzIC+ORxUzeSn
K0VqMCDjSEXuKyj4zsP+tfZy0Joj5XXhoThe/4q+tHMoQ63+5ZHLUHU6POQ2un4VYObccTt+pvan
1s7ZCtDD6KuUO0/MdB+jru3uVJSl36Gh9ZnEZJWHoKH0jHDrhmV357uy4Kot+EfvOVvcO5xnDf+s
qxbr5pvJIgAg9VugAqXhtnJCtrMNE/mJoo2OKkqkN4AZVPeMZKNmPAc09IU+DXFD1bRFG/BsQy1v
4KP4GZvYk8vQgv2YZtFi7E9umLYzrRw817I/uWBoDf3vnFoDGI/norG6NaM95U0oPeIIyTiFbZXg
Bq0mgLaNnWwxpVXIhoa6BVoIvdpZHgtmvqiiFc7YrkKXyq7uGXJwdErCRgrpzKBN4u98LtTuEFvA
2OXtKh6cZCECt7qpna5/8eIPUMYqP4Ai04MzoormgaqgS64z/mqVAY8W7bpwnqxaOVS0dxSV+M8X
sZCbf0EimwP+tlIXkYalDDZdA+z/mXbFFjqKen+oEtpCT1r/n3hAl6psHvaKnzzU9eekU7IFeJzU
Yy7CfoMESrGtXfApCztkix4MHD+qGo945A00A+od9qvqp+912V4fAn8BpPa3GK/rV1M4t4EitOcS
/edLVIqLneMydsiAGQlGD0t9L4tHstS8RJn1iutiL7PTttxJ/HUBvqCnP2KBT0p7bnWA2l7FAk6a
+t5ET7minziz2/0gaVbpIDzrqdacHklxiOrI4acYVKAbpVLymZWAKK0YVNmCo5lPqTv0NwpaaRYD
Wu+XlH3xDN7ONTMK11NCp0xBuE4yys1Qov5KNvmqRhGup/wQ2ZnMCf4eT22V+K47jT8pbD+pe5Tb
2BmILrRoB/AK0C1C5vWDuh/PHK6NQ+5wsT+33omhEictLvpbo2+fx1yorMtS7WheWrp/P6ZSC82a
VVrCbyh5GrW4lzCGvyIakrvu9c80IgfpbjVhcB9rSrgrlLDF36iT/zK4oW9zT7HxIA+mUR/oQb8c
QNuHro4lMLoNugKY6FzjaDfvS3NpeeHwDHSiA1nW3HstfY0/JX7vrVK0GG9NTb2KpYEF8b3U+TlW
07v5Tm+64TcApAc65HmdBx1Q0IEottDizFxYVSPpNGO0e+Tof7zR2vKkpiZg86wWNS1uEu/Q+AnQ
dXLJwN1w6WK1ZroxCyBuAq40zdP6zZBt1fIX44NtFYxJ7hvKnVywvIbhA4rrqpUTxcoO5Cjqzkwy
dYXGZO0+ExLjxdIu3LFyGN1jNEWP7qgM23Zgl5hR2RQdsHi1t9zPPycRnSGns4gCz7ulERVtuU6I
NaqfpaupEovccbv+xBfoXK9l+2Z/dP17V1fmA/AXjmMGsrDR7SSHQ6r0+/GW3zYDEOs9/0cmDBB8
afG/zkgrlJrPv7MDaSLIYls3XNF31ZNf0+mra/zyiqG+EOApDaxcZKD98lkBGG6s1xZc77ENp1RI
OkZe+4ZS/ZvAyFD7lHpi7vGh+NUGWjLzipT/aBvwoDBUjR81sDQAJbKwtwmQ6tAUDi5UA4SZY6S0
a9o3m+U3gI5BJJAgXETCn1K80cK2PbQimKs6/iSrxAJeqa0N94ldxUAXH0DbKemlXLV2Fl0Pft3M
1186NKl8NlE4OiVgJZsBY0C9R1VjvOaR06ISM0ETIdopUTbq39Kh7bFfHWP9PonoLAa22ijL8HR9
+2Wmty76882m3AYmftx1YUYLqlCwkdDT4o8EDImLXsXG+6T3WQP2Yq/p0ZKrB5q4w1NQ8ICu+nje
MdPclKYVPIB9xbodtOhIyskCwLpsUwBULRyCYksYbITTRmcBQ1YdsG+bCb9tQmmbbMtKb34DQ/oJ
trWVGKWL8oCfzDtWj2LjUqprlA1MFjamo6JBVd0BtH5IhNEp2g/xUMfFxi6xyb1wCueEjybdTNST
kvqtntG/vFdbyaqNGjR9hKG2H8sspv9/QLnfRWjMQ+PHkD9UzFNRawJUc8P8JFBhy6o+8s4rfxQu
GJAE6DPQnmr6u1oLTOR4lPzBT2wVdaRK+CvORx+UhH4EyWAtmZ04c972+TyIq+wApmfnACwv7AY6
1fDWiObR5EXyWFiFtwUdsL4UjTOAxQgIiyx5840uxCa6W2FF6bmPqCg+kd8UUMsG51DIgOT4TcDU
QT/UuYsHTETK/TByowNEdHgyR84ROj/LhRL36/Mmq1UUQDEBmtW8zjL1RXTxo2204EaLP1pkvn95
AZ4oY1F3T32qJ8usGJxbDoqFLQBWg41bqeLkcXi30rsy+CMxq5XDhbfPM2cPFGC5hwwUDFQ3Fp67
iJNUv6MzPNPqd6WHlNgkuzoDBeJZ+7+3w2O/hO7V7qjuyHLR5Wmy2tv6spSpUu23HFAJR1K27gOq
XMwn1COWd14nDlTQ5KI6YAcY42AOeFD/2VHaeF25LfANZQQKqBRYkpJWBkS5ZAqyFijT7iHMAjxy
WOYYkKbhLWAhKCANwXl+DvjdFdapNwb8fYUUkK6wA8nZdIVgIQrm3wUEX60zHzLD2wLfqNnEHmok
bQHCgV59w46phupvpdmnADQ4+Eg2z4n0yRUvlhOpb16MxRgZdMCmNZHztdIQZOhycWR4xlOuq+GD
iHR00JSuN6eVjppaT2WRopd/QL1f6PiHIgHoPVXeN8CPnflhZSGN1p0VhNfUSQUeey4Vk4foI/vU
NSi7zhVtyWRbt6YLSXDudxtq3+ZxnxzQUn8rdNRpzCdtJtu/UYkW1rryEiFpzyxTe9Ejv9qAbQFM
5gEfXr+R+6bRvybf2KdDc8o19Sf6w540bFk+OIaI96K2vDm9Ein3cet4CLgO5Ohe88aXDuy20d6T
9uh8PMulfaKzcolHV2dnhMkeHWL6SbTYquYm38dWqp9KFbvGXyMLrQK3gWAXfTrUekOVXwCCRPeo
EKjj+ioEu2jMscC0M0ctu7YgIRYO52KxcUiNPzICmZy7f6IOy8o8Nm9SFdnpK+xBAhskwIsJe5BA
K9DmfzbGd8t4Ii351nU9V7DwPgJxAm0IthffoICtvGvkAY3zv2WahdIPslFyPb4hdeCgk0jJAC7L
ynnvAp4RbfFijsLOfjxLCxUyBamX8exPLZAJoe3h+9/bpX6V7fsisVZGAfCPHFBS2FhHEXts6c1S
CJO/mL6+o2VN19u/PCVXH/vMy8AbkoJT14jFHc+5hXJjLJHQ1j1DRUr4rlbACmk1Uxx8FFddBWtc
J/rlYvso6nQVteLmu9o3Yq2a1btlMXHP666693x0p3WlUa6qIEFbROa767RHx22jJtX9YNfdTjqM
ymvjsgAySGgZ/4MxhaLZvnFoRPtOBvlgHLF65reAbKnRjOKWK/Ih5V8cQyTX0MohX8MgX8PkwPE6
sGVkHkhkasiZ93gdFIwOQY58Kb3wSfY1y+T0dXlXTrap3Hrt8E8KEFEk2ES5ivHjPZpewE2wVofq
agAwND6uL2Gk9d4OZfZrktEhB9MnCsVSe+OiZ3w3DkmDnFAwT/q+XF0IG80eVt1X2CpjwZGsU09x
p9BoE9ZnJrqr0BDXKV69Lr1MrIs6Vp+DEgg0snnEbhptHmilcWsUsXXQQYk4dpWgz3sfR3X6gxpH
Jk/kttfUdkKe4KozboWFVbkqPSkkqjwvPOOoFWum6MPzlyfu/+c5rzwdB1jjIFX+UURlsqE56zx1
T+iiw/c3mis2KmCI63FAV95tjsoLYpkkSkjN1aoNQMm8kSGSFL7lgaFBz90L+kleg+El8FF8QpHI
l2n47JjnHmlk+dlAwWlEgWrVrTahH3ooj/rNWakGWF9ISvI8jwL0dKqCoT/bCufd0IpzJW1UeuHc
0wqxHPWJHDtyjNYyq11M5edxHUajZ8O1NlsjuaOsUSmFDpL0U0mEf0ffxT6IgB+ZoN54/MrrTVZj
+RRZ63H8h3ErjVNpTF9aV02GG7cFgbjPi2Zm6KW1H089VXTz2DXEgoT4l7H2dHZho1tc2YnojkRu
16MEi04VOiWXqzBj7DgGfVkqzBuC7yHUHQ+0OyAEGNZeHKEHtoiysl7EZQYQ4q75cQXuM3qQ4Zdf
l3jZ7ehMUa3MfsQ2a75XMsV8cA4uPpoHgHKzhyxDv2zqtemWhlwB1F9kKP6cLA1msIfgts189YEE
irD+ZR7rtj8n77P5FJ3MeytDq7+MRNEnc9QZdPdGu0y4tXBA1ngoMoHFk6Q6qBOAOEsRjQLJa/Cn
SGEQSUekYRja7lNt4bYe1sKaBqoNr9sIuf3qNIDMVSKF30WpWuCzvbRgjZ18CNPBAgNv7YWFVkT5
C5oRxxjfWfw5C1m0xsDv9L68noWuI4gZOHfNIlo3bqIvHHsR22b/S/jMnIH9WtyXQQdYbFR9bOtY
KEcvKbW5lhfVmwEWJL8Pss9Wqd9auw9/GK1jLHPNDPaRACwuMwJsAzA/ey5DwMojkf2ZlN3G9Mrk
Fd1b4SIDtvORO3Z8Y2lRvHaB7PsQJQDtorB/XIqiNedLCQdw+yUcOLtpDyLir0uh+Hkl3hxLRD/6
Eq2BddYE+zBGloEuxS2U6hbALEdLlvEBIRtkSXGwpxEdwjw3bobEvG9kvd4kNxgvF3pQxEtSAHsc
aRfpXzgWeFm/jMk/Q3MJYBncIxqM4k0XYP+IsdLZWAWghWu9VX8EoMEFOQWyUmjaUX8UrNGxUHSD
G8tH16CdxeCLqgznlrR1VGFPglf3ao3aH7fdkVSSmZ/qGq9CRkhQDLoPALoD7lIMp+loKDzt/zCd
KEv0V9qA0JLLZzqg0RE/U30+rrIvWhZoWU0mAzZX9+gUI8mgAafRFM295zru/YAiMiCLNY9FNDSP
lWWdOhOAIGzgzaNboCMScNf+lpSWzaN1m2LbmYZMqOk+SvG20JCiOcCApFH2RzQSUTTDNuJ1W8cj
QDY6S5sFkF35hh5Du4Gdh4SdJqQ2B7Ua+j/wJk/ayZi005BCTcYiysGxKZ9op4lK0wcfvF4Fz6ZM
fA+liUKINJff+kp98PP4fDZ8IyM77FurM5QWPfgAwNHALdqiKLGL1bWl8+xgtLHAZq0UGqiSBSyi
rF/ihY1GJynEVxwlD2RkdcfMBkRzECX5iBTrCxQ4WkAhOPTc6X/EyokSMUDDc/fCQGsKJWJcTY2A
NSH+5ZSWOcoLBuS+kIgx4xiFN9gxFIMDUPXLE5QjRG+d2YJppoz+VAknBcEb2gU81IaA+gAHBpKh
edQ3IJMfWHciBasUexPpVT4jE5KR1qn+icuWHydTSSOEngz97E4KcgcFew5MaAAIoGcITTd9MX7M
fY4fJLbJi824UpHDKy2SKMX4uQ6oxrzWpgorxu8TyC7Qdi6NCzU4tF5V3RRDZt5iVx3PWG2lg0PV
+fSEatxOclKSzGjBXd1oobEkGR0C6ToNC2CUdAN+XFdysqAZXMww2V/FiEHROs5QAwgfZe/W+9T6
xZUwuOGl/XjVcVY25SgnHnfqHKNDryC9hnzk4ySnYLm0/5JP8Uku4zORfOSpZYw49PqwBYSV80i/
G+xqlqjDf6SfGDStD8430hTRqKFf228NfWK/fazA5bNIEdnWdYFAWHTOwzQ5XTHJFd17GEfEOf9l
S7LJoU2UV6eM/U3v8ofSNsoNbcPmbRy3s2mrlnZpv0wmeZEblb+uefmARFkJiCJs91744mcJ1mKp
dlrDWyflNo7AyjI3/CQBQAES9hOysB/r9+CXave9RBI2XZsdAYkxpxEdkhwMkiBRNfEHDgs6fBeI
+Sr+kpJu37qAZzEFthRkfyBLgn6upIwtp1f/HyjaWmEookNxNhkDqY3vzpBvKHK4xXM0Q32ol972
Jro8JBUVHcA6uGe6Yo9kVZpTpEvH53xF9mmlpiABKi/swWG4d4ty6eTPmm3qqKfWsGHU9uWdKXJx
N8loD4A2C0iG9sBorjkCMP2c+8aaxuQ37iV8xbrYX/iSfRcralzJj4m80l9x8iptACpSm9nlXPWi
eDQchd9h5pVkbrVWPEt0ny9j0S2Zmdm3QeiC1cCxQGMwjosUj7s100e1cHsbLdO/DbO4yHfSd/Qg
Z9KSXSB922LQl8AmPzn4D70BO0cMnLgkOaouD7dJnErCjrOIzjxUSN5GBZuTlR7HaIIqpENdNQvA
M5p7UpCIHEyl/lVWjY3kBgKRnCyUomrnLOmNJSmQgEakrhucpRGiR2C8CApPl5LiUsh5nJIuo26Q
1jLsSllQiBpNoHQFNKIDL8sI/XKK9uLHAgu4rvv8Osl4cxOoQfcZadWVCo2iN5FUSZs/vcg9Vtw3
5Nla8OHGRjEysROgHR3+Cn5n2s6NV8eAnZIYe2SWhj0QhKfxFIXOQsF3Lu5bt26ZZXdoGN7SDp+v
OOmd5YIrVO7wfekaQAc95X036gq5Fzjq1G6VFU8ZHhTiGpx02K+PShe5Fr97zHoxnoyqL5tLVUDG
Q/z4/7S5cpeXYaB6DcXPp6uU1jRE0eirq5Xq+irzNd1PedXuk6D5yOsD8mXDByAG+TwDOPqpijIA
XUSetVYH07gHXwOAmCTZ9r9N8e9/Nm10YdzHkSQ48rj1SwebqowKfkc+79BVfBF1MmUyqokyurrv
PyKOEuLGQOdu6VZzTz6qKPIZhjMNZZvMnZGIDhyJt1On1vGsy1m2nWyzgWkohId/IJ98RkXqg3Dn
D38HWBGzwSl/ub0Z7xV58ICbvjUcfV2rKIdaXSgCZDVmVtzEe7RrFGRDWjqw1uC7CB0aqtrXIMhE
VqoobfPGsmN1VQqBVrlQZnUYSz+b4cNEZdwHOEaDeQtq0Du3NPMNnlOtjdtxdrJSrZhnSdu8O300
d4s8+xTy6d7E5jaIGEu+AgpVuQP513CboLdy0Q5V+pKY1pHiq024j1ga/6xEVePx0fzXtYC4HY10
FDf+6Cqr/lAbdB7TtfS+X2zAimdtetadr8UuguY9QdaKgxXuPU6UO7+QPYMysZ3dxKzBvwUQUxzA
Gc+4l4KbPgEeQIi1K0ofoQDMIdKOUgscoXxNMoFuIg09i7BpvOjsR8MrZ135yNx0rRuhfediJXbP
hLftI0l4x7L8BlwlQAyVRHeDCOsF2vyaLQ0dOzj+6UTiOvHPTuYAQibDBGMOng1Ak5e3J8PQq0dH
5UvqnEaLAmoqfCDcjEMri5a8xgqbmAP/4lSQk6iPeeID3+rPf5Q8ZuGy8Xk9J4Wd4CMc/4lojGam
mVaW2X5UTM4AZYhGv+n/58K5LvXRr5DTTW50hgKEyzmvA0hftFcB6kX+N5K2zFi/DUK/QFK7zZP5
VOAzRA1+2AYe3qjAhxShm+Q7kEadOlkHRKLx8KdtKSSQcKKqq3FhixoLb212+eM41JmLGgUh18KR
1DRl+jgmlqs6mLURUMW9NKseSztZdUEU3KVgx3tUK4/NSqUrb2xdrR6DVEtXYPxplqT1O6feKS2e
HEhboNb33q1QhSpd/UxGc+u7Ju+HA4nQdWfOraToNjSVkwJYPYr0dEG2INFGUYDZvJCSRED+GmxP
fSDvKohC1C3qAnk9xEfvnLNIXddZ0bC27Ra7KqCLpSEzExFayU3Qt+U9D2r/phtKQDrIIRZhOHgu
m7ci4WteOmdZ7dq4tfT9kSxCPwLxRGZ+0og8fberF3XBi1XsxTU+OMBL1p7JD0pH05Tl3jTSp2kW
B5zey6Io26VSVhUglK38zgUGx54mtZNAvU0jZT85dLbpLT2Ro/n161J1xX21OTisaBawhigHCzSK
KXdL0C5H+0BiI0byYLuaNmfIXy5NLwFClQRHpLNJQXbkMSn8yjl7fBdqkk0eNMcU/q8KLPj8XaOr
ey0ImiXK+oo53atSgnyiU0NquNRc3c/oLkZ+QdQWcxrWiV4Yi0lIt7JRKEIb7YqGeY4z3v6uYky3
v/ECrgKhzkvix2lchOCMR5VUKIFO6QCqFn0mKvzr0XDQADQynrVAVOWomg784EJCBkEcVGst7YoZ
mSaEsTqFA8yKBlYS+JNsOsTaKs2K3+HkVGR1FY7sR/csr1e9MI0Z2L90+QOwFopagj0r94RySwew
JodblMk/XCvq2FBuY5auE9dQbsiWRJProHWg7UtRcXqlmAK3df0wOVwF+QqOuqfz1Uy2FJyumGRY
EoSzJCnCVS5wOak80Bmv6/PZlawufH9HJuCR99LZlTruXtzOCC4iTeFUNVDS2V8nosjTvHT2V9k4
Oakd7blAvubiur/zQnYXk0/h6brR7vqcVUliNDeiTZ+40aAIuHUA0k2HAa0hy7yI0RoYeoDlzHW7
GzWogo3PlkzCd0+WF5qAMLyncBrgI0FD3a1jK0LPsjyUHUC4sasVoaofdT+/JeOZvwLFUXcAxJSx
xdIkPQH6Jj1pYEkBCFwGtMNeQsKTRmTWo1sX+k2jKpBZFZDGyIa0k3MSmI8O2hduGE+aue7WAHOW
S2QlRzdZgQJn0OZg+J2slZn1OAjyuas31ZrJRTXZNSZAy8mXTEw3HebnX7XveMh0S8LOLu/zFdfq
cjbVegV6gc57KhHjrMxXzAMlM/CHseEx1Y2VuhW1s0k/FY2RDQWfZDSNIeNMsjHCNB5jqW+VB+hA
vgS1Y7dspn5QVDxxZysYCJYtZqNMkzEQulPXaMwVB/cKpC5GFVDSqq3udOp/kXZlS27jyPaLGMEd
5Cu1S6VaXGW77ReG7XZz3wluX38PErIgq6t7ZuK+MIjcwFJJJIHMPAdhWJ0P2zZJrY9ta/3oLUc7
d4WJgovYlaNa6FBvdjO66tLQfipDVLxqkemsseMVvtydoaZYu5cpu2hINaDy4NX53q5KAc/YvXpD
WDtnh2GJXLbM2AKXbg6wePirEVD74InCcmHowZNcCvz9wYmiDerunUCpSUEHktn5VGZrbChlIF9i
GupESidQNqSQQ9vpgxkVECd3SD/kk2e+OmiCPaUJGuwJnUTIzRpNwZaQg4CwXDPTmb5e5d6A6ild
i8s1AaNc5WSfizhkz/Xyg9Yii3r58g3p8MEDasTzXEUacGEASMTLZgOa8v7LAKi/DaozgSyN4t/n
pcz+2aKaZms/tf3RpQaGUNRUR6BF2AwD6wPgH6GmWsj8PkfPw71RyML+IpQG5KDF4ym160uVZDMm
XdA4U7XN/YZHO/WlNtwcW9BuVqHUAIy36kssv9SWha3qSxlejcVLYIIRZ6c5fftRM/hH6ttAueTP
Kpvc1660xj0ZmHH8jwZFF5Y7/9KujdQkbo3TUmQyfS0xpCqGZZyT9u0mJnQ1hc5MeGp+aKYrryjb
jVJUzgA0tLAxD9byOE7pkAZdrU6MTpeS5dfJnU3VbYFkVXxNDBTINn6o7/o5Sr5G7qrLh/kr0wuk
A4vC2DX9HH8FgWIjxMq6E+LfrOexN3b4xsdfUdBsiI65eNsMevZsjSNY7Q0sIMQtNxSUGjqovXfz
WIJHW8jUARXNN7YkJ9t+SoHUIu7W5E8KEdcvDj1KvPfLEjqnrECaMLg5TRoDiEF+6Z7oTOqjHhj2
jpMc5ZA05GOIGGp440LqVgfrsfAjRTckB71GoV5n5ijPE3U+TNQDdWzBrRJNHkcaAhx2eXbZHNCI
DuFcTPicmve9KFJto2b8HS/QrS8rFD1i1RUC/HRu/XSdNrOODhEHFfVD12+BYYnHboZ2OgE1jR3b
bV0ty1dlyszEPTrx0m+LnoHl9JdpizZhMo1r3wVK5KvTxu0eFDnhCx10xz2leHKcUy0LX8Imjp9d
0w1INyCf+tL5wD/UsjILsGPupqjZT7RNO4TTWgVx5hr/xhhoPBTlGjhzneFMURoUYz1PHZOBySAq
hkYGVk4UHP0FAIIXc5NiRmutDE4yEwBBuyQMgU9G/Rpxh8pkOqWbCx2czD+VvIgOHt2JSKvuP2oo
7Gphp/zlbUn6eeJudbW5uSvRJMqH7GwnPBU81LCGhBeJ6KzQ4p/Mxv7PBDrGfiq2E7OsZ/dQos/i
GRu/WoiXrRFg5WNlH0hnJqn9nMZZtJlQJL1WsnKasQOS9T9JpOSXYEo61MttQFKogBSfZNeASkRy
9+AWdrldAAa80pBf0lBeeRxEpw8djBq4VH6NTsxZLP2VQthWlW8c+6stinPGG1ueTJcgwtbpkT1t
ywo7sKsKWDlHkyhmiMg2G1u8TpRaWW3tDDzFWo/ibxBAgM5WEt+6nFfbHl8RANH9os3FTtC8LrAN
AV6yoEmydkO/8dJBk1BQTfpTU2jOjmT0c6dD7U5et6X7SYH8F3CguAluOxgqmzGyAE1GY+WNUqQ2
aDMG3IFkijd9x8JA/ePV9+DmW0iGTYt/uvoO+fQVZqPoSJq7Nt6YGZ7U1lgFrigqbUWZKLgsLmc0
nGqkH/w894I7BWlbUWcax6h/TxJ0SErZNYoKWuT9rYlSqKAqCmmxp2Js9WLynll/1O3BTIMqvz9B
W55U/d3mqoLXYEQWmkCxr1SsK15wo17ZOgDc0ES9rKPcKbeZ3yZn23Hng56P8WHkuX3WW9/ZVKlj
fei1ErQNAFf6w+iMb1iz5z9nVKdmqShq1fBURUY2+9Mx8VMo/Rb1fYyBfbjpwhcUy94G71BeL4N7
do0lRtFfgke/grsdy382MQo3UAiNl4eikcE5ww+XgiOVA+Z3I8ItFMvKrYX+/7PoJ1xnY/5Ay3va
VKB1v2NiswVEXwcaKTmZkTKaZsC1YoeUDspstFrpeSf/PezNDutV4VrVZb4718osX/zrfGoqMrvO
9z+FHBk6wBJ0kevaIWeh9UgHw13sxzTlM14Q3Dq4U9DQFteCfacD2SqLpjXmHTZ+a2BQIIhSXL1o
Lo62XWAuNLX9WAmP/zwP2brCgSKpee4UNKzN/CWzWu2gHGZvOWC3EDe4FhVB+0gbwIkePzvZ0B3n
BMCIqxYpjBMdanFWDlgSPtCph4plf0+qBbcb1+qOrhJJv7hvLyFsLc5lnBQMgRU2UDx0DVYAtsd2
cIh3q1+HWGduGTRI5EghT+2/q5W5IxxdfO3LgIRk3i3xfBzctTKz7yyUhs7kpHRKM1OU+6g3lury
SNgCE/06n3S7u2wVtUYPMpjUwXmOd5DkZPExPUVDmZ5oSGckU0OShRwmd3alz+qgaoZMvM4A4FNE
ufP9f8+h4tFsIKPLNkqmLohkanh3LXhTQsY2G49GWjXF2hhtc+XOIHGSD0ldPP/AZoD1qpv76NsX
qoKen/RovFGRlxzTU/Y+oJviaXEgFR2wGkadtFec7Dn6AtozlD5NrlU/dklh7iyW/yExBe9gCml4
9RjQYeRvb7AK7dAAt231R6z1Q/p6tSs8x1iHWKmF7IWbLdDUI4FczT96EbKMrHWbLZuAwKGnJ2rP
Mryab9xlqo8MLRavXtZ/pn6udOhRXF56zVPoGO65nviwIgUv/PPkL5eAkR+126TC8sfoQDOHBrIZ
mbWNDxw55L7D+4AAFWmezKRBHUHSDCsuOsuuAVP0au+96Vgwr9+C62r8kopOx0QHydKsAXMRZa74
2Wf1c4mbTNCNU/J9Mb03HwSGb7yfykPNU75tem340hjRigyMzr14Atmrfs40bgS9k0hPlCYNb1Zd
Xzz1Ko4f/SpOJDiXBYajYNYHZ0P7MXSYXLQyqyGdEZIXnSkPAv9SCtLebPuQ2hDxfde4xC/cmfdy
ZjJX+GEUx7PBM0nW93HURcgQOjdBGQWisI2LhMVWn1Cgpl5f8IoMmGIrKgGo0xQfSKFeVVAhDq3x
m5Y7hbn1iroLeIcCMhcN0XqwOGUUeNbo7Eg4LGH8OIBc45GGXjfp66jxvZXUXhWdiGD7oQcs7fGj
ciC5D9RePTD1UxU2zZlEyp1moFm11HZ2ylVeD82IHafLjDfxrrORrK1SjoWpuIxfE1n57Iw7vCmc
RqSS2urNqvLl5Pchylb1acRWC87c2o1AuAtwfjmuvbFdYy8e7OpCphR09p6svgRWpvcxaTZjRDlv
VIOD6D8Y0mX9drUp6kawoTxo2Jgt3V3oIfNDaVvHaqNVj07nBxdcd8BDX0DzVuofXdvjT6jx/5My
wuRURqlx70Qx5kG/cyJxY0w6OjYB9ALEx43G0vgzQ03BWu+r6RBmU/wZiAp/IkXqP5Iy9r8UY7R8
rHFreTG1+dETNi6AN04gkcnQioEIhb14IDvyAr+GqNed4cHnBWhWXKCKBnMMOCJ56i5eCZBXtia1
LhR0ZmopNsJuTl2kxlYM0JtrZXQTh06VJk3ekiSfTzRzqPteH5CypPnpNEuNejMZuSUvR/nehQIT
H7ieTNtZRSkwXgM0O+ugS+E7HT0tIMQFA3Dr11Co8SCENKxJo8ZkTpqLTzffBHvP7h9lKhTFIzsl
a7v6T83Wlrp8zg3n2Y9QvUJ3Cnn3oFNay0zYwNuyq1rePqQRqdyBXTxpPaVuQ3TLUSbvLZvIOPKw
HUlR1E2KFPOEzEmgItwI1Sx3l0ezAEapXfVtO619e4of7Kmyxq2JxXE85+4xw9rkoa/RCXOgU03Y
0Jnee/166guQwQkbUnQ1QI4OFKcFo2MXiDjahDhySJY1aVQgMpcxcqtf2+jaW+l86NO1nIdOE7uv
jsziK1fQ34KAJzwtBTssgw1mSTFS8lmw5L4nUyaN6UlXslVy8vp32dWVbFMxNZ3RoaNaQTVWNr+7
KTmX1YXijyrDCNUFpKIrSiznMLaRvQez57DO9IkFGLYlAJ+5C3Q7D4Druq+5RxqrgxGDTsgSB2fh
wGdgdCQ9qf7TOI7aCrBdy2eKQS4quJLJC1Bjsrm/KnkFZET6/25MV8AL8/O7PuqKKG7pTGwVFy2f
q0OTgP9uatFHOZTGEaxTKK23NLDJiAPDeyoYa1FzDjBY0cU4oh/RM2wUQv7dg2RoQbl4qCjCi9sR
qntFTC2x3/rY52lx7t1VaPbFh8hbloOdOPq2b5PsczTYD2jnKX5oDrKGAHGERZ0uB9/R3rUoWYZU
w5x9s80QJD5RWvzQZ/BHdP330Bu7NWpOorOrA5m+HlPAev8nA39Mv1+SFDPr2I7bvFyjzdv7Hn6R
KQowI2A/0EVnYmE2KEpR+lb0PmlCD2C4iz5n+bd4EWjioCgOsiL8C08t9uTXvv9hsKszgagnuevu
lglUZgSibrXsL9epvCcgIEorEgNFkUkruwby+jjZf83AdT6wyHrrgaT25trRdzy/izM+sOGtBFTh
urTRgkdKdHIW+0SftZUrulLaOBYl+N7nua5RqtdUQdSn+RvpRJwW5cv3cUhpLmglsaxeW9EsVYYe
zTl1P5PSFqGxS49LylSsskf3Rsw9/VDkmv86oxaNOJtQDR6+jhgRSxPpBo4dWsHg1IPW9U4n/BZB
kViJKFe/Usez2fNmfWNqsXbSFnBWofkY9wYay1MQsrtVYkstmTSC5rUHMwTKOoRLFPtwoVM6wINb
g3VSQUnsC9uSjSdAa6QgP0BCDwiT1SvQ/sq1bTXl/RlpbeAn/jd2MkpadQEA/9LlU+f1Ryuvu6cC
L81Hb8G+rR6iNl2I6JDyAcB0c/WsRLHjemtk9+KdI3pp8qr3dgBniANj0dFgQ2OnALOeRAVuLP8Y
Nd5wJIUuDJnwa3qvBAQrzu7C3CsygMUn83EWMDHFT48Py089xO6SVnTTW1/aCXLlSXhKfFRAjRl2
DtvcTD7a/ZgHf/MJTW180xe0C1rCB3VawEBuU1f6sLbPgW4lunDYaGdnsGt75oDbduxZcdBpkYYX
DjQplSvaDo+MXH+YdRMYKr82vEluI4O6ckEOsaUhacm2rIz93W462RYohNiSorY89GCw4gtlydAq
gjoH23puwUt8Upk2ixfxvs3x0qMyajKtZjk3tqQk20bHaw6l4JBwAwwHyt3G+gufjRWgGcdzQpnL
gS3OvkjtD3xoUOIbV+10JjUdrtpRkEsBZQfKMYSd0lqF+4FGZKJcyZj8jV8Wcoop9ppTPKfA9QXj
jL0Y5s5tE+uz42V/xUAsexo83fmo4/dOYvD1osM65mGA3IT1WTm1Ytg32k9yapzYfc+JYhQhu8zU
paJnvkWt/drQRn0l9/+09OCndnW62WeMgBMEJMjWDdxUs9matgZBpXFw46E6sTl0wON0tbGwFw22
bbElShFzrQoA9+XjCwRoQbxO1OtWNOjW4oDKswppL9Q6kMyukbAG50O6tkVbbWig7Vg4pCmqBleJ
298a17GPDVNk62S8MralMdZm9isDtpPujMOLbSQoFZzA903QRAC09s7lgMLtyc9BSya0iRlftMjK
AkPY1h8J2SjtdPux7bCA+d2qa7HFImJQRDqQRXSNw4UFitikBQUjiz7s61UKuKXlk6c1YA3iMRpN
GH4VAELRz6wB0vtqGGc5LIij7W6oe4vUNjEL96iJbPFZuQnW+1H1tWdWAkDOofqK1qMkMISMtN4M
zP3/3Y48bqJ4sb4BxSuAFQAvucqrIX3u9N7e57Np7hdAaT0zPDRX+DJkX6tZP9bTGP600/g090P0
1Z1mrLIq9+IUmtzcD51fPDduZ6+GaU6/aqCuBOAP4LDMBKAcYOmjmbKqHgO7TrJzl82v6JCLv7N5
AU+TxpPnxRqnB65F1bo0vPg7QB5QLxeWXzJU/my7sUsOtpVYb+94Fq07PTQOamCzrk2+g2Zg1Tbj
xRP8BqBO12tTenI8X/J0cZCqqf5IsXX5iS+Nv/EXfTz1C3PPFuiH1m7n8y/J0oNpbkDR/y9TpKUu
ptkwXUyXrh2+GFmnTH3zyLhhPNQCuIsOGfV/0bCxln2kh89KFBu1qI26mszontxrQKZSrkVoP6DU
JVk+gb79dKkS0crXqO1aCb1FNST3NVFZ1kgTVWGiyqu4KODClyx3Hgztj1bUZPfiAETHyxnJfBDO
rey4cdakQEUVisHJ0AEMvHBNREm2Re1KZELjGViN0k0FJQWZ/Jq1BmzgIam8KRgKpzvx0WFPtYMO
L6rrWThSqvoYfomAqbW5s+CLW/wAEPONRV/P+dbMNH0VGTGa6cTbUYis2LHyawxjkF+aVQlurd+1
sYO9D1O8LlljCKqu37X/ky8ZR7ZvHLSqmlfvTa5mI60a0uTvzaYuTRkDvn0+eCg10Ge8QMjyQHpw
+qP1MZ+G+UgPSRJ1RbbscxfE9zSkZzGdoQZO2tKIHACCNUtbw8M6L7YBJApaECfA1hzajpyxOcmh
KIK7GQrtCOZPqW1EURwNZ9gEgPWoK9vYRp47B2bWVI8116vHVhzk8HdtYoe/FGQntM3kHHvUTQHe
Ejt2MU/nNfjX5wF9Cbr3IE/BjuA9ZKLfMpz7D9PkTENgkxETRnQgm1zj27ooy6O0SQDV8SBPyUZN
ASTwjyiHTx79BAB42O61VlrErW02FUDxEQc/Qi/mMjNrSybKTsnImHwHH6UwkVzj5NacbnttWgIm
8CQiQpBABwE43xukiwTQBCmQMvqbTNOZuSffuYsEf5yzXMZ67e951BjPeTJlT1lUfrHrmX9y49g7
laNrg45R45+MvowPALTGe7jQ+txftgaqm7Y0zMdOXwPipN/TMNFtIBo2KOMHWDL/lPn+T8BTN480
6gfj0LUVMM6FThc7K3X40e9S9qGzqi3N9s6leFWIPkDhQpeiASRmLeN5jb7N8CK7paGHKkx5KTT0
Te/2UvKM/dT05uZScsvzXuiqjWrtDYMvL6X06q0p/lK6FMz2hcLpHPUGyH+ArEbsfM6mdvBGLT/Q
yDVH7EMjETc+0Hhwu8tZFc/hptBR9HqnuHch5/FXVBWKzjoR2R8BqCsnoaiZiCqFNN/lVFydmv96
ndj337AUqflmMJthS3s76AFaUJOHRtRD54GEXmwjSfXN6fCbmhR+aRtHkD3GMfZzO7ATrGVZLOU8
3Gqsj+DzWNeWNlmfadjZjSyfldQq0RQ3R0sz5VOC7vlLUrMHpn9Ut30SqydNpwNGAgB+4FkRDx75
aKHnQwO+LOGqbOXzhcZWnaF6Qbipxw2dLbrh7nId4LyoqEE+BoQdn1mzHAi3ruyqObBBEPGyOHN2
zLLhYuE6+gEvvcUP18U+Z+61FwstKe212Y2zrIigYoPQz/iub9GXRkMqO1AlEaTVS1YEN30TZAOy
ZGxEC42yJoXSUlQaUmiOf9yuLaJuk0/hnxWv56/YtulXqcbL82IBInGKsp8kB5w62M3tpJJy07K3
DnpG02wf84Ht8Aar3i3UK4lOLegMTaYPsFCvGnRmkpLcABVfPgzl47x0QJ/wff8QCnhuvzxNs25/
AqbQ+DilAFGitQt6efNdnhjFloZjjEYmwOImZxpGk3TSHH18zLBcuHEy8bTfUmjlxB1gXhW57q0r
dPcSUM2cjt+azm/fPJ/n+9EY/B0bFuftahCb8zfNH2GQhPkeZJj/s4Ga4u8RlhE9pkMeYYNKlPX3
otC/Y6x9sCpjSyI62JXTPdUNcLSu8qYdkhXTluwANDcsH4K2+24h2/tEbZ94XZxXo27yLbWCUiup
pmvjIY3H+KaXlBQxSoNs1C8+qlZSc+5mAHynw1ZztDIMOr+cpK+7DPgSccNaxVbYPFJ4o0CzgSsI
7QB9kWTuqXQ6PN4Wi21CIH2s5YLFaafLuCuBUkk2OfPZZsKzCkliscah8SLGjbDxp/oD3uYQ92MS
6idNVFGrykMaAhrjyRDo8TdVi1RdZg8zUNqFWl+yeX/nRsPZyo9OO/dH+hVNaRN0ISCw1K9G/bqK
qb5R3jVrXpV3cgoEsK8bTxLJBik/cQ+gX9dLFDUnxvhlxlqUfqs3fVijXvrHq4Kc5b2AFLlp7xej
x7+CMPVty5pXEkBsnrJjnoEDhDYwSCarsj1AxJCGZLeYY8KlMibJdq1qsi8RfgUkt/cIsblWLet2
1j6EyHSAzR3g2ZsWddZBFSLXnJSp/2RkgBaKk9p4AoMQtmfBcEii3HD5jtzITNmi8GYO2gZZ4ywa
AY5kewv5LiKQsu1YDCIsW7cCUnitXgYG+q+N9ltqRvOaC0LbQvDb1oLflg7ZNHunBi0jQmx6Kbqc
y6tSmSkZOfhIpYtgQzSBsprMlEXjAt7fAgc3PQBVwkXTQCfMfV5ulOImm6KyQKSmpy7JlJ/VFdgs
JeG9YztPxRH7KSvKAaqsoe477Taal68ye0m5Qjr8zQ7ZzBubdzOXWru0WxBffFXxb+zk6U12U6Uj
yV4NecSARKItP6sOmed1UdvJo9sciD43RIL7MS1r7BF5FjgcNBY765px7CE5MU8e40XaSRGZoAfE
WZNzDMKJcsqMkL2AlH6Wm3e0z0abdV5bfgBtEdvLrTfanZMbdWKT76ql3bmStGqj7qqVe4EUQW7S
tbz+YKbsElXK0iqc10CDRzW+maegYNTHc18k7DhOvbdFszXgZIsG2PGOY/1AK0/QC0Y4JHy+TX2r
f+qFk4s9yLPBR/cI/JJbpzms7B88AWpRBka4rhq/6bOtfyo0LdnMYcnWTcP/ohcsVVlyQ1TneeOh
ybXs0McOiqVUmYqsSyn5INVySOo+bp/A5lE/1omJSgEQd5xoFVy3nAVhhXd4WkyaBaDJkSzKkf3G
spe0U93lJ5Rid88oDu0DAxRJn5M6fhu00P1Tj5oHz42tP3JDc9dNa1ZnL0mSh6rTJmCYXUwjzhmZ
polu3psuIOnezIubPqRtXe6wazei1cZvXke3K1YGVotfKsv83LnYHG/xQXcghIsDe8h3qGJsf6BQ
JQ+GxAg/Tc0SrniptWDHqeZtDMw53BBQUBJGur4HgyrWjj56hVVwSwSPUVSr15X2M9LroNQYgoNw
SQZHYVIemE2ifSoKO0Tr59K+OCJ4keXLg9YVETrrOn1fciAmANRg3GRL3aI5wXvMUL2GHVFkDA60
3a950yfNTsK9SgjQGSm7Uv+UANp6rzIDdMajCRDnvzyVkvIJ5H5V2nMFQAIVUihYhPaoS99bjbs5
VnXGp/duou/eC5HhbHbCg26P9yZ4j8StVt1gtfxinSeOuW97EEqJXhraQUAvNXtkfXTTT0ObDTVA
z9ZVASBFMlO2tv+XktCZ2SzZeizTacPMPHoGh7yoBJd1DiazUDFlNMWWyguoTMEddOzc01gX6gyL
bbCxw0dqVDEEqS3hTWqfZUDvpBhWrf/mKIrXSWG3U3qOq7V6FCGt8g0JYH9LHwjJNRvvXvKxJE+V
Slgjfexv6UMluXwQ3X/IfeHMm4E16FcRL2J06JOuXbfM9Db0ZkWvYLqHkiWSAae/u7EDgrq3IRMy
Vr4tkD12IESwVr3hs6c+6p+JTPE6MgV5I430uH0mEsarjkgYaVRp/JlG84xkq7AkPz721QGUSPnK
GvhfkeiiUocwGv7E70w/3Ih0gHfO9SRNffHFIaVvTe+aJmb7V9zM1QZ8vM2Km/1w6qdsOC1+Wx60
sd10QqTkEzMvFv8uc/UJu2FkE+LNh0L9F740G13AP4eP1hk2zbDt6s/NBmjxycbmvH/u27R/bpEf
SA3feaARyZvELsE/Xw9rNIhczJJYyx8LH3SPwsmyQUwX4PmmAyOfRXsSkvFSpOnBGdo8IJlS1L/N
Q7ZqHnU5NE+FeUy/tpsNTdFcpyC7LGeJnIKiKF/xpwA4/hnLhSzL9l4MJEVaObqdg+5ftcx0s3Rd
zijbpsXkmDXR+WZxKV1+mdz4ytUpuoDWpo7icLLrvRE9wyo0RUS36DoX8UneMAC1LUv10oCiAF0y
gJ05GUOCdprSQuJ1SMY9yegQ8yXlB0cQPkkbOkUL7I0hmB1Yt+26ge887AXSawa9iXgJUh3OvIzY
HsU7CSnoTL523KnJhWzKRUPf2ZK8or2Mn7j4NoNaAV9icXCa7Rgy7XgnJtNefNWV038hQzTkHyPp
dOfuA60CvwAx6T9GqlP2qTRNvjPM6cln7rDnvQ0yomRAQyzyhzO2x4SgF3Ao4Hh7wj7zbzakvfER
Nm6KF8Z+sdaoY53Bid3br0jq/KQtGsv13yq9R8Uz86bdOwZFEn2MWcQ/An962ulgP5cROHN+0hbO
OwZaH9uv2A75d4NrBFYnH5Ed6++v4WpwnYIuchbXgNyf/SoMcq0xN9xpXXSOR9j7fLBnbj/aYLjb
lFgGrvqGo4RSE2/OboruqyWKziCYxidiCkNXGIZo1lxV9B5N3kvvS8OeDKdurjdmY1rryutWlWl6
L0TOlMypF9SxlkgiJ+7ZCQjkdQNAKyB9cuzEPKML99MoRuQAQLR7dz6at+6o6AZtm3DoQJ+j3Cni
dXYnE5wpcXdeEsd+BIb8iD3JZFzRX0mHMF9iYInG3QqMm87DjUxZ33wyJoDh8rx0pSFZz/qYbCqj
71fE2uaXlR4YSTZvFOQsYfIQFI9E6vlHQ1dyw4nvLNkUpuUe2tTBfjgLLNBFXhiRrsOSsrc1OPoM
ocWuYvdCfF5CRA5EAEbyq9M7IjIg+dWRwlxjFYk1PMnZrnFYq2cAdnc/Gy4+0670so9jGw7ybHlH
luGPCjLNfLNLi+/SAWW+q9BJXrGcah4IDj2y8QeM7ZaLnlWSzOXSncLE+Eojkhc1t7dNN4YrktFB
68dhxXpsySlZHGavs+k1DxKt/RKa9ISzztIGpG+/QpM8E6G1EuQXCvqdQqPOmu9odl6DSiFtAMru
VqZz6FGkbmhg2bXEIWH95YxkjhdhkQ/ayu2dgoxrr5f+A9Zgy5pMeJZ4Z332W+mmgpKCTK7Tankx
AEEvWVCVFrGuWUeEwkvYu3iXQxKrfsGPsT3TgMTSAvLU7i/yXlg69OYOOQD82jOJyElHqtcIPF3G
kZFz/ZTlToP828wPo+/Z297rvE+e7p5dQCz8KBgYjVhX9h/IIs5MG8RjrvcphEWcLsWPGgDZQbWw
7oPnani9L010rfoZWm5AeUc0eAR/ZU0WXufw71fyFB/NDmC1gJEW/bIKQkvYMr++2JISMOD+zojc
i61lY/NryQrJv3eNreKQvYqtFNfYJFKxvcW/xKZrJniuWgv1/ZB8VGwPZmhouzhjzYog9kkRzaL7
IkwnpHPQF5+GXvXyb05EpAEwwTloTIBgUaBcOLnGWwqOtp2LrNt+jM2/iBcGmPHtimMz7zw2w/gi
5JENXpgh7y/yoUkq7A2L8itkdVdRZMdPeTWlD15a+VjjRMk3EL2jFAf/z9rK+L3F5EzxtwoFbmTh
4mezsotwPlX5tKE0Yxh3WDXUo7523RZZQBoXwCJZk7p2EoB0J7Jgpy6N3WjF4D8zsDFapKw4VQKh
VV84upvQsrwmdNY46cqXCEwk7ArY2nCOBHOWlSfy70r/bw7toK3IvSimaAfUBoasGrJndQDYd7xe
dnhtJdSBMWq1Y6tbqKgTMAUEMxD6gKHIG9wTlKzCrgIzAS1756UQDv7dqyqaA1JVBpgKI3fHlqre
u0lavFW59Z1KU9ta/zwnmfb2Hw28eZqwoYWShDkZk0BtYtJOaDbydgWElX57p7CRmm89tOoouc24
tjeyHiU+YjtU7pACdeZvAcil9f4WIPaKS4AOmN1MXgsFCJH/3t5tsv5rgCZxbjdk6c+gIKSQl0YB
8Kx/VMbqCugalcLf8N7t9iES2ZpjIis/OAOS76iSi1DW1EQ7zqfkGOoOMPi9wXtoAQUZbrGNNK6w
iB7WlhCShg5mVngPMlCV2pzi6jVAwQN30asQr7Uw/z0suZhko4KpCRqQcTTrG/3iardxdYDQbc0m
9cCMC9gm3UKFUqovZRloc6M9LzHotJrPfgXAG+C48wB4UGhh6HNUvo1dtO+Ggq0igOG9Wq5mvTh4
M0B9Wt6ulqT9F+Om0q0X9AYFkzE5r3QgB7zMuEcaqug0WdG3Njn0bYbohohOxjS3G+XRvhGXQr50
Kcjty+jkr649BUrCznIme72M3MOzsMzdb9VoPyVAiz/JbwB2tuZT5jkP3CurYjOD6H494r1/LcfO
bD75Zpmd1Pfg6nHzDTXA67EG6toClJLr1/bqG0ZTtr20UeaDv3Kt3PA3jlMxgSHel4EpGhH6qjb9
jSWkpKID0A+gz3qOJkYege8AWimjU5PU5CNPQ2O6uFNMMlIyw2AGVnQiyJ06nfPW3JMm+W2ymxks
8qZo5H3zZ5AQBZHRFgmOcqfIUVrNfXFrA5UbbVOdzXoA2k1c1hkSxTowAQwAAux4Bahu0oPCV1rf
sKY4oQn2FeWjYpPLRT1F/cpqRyy5rPx7Mi3DjqDMFfzuDTr51UQh8ZKxQuIlN1C9fM8mfGvaEJsT
NBkd7i4AL4v6PsG2uySIIa28/MxPwArRLPnN5yE1ZHR1tOlTUbFzAAQGVevmyMLjQxv5kOx5Ufin
PkSytEaJ4spoC/8VaGX5q8jPiQEdIiTGgiZD+Rd+XN4rs3xr1zhpsiatjQfW89z0W+4xQOx4mvkd
1LLGQ2PM/muoNTmoGFm9IVur0dB9OVcflmtwlM4+pI2nPZL9UALiFYjYFZA+1yWvXRNsKmnxWEf4
JZhN7KxuhIDMxdYdyh5x/2COIIPhxaMHGrHHZIijHaCjARVFGl9oSN0NcbVnTf1DulBwUvC01cEh
2z8rW2nCBnAHZ/4E1mEEIQc2jC6WbkVsodGyk/OSm7k0Dggd0CnX8/CMsvBy2TGbrwwf+KvyyikK
KGCQ4kHZyI1MT6xXG6B7BxmE4kUtcCescPR2wEy1t4DenYPCbbVT6vubzrI9trNNrwQzHfLPbjpY
WBzjUC+O9bgga/IAHLO1ktugmjOxA64PuLtitelrwCJZ1wOLz+C+CMiNrEFMH5rAmAMvLvDDig2f
Jh0ANSZbznbxhUwoGdXV5wz9vk26xXse+tJacHGJg5V0pzoDy3GrGRcRyfXSrIBCzKPtnWJpam1r
Jw04uwDBYYMdE1EWoM09jP/H2nc1N44DW/8iVjGHV+VgOY09npkX1oRdEARzJn/9PWhqBFnr2dp7
v++FRXQCZUsk0eg+py8A7/47MJ2Rb96VR7wO4l9zUZJcTaFs6axu+HmKGwVN03T5PM3NhclPMmLt
vXIa8CDPu/tJ6fYLAB352JH+nUsm2VRN/o5S0JRLvpFRkjmWvmSnKgOYG/QLbI1/HI9CzRUEF18a
0uTqWs7xQCQVlHUDLMQ0v/NNVJvLJNvtVh9pixRvZbRrTjZzKf/Ag4z8rlzmDb8g6vM76XNV86+y
cxe/DnhBaLPqmrUo+HjsYhHu6KwXfrBrugpYkvJMyUCT8Q/Zv9t9pP0o3q0dmp6APSO8I9EZ9Gjd
W2ZjFmyZE4MVMcHKYlkKkObZNbAclU1n2v5WMRuQH9mRiVaJZ88DEasNzAIqeu5waw255n+dMqta
5UB0uE+SGA0FfR5vAAXuvTqtMZuGItoZaRN8NaRpDPjt2VTz27OpjDqYIM0dwqSsjWGJjVc0Wuaj
huwiSlf00QA3J+vHfW1mwb0j+YmVFuSf0afS4tEnsJTt62n0ZwsfeIyzPznQIQinD2OQkgLJWYCT
dY5xM8slhnex+NMsH8WoJzs6GIau5wCBiyerxNoM5FJlhLp32jKhYTYm10OwzfWgRG1M0N3DuH5v
fONLWmX8775szL+d721eqb2qvPK/J5JVRlrZzbIWfXOGWW1u5ZdEsprio+SyRmlnykUXXvCdQt3Y
gVn507k0abAyGztt6Q9igPELI7l3p/wHkcNcRkonLfFKZr2S7v/q12TVzQxqPql7P4MaXfzCVKsX
foEqtDrJT8An95dlzfMVB6/OsCChD0rrUygPXoiVTO2g0cEB8yUpvajBSx35JUWAlkoZJvEnIbbM
wgIK1iRSBwqnhuSaIWuwtKsE3LFo1mODl29o82XeRJm3YGjLROln4bzzct6jkb5JZKAxnLZ1ZmeK
Q26kUsWFs9NspPTzxowjPtlJhx8F2g9NMFfycNhXKIEGiys4QisxoGq1ko2G3qySpx/qQ9lW6PoJ
8Oty7A7PaGwgnlkryJYEFZ5orEQn1g3SixYj/6xkQ1b6e40bWyVSQW5kZRJgn9lr/xGTPJTxBzEB
VgqqRWWS1pa+PzdstYYYUBKP1qp5Y1/t/eu1KEAMhOoRgxKEqhbA6KpiC9iZfC4D4BYKVFYkpEBk
OPtQNNJQIBqipeollF8pj76E8oyGZtO3u87SwAMvv5wXeUDfTNt1/wJJTbX9yJU8AiBL7OwBb8vS
FQkJfInp1KfTILL/Qn73HECFHxxz74z6HsWGyYn1WXKyOuxagBO9XaJg9ixTWpLRsMdXqrfibkcj
S/rTmRrWVtkd8PE3FJfk5B6hWLRfkDDlHbZIkHTHswdz3wSg4awAC5TWVufJlK2a9v1kujaauKdf
PhTNS5PFDkcWvfSPk6nno3OME3AhFeN4X/rZ9QGtUgu9YOKkl01hLkgb8pzvpgKrQxpibT/cT4l8
4SwncHwzp+Eb0lBAUtOwQY/I0Jrx6WwsZwI6KN8ZMlb+fmLyoHia0M/xKBQWKvvzRU9YjAZRBVjL
ytc3ehwj75vbfrUFFY+3mzofvV3grTj0AM9ddkHjrmY1l3RmNy5+47nkojXpFB58WQ/mabaLPmg5
brm50fVesillX/zCe+u9untBx3n3gr+w7/ZiHliG+NGEZXoiVejijis4sn80zJiPN8qk15ZoIE9X
sSj8TWh3zQrckdpay1u0OAz5GMiPk+/0OnH4MhXVjzIstUOfusYTHXzD21a1BaK7xLL4cl3HsfGU
2Yn5lIErTCbKtnOs2vW1gwiSH8qXAwt7ZzRlsIiwAcKXRoIm9gxk46uzS+gKXHGPLWA5H0XlbmYt
2rE1zpck9PhLLab2qMJOWDMJx9PvSQTUzwTgQRFSKq6OkiZZ3JEmFTup4VRF10Pk0s9DeqfIL8ZU
CvKRsWu2CXg88JxVxuRLoTx7SBYASch2rIyzpbqf1b49IHFU8hVVO5GCDjTEfuWwqqV2vnMpG9Ik
HoCGlbVyTjKgr1LUq/tnVRXfAdQ/bmlnGsj2vzTwgG092vkb7Fa/u9qUplPcj371bRahKhVacvuH
nY7FYx5Xjy1H364x8PIrqusbEN+glzfK3PrVCptNPenFV63Vu21omeAlkGYsHo41Xnc/hU3anTQ2
ojxbmlk+Opl8oAXfhVraKPc2b27dDSQhZ3eaXQ9q58WetHVEr/wFyIDQ6tufNFuuAPBuvo/ksCWa
9LzM56EyJm1aiPTesTttRFFFDWJauS1NC+JAY8m6s2JnScO5gnPCmsnqp+Y013zOK2dgSqzHNpeY
O7+dkY3CfnaOrlXQpjQnsqMDHxJcW8sCtGyhw9BrXxjv0ZV1wy4DCFULrOojiqRlX+EtTQxRx/CX
zMWbkAF2V2QVpejGi+GvP63mAPylx4b0UkPuYZV6NjuVJmHPy1Mau4Goj5EdLGikDrHE5lZDMoth
RvJAr8u1JbIOoK6/kWZtrLw6UGvfU7c8tcGHY+iumZv5c6O9UsSDBriVrrynpnqyzVzhXdn2A3PW
6RilS4UYSyh3ZtCAkrpK8GeqfCCZkRA7rwCxJ8sCNQyzXhCqHukrMvV1tnBaJJnKSN+CcdZZ0nqH
DpM2bM0pbR5oxPX82oIWTh6+l001nC3mGLnjLGllRl6m2c8xyP4mBlkAguI2htPrDj5jNW0rVKtj
CZrEQXOndxnqYQrzWxOV+TKw3Oi5rmJtEwO96pgbaXvXhhHfVK0wP1WdsBaeKIwfnd+u08y2/pbu
yJCZ35CouXYvwTk3u2dlzrFtYxuzO4ts44cJhF8wY9rkXusC2M22NYEMBs9negZygKQsbQ5GVPWc
nR+Y8iFaBwA3muSLyPsHeoqild1kJ3x+bpMDhSO7m5gqMJkAW2uOqeR0Vg3TOaa6utlEK8bj6A1r
lKbURxTcoiC7wwtxo02JeaeDzebIgDF3NDzQ3uzJiMZkGaIXH6lAcFAsEPZsqVcmxgL/jXRDpg3y
VoCGlqE9GTpnAEuxqkqg570KDnqjBwc688rgfPZH2SiNSVsFWPsv1PiPLqYVwpAm6Mb9IPLqoLzU
FdzIZi8VlM5ubOh65+v4D9f/e/KPTLENLHb5UO3wgsGOiWbwfDGYJsNrHw4AnWJHvHfF+UKN6UzZ
KAWFIBdfywMUilo/ldmHoVUofCUwCTmrMEqtJvlQlnfB2k6Mn7eX+lGooi7r9RlapMvSu/nCbsLe
DOm6PpKhgjzfoSd2N8/8kd1Hbkr24ex/DMPbep7uow9GQT9yJdl8ganBw1Vt6NkKmNPVE9cTsULt
SLrhfYFHMlZwSGFbWrKJZJ9vqLWSEjs4mTaQFICZwr41E3h68iH8S9jWYWRJ/K1sTRuvB37yOAVA
ZbDi1N4JuxePVdReOZl9dOUUJZ6Neh84hXZo7uwstGanQjohm77kwC5cdqNXfM3KqFxkaG94cLjr
PQWF+5nkADYd1tjfcHd2X5Rfk/y7sAb7LW9bXJns0SIrzcnO3oMnOe/+6Z11FnkXGaAQlbcrg/IO
NQAicpB099MADGGyT5VIUlnNBfK+QbS5Yk41a9lQQ0Yzayqd0mG29/po40isM42juPKWopVTdLON
9/48Z2F4fA4XZDV2Ulq2V1dwNZlnlcGw7/1yJyrzbEOGU19UwWepyJoaO7yVmx4tdMZvhracnjuw
tC8dFJV+A5LFw1RHNVs02C9yi+CvUHQ/Ezb1b1Nq81WQ8O6xbeppawSWdYgNG5sFKHa+jTNa7oPe
DVdxjK7+aaKK6M1MgnMcD90K2xx7JweBHag5jj6irwvJVSwGbN84KurRW1bTyG36I3/LPuIqvbWl
KLMwlm7Wy4cWRH4aTFqOxgn+V2937lovu/IOGeDwiEw/3jkl8lFqASt7wov3X8HXQWIjud2ULKwO
lZjWAIhzwEycfSpv4BsApY8vZo4yFvJpf4jGDv+yJEqSI31onsoqpk0khH+qUQe0Kkezux/Dkh30
yBy2XtkFT9gqRr29l5Q/Yn9c0c9IY+VLlU7+WxMUZ6eg5ezQFNg5SzU3eAItNF/Wul7+iOBEP9hJ
TwBk2gZvQ6aBZgJgpeiiOWlxXx2TjkdgC7S1V620vlJWHVhEO10zrK9OzpD3MkZ2b7LsbJpECfvc
eroyDSJhf2WR18ymqTUgi6LPBEclkNtb196yHB330QfEEi7xSZBNNbDP1EJJPZgKzX9uugTMU7SZ
4WxACgoyZolUwpiDS3X1J9r7ban4mjZ/1V4wGuiHXeSbKHUDv7WS0xnZdpoZoT6bemQ4G0Be0unm
8kwzP1gr5P2ifSAbikM2Pkdel2Hlm+qfrBovo25pv9V5Yx/+6KQF3bOdeWcnEJZsKXQWm2en2OiH
TVZ4xhrA9y52JTVt0QBJ6kX3Q1RtAZOMRgHOXhyvfMlizu5JFFZDv0rbvADltJe+kLszedfuhchX
RSzrVXMOQk4fFHBkW/C6X2VDV2wpErniqaAt3tq+6I9hL0Ayy/ITHSrOkNm1MyyW9SmP1koTiBg5
NBqT3wRG6yrOK4ALXrxruQtOzg521GfnKz/lfJkU9V/olKKqfXP09ZXD0PtEoE1M4i2FvFwneIF+
JOAmvYuKlYWE/5aUkzZNx1yLkwVp3ztQjPHiQMMrh6lHwcolOrkaU3qOTsa2XZ6jz0NCjvp9Ocqh
HbpqS/PfOADQo98NAsw6RdqD0K1L7llr688avuSHwBYZqGl745lkePfVFoNtAwNTmnTo+n8cgelE
Izo0hsU3nS+cVYTkO8iG3eEY68k5ZiBjigD1QcrDHvDlUjEHGbMy8uXsXxe4d2l+56yUx+U6C0/H
HTFmz7aJfmY6AKkXoIQMRWxsHJE/jrCanzVX48Teaoaez3JyG1hadgBBj87GQYYtBL+SYDwy9Kym
038No2YjWzoYhfMzcsyqmD5lDnsFke3J8JNo50uiazoY8hFDZ84gwJmtNLfCUojTWIdsRy45PXRu
bWh8padT5cj6YG8F/RoQej+Eafh3ZqDjdz018Vp0+NXHQ56+dAy3j8Qdx0UnC9lRvuM8t8F3W5qS
gfSuWs2/o1FcTfE6cothQ+ZmIs7e5JDXjvPstd9JR/ZFac/eVaYnK2BXWqgTdpIox65JHR66sAtn
AEc71MMDMHSQOZIdl6RlrH43DKazsfIlEMdMhvrIl+Af7TgOD+ziSxNRZCCtgRE0WCWySo2hqPPk
O+xrQmVpjj4etcyMH0gJLB++1hzseMfS1nGQEiRbOSJRmKOZ/4/2LXK1Z1Abo8uA5e0Vd9zL4gXl
Xgcf+7Yu+yUcA/CZnVc8+ShSvY8rp3tB4fKwTBor2M1ZW7SrbccJ3SE0pECJW54Dpb7JVKDUr+ZA
vUwFfxRIl4FI24ukPF9Roy/Pm0Z9Nzor5AQ3npEHD6Ud+A+OPBtYYa0b4I0sbxSBn3zD49jdK3mr
mdqdjEHuSg76snMMpaDglxhK/j5Gz7K3ZIxQ21Li9XCyRv4j5+Uq1D3ny1gxZ+PkAwi4WRC/Im31
RAami+5ecNZbDyBz8u6AAcRXXmFEP5CRnz2j0QEoiPQMyz5+NdL+yWSC/4hN2Qh88aQ589gqd65e
tksqFgC4xWJIDOthLi8w23ohytJ6aCRxJJUOBL8taERVB2lxdiLR+zg0IrmMRaENH/nZpRyiOXCh
86Q+NpJQNQ9BdWrkFmrA20DvFy7IdvByAqE6kOEwossSO4OgTZJa5azsANoQjLF95alMg2b4R3AV
QwVXMhWXZCO7Cp62XYc+P7oX6OWwAkBi85xY7tfKzd2jLtF9B+43966f7klHIs9HkVnP6mm2J1lg
al/NXnOunCxkc0n3R6cwDZBa/uzHOnsgrFPcHOqHCoQsYavfczkgCekgNmtHR7e+NW7tHqWo1NRK
vaq3rb9WU6MUDc2Fa8JQmEEYyPJqrOAVWhs8CthwMtZkA/QIEFECN+OzZK3czWA/KZCmNQ/oRvOQ
UHwaAqFjYD0fgN22pKFJmV46lS6iAP48jSppPGMDBboZggN7GJazNZfpYwOP+bA3xKH3Qf/qNFW/
mkbdX7RyeEXq2g9WXi6I9HWWKtPZk7fjkWlWrC3JdbafVcMkUP8uDcoBgP+5be7R3A84Skn8R4fE
kYxedEr8foqU64otUDfMfKUcawC+n33I8UMf0ihHCj5wgHgYAF5bXzVHUz/zOAFvaeircUUt0CRz
31N1BTmwlZDPGkHbIgkqrtqvSdUm6biaEeFJNR8kg9dNcFI4uLWjRUrPtwlKIbe+byMBkojxS1uM
vyYzSh5ti+vPRe/fkzjBu9hs1frDbMWtOnl0PHNSVj5gDUFAqKHpeWGYWNgNHkCHcvBk7fIxjT85
kx3PTROJwDMiTMXnP1qAj+FJC6d/WIyTF4OFAY00FwvkhhPwOvnnWf5kgbq8b0K32dL0ARbn2+w+
BkPaIx2KKo02rggspMy77JEbTjorpC12UaMr25SxaONfbFUQaVvXEQicCgtVpesc+KONEaWHLGmt
Zdzy8QsSU/2ybzLzaBpZ/sWNFyT2A8C8ml1hLfukH7+gLeJshbLwG6u61P9ua2fXNSFb4Z1+Ahnr
b6jjeaeNNHXTTh/uy3l5Hq141r/Mq8o89Cf0Hw2V5zxqfnyXxE10ikXSPdGhbti2tlJxH5dtEC3R
RroEW0/xMA8T8aR1RvtIpkHB8qfsh/J13Z49hmG06Kf+HK4qcu8eTSZi43SG9RmwHQXA/2oT+QEM
RSIafC7DXrkGtz/bnlauBdBotr4c+mXAlwmrqyMZI9/1Wkad9xD5nf051X/i3pK+ikIbn+2B7ShC
mVr6yenybFHHSJsH7gAWH9zywZ4y7u24xBNN3vPpYAIwaNlqQYDu1d+yxnozuZ88/W+dvDZLn0YN
dz3gIhkbA+DaKyAMDjt6xZzeD1sH64DSDIYdAYqTVg3/g28VAhwYmIGPbGjKLTIQ1ZJSnXQIe8h8
nVdLym+CYLZ+apr0LKMhKT6SdXg7rNp25skm9Czu9T9NI4j3ClCrkkBbVtLO8rqPtC3Ph3pjtmWO
jgywx74H4aZvq1ODaiZp4+08unyB3yvVVrP6il/CXtXe0AykkCHtYaPXrnuH9XcN9NKRVcMiMeLq
lJfxqS26ep9aTnmiA8nrVoeJpWXpymxybJegqCHZkt4EjeUeHYwHGomLHw3nCd5HpYCkVYcw4OlK
K4A2r2R0VtLEHcCg9yirOMzxSANoj7uGoXkr9bTs3pDAnJY8RCjB2qBdsQXcE4akRZTzGWl1DZ0n
ZAyOL2OBCvB2P/RpeFem1Q9aLNFqrMl/ZXZgPdNiCTWrE2hZmXWgBVTWiXHjy6UH2V+81erqnXeW
5WdvMndFBewXdGauyZ68u5SB4NJB+bxM53Ruay/rdqp3sUzg9GU97Xywai7nYdJ4D5Pn72lEDkWS
H3H/GR5IpNxJmQkd7jw/uzfc9h7CygNgJKYih4u7PTTt3vaRhzBKq144id/ds0LvX7o43jbywVZX
DkpePJGtGQqFvuDVFkTRY9rfmHl5hGIaMpMPTYpWsNAAxXc+AXvOORlsBGiHXFF2GKEp7jyyS7z6
SB392KVOWf7Tj3S01CRLA9WdNX+L6tzErR9wOprlpYfIqOstELey5yhAniMfeuNHhf5gytgOevja
IfP+plVw4hVgcspkSg+uM8EpAnmFCGK2TKUTaH6WXKZsL07l2L01tns/75UEXQiYQ+YkgFCnfjLc
S9KAA9I5LBPgBnnuYhpif9HLnqkELGILVtfaEZka+1PpD3xr9gCjoIWt5YT541BZm3nV67P0bExa
Mp4yvUPFMha6WLUWs7EcWaFV3zMRoHtfyxZD0TuH0cqjT00Ejm+scdgiHguULLtSnbfZWV3U01kt
hkHikkt1r6OTWeupiRjlES6oNI+l7puvrdk6L0VxNYCmA1HprKlReH4ZCDR9vwmOWrYwerMaALCi
QjBfiMm03qIgYHgByqoNDZtaGxdTLtDXILUgIP+jk2aBVs5B5cfbP50yp+JvjdY/m2WoLZLqF10z
oELSl9H9RVdGg9+aSmp+D35ryCwUFmne+YRFaezNxNXQseP/NBJsQWX6GJ9ibeyWokPBuG04P1v8
fJ66MOQnz/c6MIOAAa/P7JfzRk7Edn0bLTqQ3j+o2nYQ3iwy0YUPakXK2msRmSa/rdSKVMYK3SR5
GPmMqydRfPfgyzumBDNGQHoKa68McVNNK/9IKHt0IKXC2yP/i4WRG8NJ2dLZJUZMTQzKlSKF6TTP
j+4lvI5f2Vwiz1c2owWqiJ3pHrvMHu764lMkFyJ08Bl/TLTR3tIoTiVV+SgZx1NaoZBUqNP3Pv/N
3MYv58Cbv3VwaxSoywDL4O9CGwCxAMCFxlRD895kLssZyKaS2OSFG8wRZtm1fkRwWfRxEDL4rKeQ
86n0FIZnYj8NJTy8KH72otJ3Y98PzgLrX70S/f2Iupho/XvEzb5+6MkgjB4qu+3vO0PrImD4zOZW
mNQPQNEWm8RqbVRHYLMRG7cokK6w2FvlAVgv551D2sYkvdql/EjmJ+bZ7z8Y0xZm2iBFeL6RFIyh
oGCK77s65uvANuxXrxTJYhjd9K9seIlM5vxd8eG1iczqi+b5bFXmVoKnhZnsQNJm7YtM4/c8LjjQ
Qbnz3ttB4/bfYTm9hmZcfxlD6+yNL1uyMxFo77bFeW7Av4He2NLnEicqhxp8Fm3N0uS3ZU9gu9mH
ydjfAXPb8xedtOsaly9vmEewbTnbUcUUKX0X9Xk3MUkrYyaO9y6mLeemqioV2BHpHJPkiYVaNpBS
R6j5nPqNUwboLkHX4FM66Yu0HKJPdOjwN1/xwe03NIynMHmyQqzy31tQjH74yhMTrwNgi8vwkEs+
N4746wodlNBCdX2q12Gf18uP0EdJi93NekngoXQgN4I2Ja0D7ptZqxQ3kcl46tANOa+/WqcPVyob
r/L0c+ZdjT+yKYcv4zSah9v8vM5Sc872f+SlZLF25Q/23HRlDx22wCQAErWCeIWDzLcNnsdW9pH8
ufvkX7tMlK+dB+d4ag46I5P/vQxMIyipPQY8xhdN0czMDWUZSx6VZu43m3vLincahRBFIajn7L3v
7DVHYDyeoyo38iBfkl0sbuTzVelhenVV84xicwYrTFnD9ixEOddznMXf6zF9xk2BPTtebD+yin/j
MolgmOmw8co6BwUosgXSykCf6hOPO/uRw4rENt7B8eOB1fDbyuKGucn6SOzdtEiXWYPUoloq2lLG
YbtFNQNQKyyWnMdqmXgjm529tEZJaeufsMPTPQwCIK0Ef80DQKPFNS8eSBEagPAgBZMK7Mz+Q2Gg
JeVKQaEiCd6hPBw28WVWGmDo7kb92Wc+mOu8cFrlvT2mS9w3TlXquqe4DrF72CbeoUgisXDyHluF
ZafFS6d3+x05a1XtPjpoerVIS7FYBzQaLE/1FJAl8cksBfDP5Uzt6LuHNhHibN1VAPBRsYRuuY8W
Ys0zUaygCwZU5znNAVzwj3hT1Xc+XlNPuduwkzZZ5wPJaGjUziM3Bx0kI1CSnOsCj+YI0ByzhzQJ
UK/rZBV/sCNT8mpF/l3YOCsxsfrBzzw8Si+ywkkwrEpAdoDCDFAOrb1q5IiMlfziT3JkCfCf8wMg
Z4e2sey9YHqhswHpp/mMZNUYXGs/suvee1CUNeuigfbjDPsz6k4WfTqZP5MKfDO1NbBPDEStGxck
GAfNqYdT12Axafq2gQxR9p0Yb7yoWkzYWpqdCis5OwEH1z3orjmcTBMIf+SUWMV3YryRM9m2eKgD
u7qnhcbAUa4ouF3NixQNwPxIiJqAPZErjV7j0VONjvF5REgQ0sFCt8yRZGkCtLNMOtCa571DmXaA
oWoyfdeGVWEUS1DXjItsEv2GyjzmIpCrUzPKG6T63a9XMjql+pC5kATP5SubpBH2WhiAOnFlX2YP
hL8NckfA+pdDWx5q0EGGYdU83VgQZRLJLhZmjdR+NE3Thg/ie1qgMKqqIueucCYsrpEj+FZo0SwX
vHLuRNrpy7w0x28Bz27tSQ4Iie/ZEOXY6ddv7cH4GoPlt86Ad1OKJRN59nmo2/PZdDlTWnXG8M6N
0o5qeuFxgP6BcHJX1PAXuKO1tRvse6qh6B0XXViu+Rom7llLvYm8r6wPfZX2/6Ovusibect4H462
g6pEZzoaZjs9uLqW4vYL5oOuHZe55YNtqo6y9f/NwtWHpZ44xbd+9NLbGJyBbVLOgjX8tYXXAW0e
PS9o+DJDa8kC2/oeAay0Hxvvlzs4YpFlrHixDKDFOB5oG8zY7h485p5t+8ReRgIAxcEIFkLfmfKX
fmzDDXYoz7YUN9eaXwnqT44ELAWaKRM1zpG9pSEBS5msw19lKu8V3JWy9Rr8u5XiYkueJG9K9Dw0
MXqCRNSAMczRxZJgolIjA59iZ4Dv6aIgnKjJKMUCOMfhY+fi0g3Oh71u1Pa9KQ/AaH2tnLbZawkH
LmDVAUCvcQy+Kw0eL8iONE3tYmK8vl1ZzwFkFOVBxqRIYtvdis400EfW7/04ru8J6qq3Rg8MMfpX
3jagMC1Yp68K1ooNoWfR4b2DF/ne0WfjV2WgozVthYrqWydUa6PUL+gBWCN/H4GbgWDd0eo7GtZJ
dR7Sj6nvxfVQaQcXD97Yx/5U5JnDyp8KDiBY1r0YXnGPDffxW9sDq8nSGeQ+igvKKJ/lZE9y1oCH
Ho/de0DNjN9IrhtWNNsnWXoln+O8i0/2hozPZZwP4re6+RbEU3XsKrS2ZG27MSTW04ydX/q6sQY0
lb8kocJrcrL2azChnGUGyLn4EsjSLEOpo7EGWxlY1wmL5+KiQpGbADZ1NH3ODG88xXKr15YEmJE8
QxEjqn1/y0lESilvzUTfpB4a7tAXKQIdKBlVcYzBN7Vnjl4cI3k2SRkTUbrPdX4++8guz7EVkus9
s777oLH95oMIsDlGLfIRSHFf1k1FEwDzDIAzO5I1oa3fN78taDlGFgPrry1qwz6AmzXbzwsbANT3
h6CLwQ1t1NOS4MzVkMDOaejG+TQTgqlh2nrxa4XWjIPWlCl2jdHSFlotXqP09jz0Gqs5YIv0ekha
+uaSVvnSMLiEuvJFwbWW8VNR5s1zL+z6bvSbVxNtrwkgZEW46ovcWccNaIWXXZffuWnu/tnY6Fpn
TaHocHGI0yRfA80SQBCC4WaYTOK5YYF3sJmfrdETH/3gT6OVed81YDWsi0SfDlXM+mfuAwud9LlI
rx2r1MzWhqwTSR6A7ul+T/VaApT6Z8cALGQL0sciFosmSftNGwbutkziz/SLdJoiBIyxSO54Y7FP
7+WdlFdNHN3IAVggZnngsc/0S6U4yv69nOw/iO87zdW8jc+1J7AGfSs9NJhFTo+6brli6c14NQI5
/jUd4+lkhJ05b5ZyB9VDZEZ7p/g/rcrSnV67qZlOvj6dzYBchz6sxGjQ2e9kh8kqjeekmPblkBVv
wCPVjyGrxbKWQ5sP1aabemcTp27+VgyZv9AAmn1H2ph5m9iP20+XGCRuPHuaY1i+Xry5MsboFM6G
tMJAJpxikLZ3nI3P+vaTFjrRk2h+gKT5nrB17crPsU3TdM8+L5p91YXOpndRtK/9d4sucdCnnjv/
iMEtACJFUfbzo1kaEIZ/vliASOJHFTUAQ1xwE+Xs9DDUR1Am8cr4ErtZsysTr928l5vok91pdtRt
CpQOfIvBHOS4tvGF5GRPT9sP5FrtYpOUpW69aQZgpsRB3mAnWWse/QAwN3luA+MpBYhV5MfFunSG
djWPuY/HRFvrS3w54EFu8lDbtr7QIwCXKAWWFGJvm5ZYUGRlHADrPxxC607JTRbm4HSq2xX2S8wA
lRpWRvOQVy8no8CZMM7zKAXN41ku5rlcTxSa7oNnO0424J+juWKPzYnxSAfLYgWYFOT46hQVxKh1
Aej4eMxiazgCc8RbjsDCXpLlWAai2NDplWU32HGxSWqUxcVR3i5nVeyg1TANrXSNPXI83sdkWvO4
Ge8nvE/cozEBnevIUa58PajuSEZaOrQ9N3ZG7H6/kc9KVzuHmww+IkuJmMlUo9P9Eo5k5EsmUVXO
4ZSczuigtbg6vdfGNXPacDcNRrd0vziV1//q9TBY1EB5fCrTYdpFo17siqlmz16cO0i4g/7zbDmM
PFxkPD1bmqlf7ICcy579UlwscwOUPF0Q1Ac/PNF60CzCv+MCL3RIvLe47bLgDs+r+qgZbrsBRiRK
LIECAnDhyfx17SNq7r6CJ69d88YE7EcW1MfgAx9HP2HdPmyswHH3YzSYK3QkuLvIbvM3QE38FWat
di9iP3/DHaAsefgZy43+gQ31d5IWSZrt6xwtBuRCEUYE25E2v42QywhJIYYHv86+N21RvFEEC1je
K3Lppspcsaic1pZZvBmNb9zbAZZ7kzxrsmba9KgAvQc8n2Qd/Kf2v9pRFPA9nOP1jY9OHq1bfRTz
xvaPc/8/X1mUBNupKdojld5bk9iUUTIdqE5fle3TGclSh+nrCdtg50J/bM+fboxpWFXofBnN6aCC
zP4VQIQBcvY7ylXx/9WpvA40+KBb1mn3c+6GMjA5c+6SxBBHStGQiNI2VWFdyVUmR9r7oj7bv5fH
Mo4SXeL3SQhASZk0UvFlHLInUak5b10rirshEG9+HfJfWsCe/NYLP/vCiMCYOfoHR1jVA6onQBbk
Tc3PyUO5dRP/SgMnWZq+WaKaqo8P7tDqG6synFc/z+ZYLAwfb2LZTV09VGU3Lk1bND/TaE2z3sRy
ckPfgIN5jmUCM+LBRAMAKqGe8mC0+SJM9QWeIIKhAdZDB/n/cHZlS3LqyvaLiGAQCF6pubq6enC7
B78Q3tt7MyNmAV9/F0m5VadsnzhxXwiUSqUSoSpAylxLK/7m3ANakTV9sDA3fGlGxauVSXNlpnH8
xQFCILiNwa4c82QAuYw13FdYEN/XkwAVT5Y2Rz12w4NrtMbJG7V0l+ZW/mBHvdw0jBuPeWsHyLev
zSMckWeDIzsjahn7cFyk/Btu8k+iBS8s0qK3wnZBj2FEwymJmTxpk2g2rE+jt9TMvjZpm/zjhMWh
HHX7g0+WWGc8Hc5DNBjHymD61rD07gWwXplPuqE7+W7RmX81pqxWcd6Yj8K2tD1H7PNeT8vo2QoT
sIPlY/tlCJOXZU+SdiNpzxMv2YDqZ9oLidQe52U/E0AoqjZrwZuNB4m8B+xeuwuROwbkzxbv5tJp
dljhQTEClS/VYsnwUgvOq0stnqgCEKzZX1gZeKS4wtEt2x1g3BvAO85xhQn7PspseIxkVjyL1H0k
cWvF7c6a3IuWJY0bLTD+sS2ghtL5K2kCDY82YxFVM1RRy/D8W8q8tu6SRO+wuopaU4u0O6VHZ4sy
tVPVc7PG4d3+1l4YedhkjLUBm2le3YOsXWIBMzBG4C4a/Uvm2M6cseNuaiS/vxhlIY8G8jXxsofa
sg7Mx8hud1RJoioOdy6eFY9mIPDxXDWAGPm0lk6TswGdhruhWvBO9cdB2MwHJW//IhFPgJCSfkeV
dJitAff22pphBsi36e2ntran+3TQ7/W6Ss7Z/OWHxULcajEVKzZvuDGsmmN72kQsYHjR8KQ57uNZ
gxp4LHKeLwu58RJ0kHdavvNAS7mhgIQJWJk73WyLTS1L6+swF825SLWkTLXNHHFBtb9rOwqz+Oox
PPCtQeyEhjfSvnawkiR5ZR+t2LyUM6fEjxa44vfMso+FaRh+wGYGIDGz0SGWDDxz7Uw5R+VsZquj
s7Yps40WeoavZEvFrEyyKzuLTtZnG+qBDKbcWQsr5T4+ZJo9fa1WJTiCpsZq9rSWSMWieUdsY46l
WgaaDlrYpYOL3ICTKlY6WHvaDuv0KiNwaQIMmZ8NSclrbfCg6m5xbJOpObRz5LSmcX3TdwKDMhcZ
hUDfnmKHCS+S3qw6DjVUKcaatMjIUmYUWU2qVEUHGyPsOwYY5QTGTKyJ50EDtDlCXWfKkYJh37bK
Q4CGExsJET8sqnQaI+dkqZdWYOzsKXJB0uVi49TvzcJZ4W0VizjzLhdPNsngBm+urNw70cl2RWLZ
Nc6qlFhiij1vfM+DtdJqowZas5hsBfUI9OTKKhEd1fT1XTy0+b5A8qKG2Gd3wCIrsFSePBnv8ZjK
Qb7BrbMcwXBWI6v0vRq6ehMh/HQPdC38NeXRvjL7maMDai6g3HyS1wji2zBT6ns2q83W6mCYH9Ki
ZuHGFWm98kAucsjb7lxG1vhem5qxcyqs4LUAg3h3g/CfzOmSxx64NM+zFomRbmIuWqwsx/eyCH40
TnLR0gp5ZjUSsfHIWXtC81ZqzYrWptyUvdt4oz1eyCGxq3WKKmd7DfTsDNOG2lb/iTmOu/luzW2V
3PjZnowruf1pA8sZxZzBsXPmkCUrWPV5kL8ZaZ+fRV+UQFyco6HYEGxB/txus7lY12zwOX6X939o
RFqa9YdGVIsH5LwmhJB165F2MxDJVG60sgEc3IxNWXN9ek4M0NjhhqxS3bhUkm5lhfqzlPg6mjEu
VUuq/NlyBCHedSWZ/dmSNDO0POol1mqcqgSrTFBsEOGdnTIeWOfcFFgirsbG20xFVKzAMMnOVAMg
HCwRz9qpqV20yQCpJHz0Nk7o4f/is4X92cKIkMIK5lIQIo3xIx3wZBH73gxb3+lEMq9qV64P8KvY
N2stOSS9hwgjOthIiIgM655E1JbktTvIFR+Z2KqKUQ49gr13WZjUrk+6DIGRGwdvQ2tqpXRzfJ+5
bjKdqP8bn8Y4traW7mJdAZtRjz3gOIGVVZ291ManNsmMpP1rNIrwiDV1EG7NB9CNF7vcnXER5iIi
aaEstBctDaoHElHLNDC9lZsCgSMMZg2y7oUIE5z7Wjqc20/oocxkeFQiB7tfO8PBdjd1uLT/2cNF
BBv5VQ8oUsXnNShHSD5fh+qFurK7odhNcy9LByTUaiSK/XodtRt5m6WD2efPXqjNMlyfI7UUB9uw
/QYvza+xra2cqXNA4VkNeyQTddtEGPxbPiCZqHQ+8Mbd7bS67HbOmPGPWDtSdZpi/aYOudwHOnDc
gggMMD1zvrX4R9sA4Rpo0gh++OqJ/EDyCL/etROZ3lFzguSl9NInkuO5rq1GRwct9eQ0z640v5O8
YyNI4jRHvxdtYGGXHJuo1HGdx8zHxib2ZLU6e8BSMDhLec6/VVEuAMThmo92Zhv3wACoVlTRl8H3
oqvr58p2xGmMS22RJ4F4Spkdv4wILT3aVmitSd8dK0x91/1qFtw8YLFp2FDPIUYKUTjOG5CqEZdf
tt2WXC3bU1y09keBzc1d1GCkInPiH1h7pmas7vptKia5NzKLv1W1u3RfzyNVD4NxKFLAuQ4tAC3m
66CRAhK/d+Sjlb6EXvxEcsOyLiOVtnn7DD7D786sD8atajV48jJSOlYugbeAW5EHgK2mkcp08zJS
VMHzUvhyGC4j1TtZtdy8eaTKeaTKEh9wbY5UKOqaBdUyUh5Cj45Vyc01XRpyW69GqrTzYUP6uozW
YtLYXQWOAx/hn9ajnrv9xu7BUY3lA/ZIMqPKJFAFk2+tKdgj+B3YI52B8zyPs2xRInULO/N+HuXT
gRqS1ois73UuanetZGbnscMYAo/kSgZwlscZSe3TPjWXPf+u2155pA4WUWrLtY7oyQ0VqUJP6viA
7FLhk4wOvIv6B+n8pSRku3fEV7NJY8RB4UrIAY49ufVQVu5ikWQ57t7eqs0B6Mw/RyLPxXi2AK9I
TV0NKRF+6wwPDGgHd8pxO3CNlR6wdkuWqL0tBdsBRIJfXfLUN+a9XZSLmnLHyt2jYYAsS4kQNV8i
yTkLd1eyKUh3ccTz1ZWHIJ099aNzIDXlkoGYP4T29vfKo9huA58X5oStSdx5sjEUyA9IJdAgSbb0
1QAfGUw4ZyUieY8ITESY12cqXUQgJhsqs9iTNZLFHUDb8b6pLV4uMoMV2M9zvhhdEWvLiMRR4U9I
nXogDfI8ljbWTPME4N+ft8rOQVM1BXq7VjJ9cvuj7WXf1DhQZThuRcIvE5QkaoKqobFc43qCkg0Q
ACBzgw+/TNAxuxoZUjVc9h34HdWROqCDnCcoT7TLBCWZmqBqaHQQ/X1OUOU7XlS/enUb3ykRdg7i
tTmAcJSMkfN6iG+QoUUcEsno7tAEHbXpykmqnCepOU/SpTSPpqwQ/kOTVDlEkxS0GmARn+f8YrcF
jV2YiO3VvZK6czVByRup9eXKiKZfJqhdIOJBeThNKT/Zg7dMUDWl5glqGYlEGpcTar6anOpG3UxO
cnHQnFBNTuX1FKdrD0+TZXKSPBQITUsDr1hmE7lEk3Oo8I+tBib+OTmVNXIzANCcYxlimaAkUhOU
dBdZIa8nKLkfBaDRS/Xh2Amtfh3wjMzBDfcikLf4YiJvgMSZ7BzEf5VnrWqa16zKjXvPQiQDVRZp
wY8UykZFIUpAKHFtWi+18z6BCENQacwdgGUKMCosGfZUrESYrozODu+o2AMZGwHZkt8vRZnd40Ui
eqLSjNihfAP0yI1vi8FGXvuWi8C59c3SK32d5OPsjCe2SKy8+FaO2rVvbeomi2901XiViZHm4lx8
Yyy5z2ffHKwjnKd+eJqqga/6sTbWHnKtz3QICyS0+iW+I/d6pn0sRVXdIX3xnBVvpZDaKchnXe2z
bYs8Fl9amrsltUKvEx1572gRB5m74R6AQ8cquPTEbWwugqLD6e+Qib+5bUJ91hKMJCDdOVAnS39U
wRLz4voipNZkm1mi3RtG9O3KIDWhsmu/mpGjnUiyeECtEHR5cZ1q6LBc+43rSxuqJ9cnt9rcNqHy
p+vKtaUtue6A8+Nq1JXO79ynWjIK92nkyecrV8j9Ycq97a0vyn2quRpHcr8CJ8ztLaHyf3e/nSfN
7dygSWNi0igfVJ909tP9Ky/o2mji/NZ9EE3zTcEdPFxpupBv1IaPibyb3b+aZtTJp/tWPRmH2zlK
o0/uK98wnyUQhe486TWIGB4/dGSC3klu1cNWAx/7KRwHK1nTqc4yPFq1ItjI3qzAOjPXF8jaQp4K
j09hDEqeNZXxaVFsPISp+FSjdMZZcemLakbBo2PYivXS+NaO6oEJdt87MTbtqhIhR7eKYebOUhnJ
1dgBtUp1e6lRDi++s3hsd06ef6UulPpN8aof4PylQRzfkYZntwyhB/PVLG2VVxybF37dcm9zdZ0X
r8mLWkNIx8QNDA4NMxlYToHyC6a1RizjfTX0iykax4rz+2ycgMum+qSKqzKZJO/CvpLABBgwJFdD
cNXvfAmFwCLzPBiLDrVeeiQbWtqcs9wExmHo1I9pkjWP0uvqRyrSQeOCrUrkLGyVbLCq8JQb44ka
KDn3QHgflXl+UBV2GDf7zkVaqpJRixTBs0mKwGbVK4J+u02GNwwALP10ZwIC10Oqv6leSB+5j+Al
MTR7cask/SCO7oB0/uVGtw6z70hoSZaLpMqAT+MOf5mOT0V1zWERrNKKx2dlI3EyvnYzw8E2KsaH
KowhS86VdFfUsdKtrIj7XhIMO6XrDWVyHLv4ey1yiViv2VXZZ1/AfBXeUYl0s1R3tk4AVFwlozPR
vxdemz8o8RRyAWLIogPiB4zRIWJVdF80cqdEdMYTc8YhGOu9qnDGID9oAaBXlIzOmtg8CQCRn5Tc
atxkixhaa0VeqpHacAeo2+oyZ1Cmq4lCFZ8TheypsaKJkjZdfqAK0lUThWTLYH1OEtVv4mrXk4SU
jXmSTNE7FdSBJgmYypytau65dXRXFdEX5Tk1EGPxXetZfFRymiRjMzq3U3eeJFY8xNi+/zkhRmw1
rgEm41xNXZokCO1bbij1Qg3UJFGyz0mivKfhsqbiaqIslfNEiYpJzNSX/WVCRd4ySdSFdmlYrs2g
/WWSdEl/NTvJpA6eax+gh/Ve3aPSRPyBqTWXSaIudZ4kiWZpV3M30IxkO/QaIoTnfw+lu0wSW483
ALDUX+0uXksNccHCgN3JjLsXK4r41u1qcRRFXD3UYeSstEzK70GVYHEfYR6Djok6FmZ7pWt7zUU3
mKJb3f9u9zc+jNh63wIuVeALEXZH4YLL5Q8+3Ogqf2e7yl/yQeneXJuLa8vma1PjoHRvfMiKdI0N
B+eHO42Jb7GyfbnRVT7Mdm90J6u7XNuffPijXTUO/6MPMQvk9/8cB/L3dz586k5AS9/USeaup6QI
gR8985j7y7nGanYUQXx9yOdiaDOoUvV1K1LVgypY6SmYXgM2ay26i9kg8RJ3c91kqb3WXM6v9a8t
TIljHbV4CFcGMwAff+Xtcv4ng/9pRF3prxau3aMrQvw8SGXASr/51c8/mb028msXf3JyGWuLvYYF
mIl+bXdt9doGtVvU6fRPfi7jf6XIG+8go8TaLbLF5tUtJmtqGtDo33ZG6iRUh8vUwL36RTYP/a2J
5a5+zjZwFPtgd6kPv+tZycjKTdPrUfl1/KhFNiApF0kJ5aqMIvCRaKV2pDN1ULJIa/hWtvWzEv1O
Lf808ju9Fokyhf8/9HZjugrYoW9sDyC7P338f5i6anLjgjKrvOYWoFi6bF4F/exUufVnW0pHtSP7
qojMSRcZX78xKwO3PKbGSRm58fSmCFANDOjvLP1RtnR+YyfzDMBxlnm4uWl347nyi/R+a+vGtGqC
YMUXp+TY/8tTB8mBQPBpsuHHlGTDQ1nz2JlxcrIdKFsY/nchHCtHLocgwBt5mpfuamlMNQwgD+uK
uWJjxSnCfvJMur6nRcHWGvpLQ1LUAkQS66bH96aVsHgTFADxdfsYjKcycbBogm6wLr5Kxni8V52y
0mVnXt6RRJmMkABziqtoT/LFRD06zgHM62+qNZ1FkbB3joW3mmvlwtM2oT4AxerTT7peKWS/jmMQ
kSgzVFENRrHCchlCu2dflzEQDOHWjkjy/XL5cdx98UarPJKOGkCZept4flla1KpHxObWFxtOixxQ
YSFrk0aCGumtOR7BjfF01Vdmau1+6MdsuY7FAbfVhq0Zy+T6phi6gfS9LK3WjMa69nJAakokMNy4
ZfTI0I2sHrmONB+omk/RN+6B++1KlhX9ATCQ/I68U0PG8zde9O1ZXSmw4Nx7rRn9q9ZemzR3tkxO
pLZcZmFl6aHvuh/tZOPSC87WYJy7M6MKv7y+dB7poHPs+IKgvN9RsSkC+7F2nXIrG8deKZmGHNg7
REJ9BW8b4pxAFaBhC34zhl75WH9aM6X2F1IrxZHskGqYlGLNK25ugPNSgu8lirK9BRYOfwqwpeiL
thjvc6ltlyI1FF6+QyQz1p5nyyQaGDeRDcyTveoN5FFsM4FnCTAYP6+nklV5jDX9L+UBb/T60evW
JFkszteQl9Gr0RnhnepkdE1nBfhCsVWyOu7lztPDaEWXQ0ZYnFonXThHJaIGFvBvB4TZnZU/NQI1
fNZV9l71LBG7tcFmoglkj59+u148Hsa+Tnwly7oAaBtJvIiWMUdiGSIgdedOXc0I+PkV8Fr4VnWL
uFJ3a1S8WalxKMLEnZOYHpSI+qoQsl8m2B2nEtnQG6SyMCeUh6XXsOnBnN3F+YZ0yIBrlXyPUOEG
icQYTpJ5iejPvA7XBt1bUmZefsfjVj+RGsCn+c4ENMZqYBn+rzIZ3XVt3D4Dlq96KDq+oRId8rGy
tuAZztYZkjaeSfY/tqqsNlsrS6rVYsn2yoe4dq764tVgbcu5rz+24rOHn63IUDp7+LtWU2pfX1f4
s6//3qqv7XRfxdkh5wjdi4aebfqy154TRII9n+mUDm7oIeam0orNMFeTzNYfzKHSnqgwdlW5rRBg
slaNGDCjNOQ6PTUlh0lwRW91OygXDbLTGNkGCZfR42IQdNe7QBMuMiLQYDFUt3sGBIiHpWSGyT7y
kEageskq/aTVYXGmRpkNvo4xZckqnkB5vepG/tQBWfOeGvCkRiB2jIBD1UM4OW8IOZEnViba82C2
2VEzk96/6sEMfsSATEN2B9zK9cw7lk6KyLrPofD0APRrdQjs6VkWpdy467z8HzVYA3c73xRmtmiM
dSRPTpa+KxtsMBA9OvIOmSToRgcy6n3ComUYyDcv1JPVNJhsT60QDZOfB8s6qWvBo6hH0raVLBq6
0yYPrBuWEjVqJwcLFqLod9QKaU7hY2wVy10njaTpS+ysVu52KbJGw08NoDHzlVEj6bnW2tK8cktu
2W4QPFnVcg9JqzcQJQoSLLYhfdubsPQVZeVGOOb41iA4YpqS98K0qxNin4EYMxetPvPWtgzDAxXj
sTiNvceeo7FLnpibfSUxTxx3J8OcbagIVkAAANqDde9pjvnaNG92HqXvRsJN8JgCLJG0WttF5moZ
DQeqDfVgP5TZ+KViQf2I3N5vpBUJhkDkqMm2S9ECT4vgQXM2Tcm/GhkHZhP85GOY3pnhiBSluZhH
YbEOUjc+AuQ9ee+ialtj0+vF6kPjodKMf6hLaYzBtqyqaUtaRaEDK9UZ4wd9SqOvoRzWZKyesgFR
fV2wolYRNr1Wsrf046XnbJ2Dg/WrYFNwriuWLh51E5B0JquJZhDv5J2Fxg93bO2H0ZL5S5wheHoW
R3qrHViOsE6yDcqEcaVxZOiTR0M5+YXGwleOSLNzlzczQhVadTb4QpKpkzvgeifvdV18BEkqH8O8
aL+U5bDcrKoL2oPTx8hgnQeh0MZyNdqTc0c2HP0ZyV3uq+52030Yd+Ni2hWusfGGSduRQ2lRv2SY
ik8eiL6ep8I5kdiwQ2/fDJ22jJCs8UdeiqY7kT/Z4LsNs97GIdROmoX3X+qx9Kpy04d2vyd/Ij18
lAhCeZok509mhnCaeZbkpt7saznUG9LqIs78XJgxIDwwTct06ZGmKWJ/YxBFzKMb17fTVBsG9pzM
09RIxVeyZf/nNJ2K4nqaJtorudnqrfXbaUo2gIp20BN7WKZpn2XLNB0R6bpMU/LHCdLK13q9OSe6
x78G/WUIvHma8snUV2QMr2nFukOIzDKV2ry+maakBWz2yzQl/26mqQdqDurTrbrLNCW1VLdd7J53
+pFqmz5fYxs/+9pWQYB/ZeMyTeU8TVNzAt3jPElAvPPDRezzQzyUxe+mKWnZhnaZptTVPE1F2ISv
Jo/LM9Lxap/6nEAQs82bQi4/gRbT1J2naQ9GVZqmZAysS92hssBeSPf/12nq5A1/1bVY/+00JQ/y
n9M00LtlmpJYTVPyp23w+pZiAfREtbj7g5uxq2lK/jhMYicQD4k9+fM5TQO3509Jxh5Jq27cZt/O
05Rs0TSdWtBA9CKd3iptmZdqmpKWZsjLNJ371pKZqC8sHhhPMMltTbf2IEv6t8htFPXeyB9cwALf
RUNyvNJLUnc6Y7ftSs2brWhWt2nwWXZazAmnKh4KwV/tMDQOZI3UyFKl9zp4cqN8V1JnJBy9LFzH
SIzZLH3LzmVAAGzsjZnb/cqlMlW1hqHtpqIXi5fUFVUYgzsea60FPxO8V3JhDRNSuaRPLlx5Hta2
L3rEP1GDi+dh8Rh2CB1ailSjpW7pe7nr7q4UnYQNIPgC3/WVJncdZGAieHJFmnQgR6rKFDvEgE+L
06qixCYKoiy1ryRaLrPtEeaV1OEyFFcVpXG0kC11phGjq6FKvBgfBfAZ7tQ1k3xK8DXu5UCkuakI
xyJd6byvtqqCHEE6fDInQEYfQYfsSCNrvyCsXIJPEaBE2WiFHwZLGoDGSGRImWX44bttFn0M+GLG
qpZo1oDmjj76LpRAMujlWWva5guS/7HJibYghgwRMC7DHRXLXDulg918IVXVRTMG9dIFqW3J5jR3
Ec9dkPCmi8KIAZ+Ermu8KG1VF3PX1MXvrgKfyg0erVx7P5BNBgqyI10f9WiCI8YvEudyFSW6IDXq
gofWb6+C/KIBzBq7Xi9dzNeueri5iHLuwRVRA77udOkhLpDLQ4NFreZxaudbkZRHadruLnWFeQ9W
m3w7OZF4csqmBF59XHwtrNDxq1YYH0CK+gjbSf5oy2abOToYLxH8lNiRjPxoZPjqT6q/U6/7V5rG
8C6iOF05SIh7CdrJXGsAvH+sdGltBUIMTxLBmwd9ZO4hjWR86pyp2lWpByqDAZRmiFHPv2A5AKio
yOp4E1wHziowBv4a7fqc43sPcJ8yBF1BCh9kaq5SfIj/ow/Vl86o3W9V4fV+YnrVK7MsPiOQFs/u
WBobu0vHc51G3g4sqgABd+R41HUTwbvBiDQl0Js4NffAGx0YB17w8lGERrXCp3f3d+iekFY//UDM
s4nv1jB+1qYBnOpuVu+tFsC5rlkYPqmY8ik1reLvgAPorzXD7JEb3D5MNkt2E+hjXsDAlfhI4Rh/
xInYsISxb4DjytdDr9dnvZACGZVZuMW9a16BNPzqIA3mhyaHUwscsHeGP4hNLEH3idh/58SnNNzU
3J7eZc/uyIE4b98GI8xfU+xjb01LS+4Aw4g5xyXiL4Je+5bF9pqsdkkAUAgERyJ5ryx21dAaB6z8
tOs80ZtDNK0ZIBC+CNaIF3AmFb4OOpE7KgL2w9wwaXsbKhoMvB7paICkY1YWdiG+hOxMhQHQAi/p
GP2dJvgHiOpQvCDjVVuXpmltqRIZNuLomQz/nXNrJMrbT6AeWy22ZhFwr764kqdn0ueuLNd26oAR
jyo1WSBY2ilX+VxMkEz+iNDyXdgiyXDmZzxVSJ97IF3kiZirzgGSOlkKwljsKyd0l74mM48AP4cv
ntlnctWs2u3o5c4jNR9bJ10VEgATVMyrqN7FiGVeU3HqOnYfiOaVSnQYIhu42Ll4plLrJAbAv8bp
SLZtzeq3EqgryyBm2M0/Aars36Xl7IJkyy1wjcC6q7zpqzY40Z03H+hMHeIhQUJTZRVgBJ1Pg3G4
6JSixNaP0qSzSB+8bSvbZ6VH8lszJCSd35pZhMoGNVdddZJ5Wx0bD0pEule9IAw03lQGyDUKXdT3
mgQYTi3wgpmbATDW5wNVqKLVV8lJePgTmBso+U2xHOt/owT0ZjdyZbLD39qGxdPv+yqYXt1TXyEY
CJoGpHGLTzf2GBP/duCB+3M/rRn8DSReIJ3VyRv445pTOB/KOKnMLZXp0AiHb/ICv6G4ysbWVzWT
Zzcn7MEOOWihzX7deti4n/AeeSIdqr6y5hVRvbK51axJh6pTMkmnuRPIfN2beutnDdDfVD9XNkgT
/MrvU2dXu9uKpdvZAReMKADNSg/UgOSLo5cOZ50giLETBibQKzOkScPgmry+y9uPKw+VR0tH8+XT
pQR9VB1SYe2XPrKW/RynrBiHFoB+Vr8LDcAgqBFsWIVfJ3+eSg4G4hAMjODs0FZD4PV344iP7jAI
t4XW6B8u0BS2BsBK8O0PNZBHrGuEaLx6TA/v0goEsKRWdC4I0HV81ad4i38MepDskV3QwCVr0zGK
u4wDiq6Kkw01GPsh2xn4414ZjvkVi/4fjR6xJzx/2Hk0AWmJhR39owkNuUIMfHvywnF66ersSHKu
Yw0kEgOSsWe1soz8McndtySwk6MXMbbGs9b4AAbht74BgEXgseBsIqzDR9yu/pFF9QT4xbiYAzud
F9OqDmQHNG/dtol1b0fNywSJjoWl7RKBVJ+w2VtN13yz7Ujs2jnbh4putgKomPcxZnGwE2lib0mM
VDbfMMbpfdIt4FPGIttiTaH5pqVANXT76q1hYQuCggoJLnNaDRBFm11QFfpBDHPkfVazJzog9WsC
FCeIeHJm/pQFRrG2eoHg3k+Zw3vw2ufA/KVmVOHhMxDL3vapMrV4Z/NOX1GlyQ8SL61LByXQXM/A
Rt2rdpYwymPTOTEypQu2cXWwnjjOHAKsWfk+NQPX54aZxSvAT7hbqUfmyp2rrSodnsKuMjeaAIVK
UvOLTAcV05pPmr4hPbKV4WeyGpGes83NNgeDe4Ycs6Gvsv1i246B39GG2nSIvGm8d8Gm2vahONKh
NIfLGRVHwCFmvqpmoG06IvRRHLHPFmY+qS+nqnndBHLXR4juDUvjgQ651HdeVTRXIkOvnHuGoIeR
T8aDNQ06oCtyWxy8LP0RiMJwfGrK+8ncTG7JVggBD5JNFpspFpPiaavMT6kuVqJxkemXt/LeyhFz
P3933VNxiJo7kO7YBxJRJclV0bW6Jw7m5X01inovOXtVdaRvzBZTi79zG3TcSiT0AksIVoYHRD+M
9Q68JCEwVdsuAkoreeFqlR8Cy25LxcINs41R5XzFOsAFZG1fbnsxYcfE6l2k1OIQDE15dNLwbyWS
Vt0+CDvxSUQtLSnNzaBhcTQ0bFAWlsnY+x2W43pfYK0Q1PJ1srbd3j0twuVIulHv6Hsp3AcqBVjq
OEVYHup9QGkWd/gA8UlGtUin2SBzpjoqXTorxsLbiqass5XAGsy/wuRmd2xFBd7M2L3vyuZyaDvT
vTe5dkLkPj+QnDR4Oo2TPwLGYdtUjo1Ud+hRdYBf0x6vkO+y0y3LH7Mq9h2EWO6Bteqd6ZCVrnfG
g6XfjiHzfIC1mJZPwlFq5dnRdkAewqKWYTFrLRDK73dcS3xQCWnf7HKwfQ58rAdXjNq5SDTQQBh4
T5VY8cRuMmufGvAFntoCJEhUUQ/8WZaT96W3NfeoI+NoHSaB9q2S/Q5JUeOrnYn0MEokOJN+1X8g
qb77iPAfu8NPtduJJt0HYe/szW6QxzwrADsVRFWc+8t5PzFIlnPktssj/q3PYFVKnr0G8WdcLz/c
0Mi29pTbB0faWLIXwb9GwLq/Wof9wPwRX1oZjAdk+mGxto8mPP25dz92YLVsh/zdAT7CrrDx/cAQ
fvsaTOapE7b2HYTbxarHptJZdky7jyouV7nLg+/JNB6akPHXKUrcXSemaYdvrPqtZPieyVi/683E
wJNubBENYLTTXaVOo1pIxGmyZBPMNW4ePGfglnwEoV6wx/Zlvs77vnp1WRVsGQh9N1TUW4YNPaMb
d1RMWWSvwr4zD0UbV69aBRCrGhQHp6p45oUH1JfCkvdCt7iv1yZ+Ch7gDHf0G4utGRQ8ZeXGnf8M
lpoS2yArhD55axJSa9Lm9Futdd1aiawD7OP8qzVEVGyZg5f8KBu1DRjqio3Nm+bLlHXlE3blfVAv
D+WqF8jzHxnrEC8QNl80CcLKsW/+Gozse5d14pTh6frkGLW9zuwA4Ct9Pj0tMvziVh52LHckK1sn
PyDQoUJ8PTYj8BTI2zXg+4rNmGk58prke2R5AM+dGWgQ4Ils07wf74huuMDr4qYDbNtSa4Dv62Sb
M/n5rFxaIgUm2jAcqyQxnlyvBcNaop2oxPXOANJu7IegHnjscsd4AnOL8fB/dF3XlqW4lvwi1kIS
9hWO9+nNCyuzDMIIgTACvn4CZU1lT987D82S49TpkyBtEztiGK3IzJlVYNjXJzeHb7ksN0OosGPg
cSQgglo+1UzIKWxQulf0saOaZldC+C0i0BuCYGaan0xrYAXCm9Kl6+8x02rAxvWPdYm0WpSZQ/dP
WU5x9CyAR6N6aZr+XDUS9JJCrk0XNHDKj/G6vPjQUNo4FodG4fd9pp9aw5+bv6e/bl4WmrHcIii1
TBz8U51tV+v/d6H5rBbiMlYY9Ps59XDH1/cyTTP99ZXNR3Tm61kTfg6v96r1P6a+mmBZfOQua/fJ
CL556eHoR1yeXCF1T66mlVTWVUIt7/A9hIqy7pplkSXx9zKLzGVErv2Qcmufg9u7bj127SAgefWQ
c7nWjAZrqcCO/D1mWnloIViJqq6tWcdaGnqIrpLtGPjdyYyZCx9cUGiGKLEP1T5vguEWABR6Y1wM
N0s4n8XspYfvobGocOyNFlR4lrVmWQ6GsWs5Xc0qb7nbtEKfO5Hqcw95AHyYWQ/Jb3uHAKWKvsfM
Yp21ca+6PQsQzPUdXj9bqot8PbSPUHTxH9Pi3Yz6KqQQWnf3PTQmnlsLykAFmb7mLK6qUzEtDNeB
Xz878wwFp4GT2NwpAbTfgnk+XX990NBzlKItBGHLJyETpVdBag87M1vkloxbXtuHrA/KvdbzBFWF
flqlVjdsLLcI7+Wkivth3ptOhjf8XunZxt6cgN9hWWDG8upXqOlwZ0bAVORvZJDIlZkrlGcf8hZR
40RmWxyb3dUsAw2v2IFooY1N11xaj95yHKPnrzuLPO4F/YHDsLo2XS6vpkVQZ71Z1Cdj00WBN56B
dNA4OxPYh2nujWsQidIdeEXaswaXy9FnINjXvD3n7rDgj5am6Eh75ll5bnLdISxXjYvSOO74anpz
UEEpUoNbyXM7lNFCvIk05Jedpyvkr/ipm9zyAhYrcSmWi+k6nnsibVcc/jVuJllof7BgandmfS1m
J06aIFkVNpRWwtTVFznXu8GHKfM9ZC3jyJK7AFf2hxoOC0VQbLlaOenXMI77GKHj8ZLzRJzDjkfm
XnObAGQDhEwZ3WZjq3Z2g7Jye+r4qoMI+U7q1n0sIfG38QVHOnjp0sxCUgq0UnEANaJHochLSi25
m0EMdTKXdNkRy85GnZDp926VxS0QZ+ARa7fNxP93wiyEYA2Kmb7vrlLZbWwE0SMzbYmyW7eq0V+f
9f0PfN/xPSYka45de/ke+dcqayYcGk3E2yAcWJ5ZTcszWHqLlcTTGrc07WHBpMMOeJX0NZjCp4wr
55UUisSDCNo7sNnzLcjIwDE41O6xhPO5Qe1ncOeSfIj7vlNvtZ/cW3r+KZnV70HdcrT6sL8fRJnf
93TVKiv7SdkJOJLkcwwzFldTl16J75XHsFVjnFnDrwTyvj2tq7vORbTMoVAtzMKf4Hbvf08vRnOm
6MiHmmx19hKvXhFBy0iEwsL2lQNt5TvyNuWD3tv1+Nv0vsc1t1/8sAZ979+lY8+KnZ0GOmpHeCOM
tW5x7n1EhBzDcULCvo/F4ML/mBLXh4hPR0++smN3IUNpuevs08wuD0YAobcaUP07uvhSQDBMd4Y2
r6J4T2pH/ZloR5cd8d8mb0qoBMAtcFBQFrgHmJvQi4dADIq74MRCMWwZNauAK0G4AAnVTQ3Cg/M/
dPumcGxWwwjaTSP6R2kLPUkzb3QCywohgJIOu+/7zLhTh+5KsMpdDQweR+CgXNvo5iWQ0jw6FQgf
TJd0fvooTqnyxUZl9bzLdUsQYMrCcx3m1i7t6bT3+YwnqpLFRg6w42y/AXEeK9s1rxFPoZYNPQAF
bcFdZjtwskKQthDw2uy1k5bjHQf13B7oHtTWiTZ5hSTOn1Yx8P/T6sfsDinYXegL52j9vRRzyCCc
oP+MmW5dTPUmCMTnFGbjgSh9GOHNbsuWlwIyjGo8mAlzyZduZWa+Vgc+6teXCjlncMd74XF3PzEk
mkyXq3K6F+nOBovTaW5Qu3SZU+w3ALQArAXqKRQwBxLSxL29CH+DkGrENNVFXHLsuo2o9bEffX30
1YQCy6VrWu7S/R6bCoQQig7caEFDtmlS699Lw8kT5IbYWEHM2h1vdtrHzaz7i0iG6fY11Fo6biDa
+7UCVtCEZSWyybnOIu6ia8bgH/3STl8fXHtQd4OcAJ8NerjhJEvX0xTyNQr+km5jpb56ylxFDlXR
nQRI8ji4rSYwvcxhsZ47CLleqwHJbmAXwWEENOi4gdNQRS6EvrbQ7YT8qOTlgSARdBtzWj4myS/D
zyexRSydCSatl4/rseTWjZS6jUNwgu0Fb/BuNpZaNXndPIEOxd6rZqEE5x2F5KCej7WwP8YidN9T
pOZia3D1WS1U+m4JnGooJnlS1lDFLoUyLYAZWQTTw/mHEuiMsD6JoD23GpxCrjxoU37R3hpy2++L
ckrQlpi+rBU+VM6nySafo5Xib+a57b3LCxeCYXTb22V3D3EnHVuiTrYFMn3rtuizDX69EvWAdXFH
IKKdezAuY/AwFoA6JGKrM14+MJrW1zLrdqZnbshKv4nB3wUmgvQlccczODDYXdk03WPR5siwgLXV
Iy1EWcQCpl0oXQO+HDUVOMBNF4erjoO0dg+mi6DXhWHPuINKq7p6sHCM9k/iDOtKligD9AmMIDP2
d4J03FmzOZ33I/iAG5ScM429P/hw/IkcIbWIDWNpmcvU5NVqTAadbKgv6JWnZbbHQYzoQ634Q4KM
Z6yhQ7YDB87O06J7xW8f7mSW52vTrRTEd1w8N2cKWwWZ25Bt29lPb4TAWwvBeLZqZj8L8ABi0OE6
GjonQ3V9Qa/434R5DQWDva3cVzNUFjPzIgSXwjXNmzk2g+biL3eUiHbFjp9MYH+GU5n5CYwqa7yB
/Mw9t1OzHjyetWsIw/9gtmPtwyBzAOljLrB7qvOib6pKw1w5hGm2qgSeqH9NADhbxr326Q5pSueU
8OHZcBsOgd9uhVexI0eC0lCu9QN4wkGmUK+8hXLNc0ka9xUEULqxpM8yq0CjyWAm8ixdudS7R0yJ
vxFuqQ1ROdnSrkjfnMLeMR6A7hFFlFEJZ/9BQtsb0Gj2gXyTE7tu2F9B7FkclFbJZiGzfnQqv0Aw
hXk/mYsqy2EQ7616HNWs3kshoPLU5c+zP1aHoh6tlZOX6n3SE8iKC/I4y7E62kj+fo3zxn5wdC4f
vGmYF9UTBCUXOzBfLlMKpz/gk960i5UISvM/E6ZbggISVHVwAok3gUrb3AJUsQIxDwghkRy/ctpN
B6sdb4WXL+leSP92y0U2+llq/+rOHX2iPnZQC5rZO7qISrjYo1ap7adfXazvIzlnfnnpENmDBDQc
Tzf5FeTqowgn8ixG1Ap6cM7OpNfeAbtPsGG1xjcIoVkOvmj6o0PcGbSNya+cdl83DVATqiGtBGV1
CeQebdgL/mZxPuvpnQJps7F6nexIUR8SaDVYDz7cL1BKhI4H8TV7hOaz+ID2FMABDhACpvV9MWPJ
smyu6w8YhtaBSGvjqOrTL2l/41nW3Oe8v00Lbb3N7X6L01htDD29supPp+bDDbSB/hGnlYvUqQY6
wSnYdjFQvlpF4g8bSUIPRxG0VZFqncJB3zIPGqtNAUXBvrRhxiQFQnQVLZ4Gr/mVehVqI0my9suR
vg9VmK0AGmUXWA7O4XspnbpfIC8MEHEHR6EEY8xyGbuBIEqKnfA4FhQcUqRW8w60RdbWygEIAOqO
7EIgeC6IlSKQ1Dfto+cqwGKZXX0Evn8SjHhpJLzz4PDpty3Ei4uf9pWDZS2GEFhw9fIpZtq2d0oJ
kMotfwsbfNwzASMjm7G5ItD0wHVV/FgaqXby74avna+RtxlRtqu0Spx8qbRQ3ehP2V05ivZuIjXf
1gSJerxmepWohu7KviDPdUkX8k8iT2nNbIAK67sWQKqb6RXzPUhWuydua3LfC9gm5hY2gY/f5ojc
LLfUJKwOCXQHYmgo6YNTarFOq2YAvCUYX1tUeUbaSv+0HLddgyNYbf/Bg/mPJmy9y6jBRpdBauzW
Bkl+GEARl+uhSiDsFYw3RsL1yLqFLhy92aXdHuQp3nCPSFgTI84l93hfX4ztWyykgqgRceDfoVVl
8K3GPK/AsI0xgs0wHojd4rEOoCC2XPxG8HMKTeud6q3HnE3pWaWgRlLmn2C1IlE/AiVHPIfdQJua
nAgoaxBzcpsPq+zOHfHqp8SW4z7sOQo1/ab5sK2dC8mUJCIwXV4AjY5rn9jHAqK1X0MQH652YPHh
66ZOz32YtLAG4HPZvH9J1il31bsXqnkriF1sw9Yd3ud827CRvoVBmWy1pN4mK21/S/pSJJEGtuNg
uzXERTMhNoaAlqTSQXTtrWeI68WqKiBr+nfSnkHT5yTrcVHtggXgPrQyOYU4vkAKGLoPXQo9pbzr
xcasYEkXyb5Mz7AdYJmgHBGSWgBUrG3Ror56ysReE8hiIwI0IvcxiRXrBvGmfI6zdLFyBpLdad7P
+y4d5UVLr1sLxNjXLSjHr7x3D7NfuQ/mkvD+HZa0fyLLUIuc1aYbukjl0ABHsr9Z6VRCUitANkOx
YOPTqlm75Tm3evtHQ+YyBpN8cAvDKttT5vvbIbDpvRb177YnEThCIbUNtYlLsShZBGRlORZ9Zs5A
r3XG3y2vlS+0HxRiOAEypIv6RaewKaWDAr3GQOptALEyAjpETx+KBuH1yZnaPetzyIhAM6FrdYQM
9i6AUvaKGyllRn/B65/vEPvgDwEonTeA9rgohV50liGgF1meJpfWRe7NMNimfUc3KahsItdQ4YYL
AW7nj82+TnsL2d1pcvJTvuzE5XKhVa42VYNN33QL6Cp+TfyrCzL+BpTkATDZy1bOIbSLrfuxEimq
VcAt+PWTQEqAeqoHd5IVXmnbvZofSrozRJcgq7LKlt+tcGiwotr5LaED8KwQAH+HclHcZYX4QUgH
NZgqnGNOUBhpwfoCtUUlnFUT6DJeoDl9ZDySrOgPqbDY2VZ40IKc+Ksv8Wl/fM8ARoc9hXTDLrUh
exUsGoOMM+eETeDBqBeaoQIJ3pXTJhaIU7HCTGRI0Vodvy8XjcMSrEfbmTtT/H3TJMaPBqV+RzMk
VeecUFbxIJdvQN2i3PTNvJ1diwIq4zcRh+LNXoyK3pkLsMrXUbH5hJAW1MoLula2RQ/Co/RQL63v
rhmbegkx4WXWXMysWSdd3ItgUrBHiKp7JKV9L4pBf2Q9l7FV6OYCG9G62EF37/bNfrZBlBiBOzi7
Zc+yhUJ464QYUQxBO5cG7ZqYFY5fNAgsCSQoscZckEWobxMF8aavSQSy3PRTKWQweej/HCtUXuQ+
6Bc1yjfwIDXFoc6z7trYlhOPuh0/5hJna+MlEFYanZVIZ3k0lxqZ3WOZ1PKIgNYce5OfH5PBH6IW
n/zuesm9dFPrl8O6OLU8FEVNOcrXpQx+BxHEN5Xd37UA2z21TntIPJbe5U1nP9leDVYWPiMqix6F
unxtI1tgeqFPb4mjnStCFPYTr+sHiICoq/mUQYVPyMwnUHDH3JCx1znsu6MlE/tTW94p4HP3luZU
wsb731YbhuXh6zDJh6LYhUYekg9Js5eWsNZZUF2HSXQno/Fp9DxHp/4asm3hb0sPewhU572T8NP1
0PlQC+ghjPJligdWmMRfzNzFnPC13QNL0tr1GaGdGdTz7X2BgsQ3ML0ma5f7zW7Ip+ZtIkhSQ3nk
OfXd+liARBTCWwPiSThEcKhYF5lTr40dwrczFfOtZb2AQR02cecDrGK6FKGXbThx0Cgo6IjyKUMQ
sR0Odcj41fOcEG5jWX6wCRbewp0ABWgOUq4SQiN2C/sUvMwA6SCX9zNF6tLKUSnhuSG/Sh85Pzzw
PI8b2bZ35idxc2felLnlxqabgvDxBEnDJho9sM2C3RvMnoH3kIt01ZJsfmb1qK51P7+6qOp4dlkw
HD2mrMhMFqkrNxK53mKtpuKdhsqLaeB1cL4c6Z/9cujnaAC1iEyzM5hnUHKSz8JemYUpCW/ZALCj
zaz2nvMk23isJSv8gx0EhKS/diXiP7Xfk8c+Tc74H+mvXVLRx6QBg2/e5O3BTEqd9Ou0cRb1naHZ
Ogitx1+HX2vBvfHVzevTfYWM5CZA8iaJsgAJlUDmSJqrZrrxhVhQEJGtWMZ/FfbgPo8a0nSu6wSX
TrSoMG5KdzctrMAShm3MF63zf0uaQ0+2OZbyJMpw2k4kTVZ0URCYu2LJjwLOWQXQI3JRAbQ3tPTa
K2oomLX04FafgF3ivW7H93ejMVQ2vtqy0YY+5pjod7CiJol3/6UwRKRQl1yqO9Co9heH5tVjAALZ
VVha8xaVCNWjXf8uJGh+Ckf4h9ZtxtsUQlpyTMl8oA6jMcAQKHMB+uhWjCq/IW6HP2BQps/u4hmN
48QvtvZQuQa18pkOn3ywCSKHFGGfSdlHD6HdlUXn5pMeuFsNny6fEQh0nXLtVrqMSJiyJ9UyD/I2
FhFAgswO3dYOHCtPyv1AlX2pEDW5eAW1Ly5T1YFoeuETVR7SFyF2IEHGtbPMzqCc3vEi+AyHUlzT
ClzeiXQfEs8rr2bItKYh0Oc2I9H3kGn5y00Oy1ZdxpNTEALiGpmxRmWvFI7UHmkwMI5nLZglZzns
SpTwbmCG+296Qr2oYMlji1fuOKc8AJrC89+gPA8rIBXNzYZ8+VUB7YkE36+5SsSdeXLHegElIH5w
MM+19KfpqqDJMS1PuRnKlBdsYN/xlemau1qksiOrGv7cZdnhdK1xl+XcKkAdeJQC3wmbFQQ20zY1
jQxIv3bCyN8pNL5GMPWfa6aw+BQlan1EQx56d5JvCGcO4OevwzvAbGDHQHUNQk3S2nGUuDBa6BPP
ghJQEeV+QNALxRsFSsAINDCEqNOdQ+zk2c7ozizQIsQRJNrmzLk9A7QDOOPXnYF+4Pk2TKl7DED0
BHV5VCGswuWSmlgi5IrWvhyh7ekreXFcBQps1i2SZ1TisYBGVmKn9hkZgYzq9lpqdUFaBxnPpjoE
dcpRRNgMxyAJBfJdIJbnBDnyY8ma/hNpWPcMrnT2QFGn3W7APDhHAnWAZ8WH9JyTjJ8nr4dGHtHt
mkEXkq1IgBJBUNnp2OWpOmD7PySBIKcWIcI90twb4GbtkzH1EHY6+toH3w8UVhAvhvWuIbEQ80w7
QNql2cOIF3oLyirUkfgEih7Dp+UDI5DpGTph3SQvIdKyK8sO/A8JY6tY9GbgoDiRBq3B3Vl1qQ11
rwKsAwCe37iNbLYFGM0bcILH1GuwZ2cSxfMVYh1JUEEvpkOBGLHguIOUPVmTEIU47SRBi5CA1T0v
G7UrZiRfWpo563Fu5md8Lx9wTs0urjWVa4SyERToWXpPSYkQaNFknxbKKTJK43pE2nDVhOKE8JlY
M4QhLw6EqWKnzpzPlt6Zr58GPI0LN/dviPZnO6ct44CjCrEd1HTUefEfLZK1f8Z8ECqvGB2ejPbh
aCPpXlceEj6LbqLdI8Wp8RL/ozstXSEhheoNWp1K/gGLKvt0rIauJN7CI7FzfudkvF9MqSPihN1b
Nx5HAd4mXcALhk0SPqR+ztf4ZBEVYwYxM2nLc7eoJCUFzKh/9GGSnTwqn2wRHoNO0njWJAu2KDuO
0q5/CrJsevecfe/a1aeYscHrqtykkN+7hRMVt66HLDLc8CAyY+VUB0EkEvdYVRS0rhMfoIdq2Zsa
/SNOZjsyZ0g7aHoEnM7+2lrNbJv1NiwPD6fhYNPmUw3Sgxw25BlWmQ08S4j62TXweyhHqj2gq4oy
f5CDH4fg0MORnZUr5obZeZo+zUuXBvWT56MKYwI9syvyCsf1VN2+xGtVhC/1qpGYEas8GPj9RJ1P
b842s5LZe+GPfex5Kd6uDOG6CNCpas2Wk6Ro9Aim/S5fGb0Zo0vzLUZjxkoJlN9YsVdYQ3Qz6XS6
t6wEsuhw3z7A1bGH4KTzG2/MxmXVI4dPiN9qyR9MstYrKqHS3nXVlsOs+MFr1BRzUZ3TAdpYX7I/
QdN2kastEKxrDjboGdJCatFxJZCFiMiY93eWZj0SUXYTDz5wdJbT81crd53PSrdPYFErN5lg2JH+
BiBMS08BcqEgxNzU+lo5IfI1lttBmS4MoMIgfH5u25GfqZWA1w64i3kZ+h43ramuBbKziHxmvbjy
kXerhPlkxRxnEcPEWNal/hoM+pB+A51unCL2c2FD2JyKDMXnvu+1H5X8ladQPv7XgmFqHVRygPtn
bPHupUMmdtApabawe8mLWyJfkHQcoRucmiihaC59n3V3k8WehkW+iHVZuCGJCDZpWUyvBSufZ+o6
GwmOoxgk+MUlHcFs0dd44HFUwnopuuY8OdXGH8P8CWJSwFizJxAfmw4bgzsFzQ84m6Ubq1C4l6YD
MYq51EuXkf0UdjCwQlpEg0/ZQ5/O46FFjfBXt81z52FCkX3ZW3RBGjkPXT/CZBeltzU34OcAJLnS
HYR/q5GCnAN46HCs39QibGIkTlBW8ZYheXhTHX7TGaIfW2L7OdIeFhgsPOQkxhFiM1FthfYW9G8/
Bxlsu6Yu71nJcBbVtkSIqmYveYk6pqzwFk95ntcjLXY85eRUKGafTCsE8nDVm805BfDzEITS2+aO
T+K6dur7ptuZrJlyRbUNh7CNk8xXd/9tbKoCuqqMld2DPH8/WgKyIxXwneMCAKOiqW4uCEuoZ41X
Y9Vjp7zSsG5Pha7xrvztQkyHbyDmzgD8heYzMoLWeWhOptOXzIEx1uvYsYnalHitjkWVvIxtCrEH
qooKBbbpq+UOQ9SBWiDqkdbYOQBi3fushg7ZQoVXJJF67nwPVsnsbiDatXPAuVmsOSRFY1+EzbpJ
bHyjJgPLTgBZ0YxUUDMG2aKJFCGSYq217SewLRCQdWWWHiSKQxZXxL1nNulW9pgjFDZ4aWwiUOOo
L/bcQAxyiUA5oCwBMU8PVyANwbtSDtupDOyTmCnOVtNErfLGrbvglBKEc6qgmj+SFAo4IyDZd2OJ
fB91ETqBevX8UczNxoKVs6k9gViytQTHkHrqs1HchjwQtzkBdNL8YbxMky8xw2yI/Up5zwgpz9d6
Iu8mZxYMjRch8eVs84pevcRyUK0AIu5Vrgu9ncP6PsyaR7kIj5Zpla0G2YZHO2ubh7/jFMH5VeVC
bBM+BTJRRUBuPJRjVJOAf0IP9qUBocAjZ/aE+gB4cyCsTCKEKqvHLvPsOwlhZzhk8EYT1NPlQBJ+
fXUKyBLUAEAq/T5Dd033wJlNEETX7QycZ9i/SQlPcwZldDHUILL6v/mSf03AWq7BuLB4hC3x7Gs5
Q5cUf66fSJg/tJZAvVpXV3AA4SIMbghqGRqOO7CZ5DdYOnz3pCyQW6Byu7S3Clm5Vlya3pYX4VsV
gKhAYUUfZsnXAJBPe8dx7j0u8hvUhnMEspxg01YSijFcZPpSYjv46iKtnOFA03wNXXScHUvXXKrM
z24p+IsACdVn7SCwnwYU0Nap5HcZm0Ws505tA5oUqMavmwQ+pcjWVqBBIr6sgf9ebueW1CDgQBfv
K7+raB/ucZ7wyIw5KgXmymNQ5EzCFcL71d5IM1FWr4HgLJ66qrHOVokMrBn/17KZyjWoAYon9V+W
kQniv8NIWFx6Y33pawRr/RnUin7b06gJG/YhW3WYe2WnEe1RsVAU5S9ZsV+eFO2LV4EBSxYWu/Wa
yW1YV/URaXv72IL2foUHaQfYaH0LqEb5pJc0jzUUcOKehd5rOqU/Yc66P6Dmtq07xPei8gLwiIv/
a7fap4BRQ7DFXU2Tf3WKQX3wIhxB6qGHs+R9dmMw/6ORhOpDjvBxdGf7d06B4FXaIHgs/XB8GD3n
hoJEjofezU98gZLMipebooMehsyG9NFusvZsN+TFTIJhLn30abGp24HcINjnrscsx/8Hm62DyOiD
A5wRAgK4dCrvbqRFJQxqUQ/f42CHsTeVClpgvAG3KBJSzM/QKqm2WaA9KHwXFQg2GTIMWe4gZWYV
Ow23AMeUY4E9XUPPVyEMtgYJJwDyeYdwk0guVTcmeIzR6oJkjMPFxTVdP3XdWNcTWxvwBbyw90T1
qEM0vtLci3CtswIgxqI9Ii+4pQVLLgYxMDEURgdz+dP0urJ4Rgyhu9CEa3V0avsIGLmHdEyNiFWR
AeCN3PBeWE13drwECBw6uQ8oKgdv8IhQJmCPUZ5n8Jxk3q6bKY3dLsxPXTj5Z28J55iWWrppASqb
0k5Q+9oLF5v4zJwIsGycSAgm7MGM40f+OIRIRgagYWV9uwGkW71j74+HQs8vZPTqPbZDe+0t4wJw
eQqX4zksvfoQIHsTKd7cT4j9uzVNziNkN2/Q1YkrlwNE8vcyTc2frv7bMmMwIW0RmYX/WjONiAV+
zXxP2w4YQEKrKbclD45MzMMpzIbcigiwPkglZMNGEC+4mAtDhAfZKVLvygqB/1r0P2qC3Zrmtb0n
WT0AfpWPR4h3nlNW+uAw7ovtNAqoVwfJrc5H+Dpj10YMaQsrsrLS2iro29Uy/DnMA0F+imQXXk2f
iB6Tp+UwvrCqeTdzleyBx2fVa1g2zmEC6/Cq6f1GRWVK/P08Hcacnxu/V0+VbhAIF9pbz9gzjsQF
SQAJiVLRGIp5VylxgEqxB9AT8Y6o15r4SuWo8C89vKFy5OIiFNLHdZWCUQIXKyw+VB6K99EZNmOj
exRbZ6B1yWb1W5Hxkdg0BXz20gJTADk56LmDZvsDzC/Dw8DqcB8gsLNGjgkIZJQAxQPz4ProoTxk
c9acJByNWPo+9D6mNDhrN0FmfWrtDe2of54FRRyxqjIUrfs+bJPae2IoN3qRTedBydTiMJnRtanK
IVLQyF1ahr8l4r1X20UgjQr/Zy1CHPT4QS1liQ1ol0DVxlRzQcVJvSrYQE8o62lXVhnWb4RxZ+8R
O/jqUlv8nghIaCDBEzuitXcCFZsXHZZ63cMYfxi8VsSqL+RbquwXMA8mv6y5joBKrD4Gbzh5OXLh
Hk9epqFx1z7t8qPXTv11HgZAA73C+4HCmirV6oeyJhbXxHYvweAuDj708ARLUUvY+gHZVG62yVC2
e++O6mxQFv3A7jX4gq4pcJCsRMQu9zy96WYHKP0S8ufQhbZDkEQ3srtPHWTwgItaEx2096En8OZT
2Z4h07VC5nx8zWtY/YhMkN3k4hmCoNMN4P8T0CTyTmg/PXcBsJLGsu/oiBSjN//pmln5twv7e6Fh
/1UNzrxGXQEiNDAgnuEPriEaAh95TP6MA7MWPI/T9DVu1lNXREjcJBsTSAwY1ThwAbKki0BrjjKZ
VVAovhpanURIIuQH15f6Cnwni6c6cT6chqAeDBAUcN+VUUUC8YhifWtTquytwFa6LlBD+zg57YNd
DvOHS0cEyNMWuWgadpfK6avYTCTTCcH44ziy8qUeEEwBIyDHaz6Jq9+DagZ1eOWPQe9E41evAHem
EcsRvBShslcD5AU1soUgLOG9UkeUh/oUqZaI1fNJac/+gHczRrBa+yfkMcYVDgZ+m1C9Dn6gyd70
jEkwoCA0IFtxbBPe7bour/kqAK//XvWgmARf/GMtkeWbKXtJpD0fQ8nrGNVT/gGBun4L7oljC/QX
sGwwTqcAelwDIFh4C/UMieACLyAf5y4mXffbasGO2hZBsfN7Wd2QR0lXSd/3r3D1npSLrcBycf47
nN+xkM0v8zDXa6jf6FPe/w9d57XlphKl4SdiLaCIt8qh1erctm9YjuRcxKefj5KP2+fMzA2mgmS1
BMWuvf9QWHhndt12WFBc6lB70UMiHWOvWpkwQHwhBELCAtbANtDS8h4OjZiy+9RiMed7yo2jFIP8
YWkT9bQWTGFDMfC1F0jIq2Y94LtqGsRT8USkbWfVSXV9zGiXGaop6zZCerl11wOxbbQ1y2JXm7l1
bGR5yha8W5+01PlJAp1sG//w0o/uU28wHrt6cC++PXwHCLv1RGNdqFl3D+wIOkrwWLx0lg/IcfYk
OERcUSyoKSKLsWZl/TFPHX9iOU7sPUWg64jMW9PWazLvIC3LXSVg5jNQGHm4BmYDDFa19bduYBur
1QTY1XKXqhfkJARX1DL1v18Qp7p8ajLk3qI41zZzhB0wMIXp05TE1davOuvgwiL6BCB0XyQyPdpu
iK8pxsj70aDel/n5eGe3fbir0tl+rgRW96wQ9rdyzrfIHli/sl4/G2g73QeohU7nxkjT/W2fYqQ1
+1+sqf0N0mHYDeMMOYKXUtsBddBq+4fMs/CoWkUBRnll4Tev+m5NLst4nRZjsG2BhG4bORZrCYfu
kgQ6tSH4GOuAVekcDy7VWm+cz1E6bhrXAchgQ0BbmQj/7dRH+WtDoEP3W0WOjz3bJOotZQ6u6eXj
3vYL6oXhFBdbEoI7tfSp1TDw2nLVR3lF9YHlsAvD8sHLMXVaWnXdJ5dubq9h6AMQ0ckU3nauH21v
2a8P7pOsa/e17T6pfzNYMQ9uFb4ql/rOyvwjst3hzbQemY1sG48zAp1Bi5m4l+fJL/LS8zq29Og5
FpF5xAzLXKnMcZCY9eOt3mkGzk92R7+ziLMdzxcEvpCLWfKHiWdG59Czv9sOWoIaBtpBTGABGrR4
shwWFAx9i1MMHJvNEBIowi6nd6NO3kb905y088tsz9XdkJVslIJevLZVTVGXItxtoVej2dLMehG+
lEm1opZdo36FU6XKNgu/6Df+ojYlA9BqTUc9uq7tx8IF6pbBrjbzS2Ro/tdWQqiMWPof0ioFTBq2
1rbNfO3TiI+qhFj//T8zilqHpQ2pgoAqfwmrwtj7dlJuVHPwKTfnefxYGbOLEGftLPINwUPeR865
IMpdqWqU59rh5fYkqXhaQTUgK7dU5rylWZQ8jNPS+GGkI9aoNei8bZRIsNGtgSdBYHIRdx1qnWyS
gDOn/QSa2QSs9OcsdIzfffGfs4/RjzOeFhMaGwV27q7oj5PVyZW+xEneXHxxpmp+hm/lHI3W1raR
cPovtv5JjQdtG62F252jUK+PYUd+v5DlQ96V+mPbyvxZRzpN/RAFcrQniQ/xGgbwvC6cuQUoSeUx
Bc20GjiboHeiV0FxUsNl53Y2qL7/b97HaGh7b+Ascp4EIPlUKqlzg4K0J02VdqpKeNpAI44W8PdT
Bn7osWCbszKnBqxJ7ByH1PHeDQh7O7RqEkgU+vDXjHK2jpQWP4fmOHfgLE1jXdSmEXwT7DM3uRaw
kaJwc3u0qlN1QOic36idnrPAE/d6PAQb/LWD9eBJUvOx/gxqBhxu5trstLNsF30hz2dRIh2+Wmld
v/N6uUkRQ722VHwPQ18mxx53cqAMhb4xWmHcj4v4woJX0u1EPFp6Yu7brCOrLiPzHk5+v9GdMvs0
ONpTLIn+4Eqtx+VP0LB1TlrjEJkZ5nhLYnXqmnohKYh7UPEgydKp3wHMjdditptvxjBs5AIHTcf+
xZWth7rCOGGPkvf3xPkVGu73WolGYGE2M3CJf84KzFgO0P2mszr7z+jHPC3p1mUhxRbpTfs9HZ2d
WxnRt8L0xLoZh+nC5iyAcwWN/nZtOoA6kx5NTZtnnB3bZYoOjOavqETaG0s9+ey0T+/UgYiSApRK
v+WG5mxchHnXuCn3FD6s5pjP0bwPpjp9ngYsdDQtKr7niDYZhld9RbSyXZd6nz7GbRYfYuHLI4Sx
4lq1iISE4eR+Sh3zag0gsXXpoThS8bECNJG2KmHdmKRm9VYHFFej11fWaBM4/MQqECQpu3dRbPxi
B0C/TZfoHUen9FzPudx2ColdWLb+BH1aK3cEkcm3ovZQ+tK0AlpkF0Sb1i4t4tAlrpd9be1EOC8p
9BlA3zATUNjmrpRd/+ymkf7kBkQAbli94yo4neOWrzMsuuo9MsgoGnrk7IhRp12YsB0AszBugzKI
dt5QoFJV1PLsmwAykoWi682V+SwkGEjGFFokrKgUkylfY16lndXbTtJcDWxVX/VKjx5Rf39Un0k6
iH7VIGhZPfgsziT7bRbqpCAxtw58w35r9VVLofPbWNfZNo1t7ST1TnvMyjojgcNAZmi/zDQzngLD
e2MFGzahZ7XnqbDiI7+fPEOq/H2m+v4zGqYl9Os8O8cm65s3iKfAC6YvEfmyjW4717KPxF6NzdJ4
usFqJxSoIs0xP17z0e+Y4+/+gPcSThmvc5JREArtYicCcwJByD1WA1kxQ2t4ykQTHKkFYxrkuMTU
C7pS2qyPwkPjU0Evqyicrw2jCpShuj5mUAuQK6NFI9TxrHllkmW4ZmPZXf1xnOBXAQNWA03h19cu
WICeWm2tjaJ9VJskK69/QPLpTypHX0bTuENwApAvXErqtW25G2K2bmwrU1l5r77Uf4E2Zfcor5Em
9R8yGAeyxoX1DBUK1dOEnUQto3cIhCjwLAUWvfeClXAr/6Se3fZg4WlvTf5pbtHJHrIIZFAmwAhl
5NPDP2dFTi5P9S2j6NdTBEL37ahwQrh7seGsUiLvP0s7dJh+X0Th3321Vv+eFy3Y7qFuykMC/21l
2dpwCXgog1llZbtVWIymaE6iqm5bUX3MqdUVWXJU4ZaOSMSjXWxVYKZ6EjdqD9ko726RqG/K73PQ
GM+mnow7xNoq5L/YlUBebxdEt/YKqPFnNQ7Bz9F8dB1zXlUTUG2yucGqzU3A+8uWdPp3kzJCcIty
vKr8Paq+VtX8eG0TwiOCPnPKoA2uGiKPl6kU85OOsO0t+sg8+dWi/HtRg2HohVuoXvpOzyWQKLvy
dwoQbdeNu0IzzYCvkYE51onSDhQ954W2AUcEJxa/eZXo2plR8zUrkC/WRJsjbhs1mNibFtDLdnqB
FwfGJMK0gF2j2HsOWgHpkIBMCgt2DBGGMStPjNNJ6WHDlvSu9G/6ogQQXPIITzVDOzqYVwMa4Ibk
yz44Iovexi7QjpBY/urXzCl6s3vkdIEQFkDOipOe6doT24rPXW9pPwG9u37mhvi/m6fAsJyvvgbI
IrADn313FGyKfoquGDhVmB3EpJ2mybhDNSHZOElx7AynfbfH8iiaof8mCe/WseQ26wfbvAvhX2/U
wDS+ySHWvky12W1lJu3TOHnzo5mQuFMT3GR8JYmNKJqNiLZnmOZVM+KfSEeA9JmjeB/Gdr9znTr+
FMZhDsXXsO+Xe/k1T6c1Qn8JLJnQP3mJJdbqVXYbpJs8i71t4cRUfWThblg7tLc4yexNaQbDQTX7
DsT51NjyoprS1LfVnExg/tE1bKNkV9ud9pZrUX2RsQB2LX7YcWpRrQnNnVPNxi5ddvCzBc9xCGL7
ojb0BxeyKPtR64Z50WCt3Qm93IULAkbBYESQtVfVP9gVqx+t/6O/bI2fWmiUr1NrE++BvP2iDUvk
t5zBSP5fff+Zh9LKd93y5BltwvEKOv+Hqn+2wM/3Wt5S8F4+fLbUCLtqTO/00ULHEmwEMBqNRH4W
LOQUQCg6T0e2fXYI8JoQ1hr7byVaUde81YzzDYK5UE7Xqt7coDOwinxrJnJ359faTDdqZZfR4RYd
DrZFl54uGAcihYiytMouqdq+6ndNCItuWjXPRY1g1uTfaX1p/xgoM7XY7ZqoUATz1JHlMPNXkDgL
ATe6LdvokN5aak3VXdDjbbsrsyw5xJNo7tShSiKCkKVZoSEgV5Net3fy0feSbY9Z6mM5TM1jgYbM
JWvqfciaGq0xa9ijewJSAlnA9qJBJcofG5LmZH9WboUKPTzyvT903VUx3cACz3vZ4iJGV7guKJ0e
5EiGMoyR9G/teWu2A8rW9Tjhq6PFxRmkj4jvm30gs0UjfnoADUlddDnUrssjU3MvqtWawsapKpq3
nQOLsK39Rx2q2N3YBj/V9kotZEV2b7pZ8ZxTFXoRJUzU2SNzitpOepUDknXxWnOAXXM13VGZah+0
Ppy3g6zlQ9w50xYLVfkQLmeowcjb6Mc8NVq0+u956rVqdIAgRERVwGm29c91nX4XHvi6uBghisZs
RVW/BRVujUlyeCdtN3lNHXlQ/U2sw1wNLHuvmokNK8TOvupl5T5QHJOUcQDc8igY3oHD7zpPzl9r
naoke3Z2voFGWS8hSlcDYlEHglRpPwYOKBy/7i0CwAZIfme9jVqDbGXiB99jNleNl3loPaGlmRBc
fZ9aySps+fOb63ZIhzkwp/Kxrfd+xmMcm2B5xm3l8fZ8k6TXjuq52U+fwUB0d4VTjRfV40FfBO5q
OGwa+6OimBVje5fNiKGKcfTX2ZRAWMtD7TBnJatS3iVn/tCzuhlUvrWy3m2R17uhqCHv/0GyFMhB
AVPs/6LYlA471NKom8uSIlC5glvWwO+Ke2LT4qRyCiq7oPIMA7fWqZsDCCb9vE8y1OAhkOkwFFia
1c1M4Ex2amiLnecDVv6a+Gl7jF2UgtppqEAEE0YtXHyz/fLR6/F0h/wfGKsb3MYY0PxKq36rmh8H
18FYIi6skvoNacXQbGPqA7Z/a2azXd4j8jZoQCMyNETPbTReIMKjx2BaqQW5odb3hdQ3ok3wSOXr
kK2NisFSblY5JJEGhNoszrswyruN3WBC40dBx828tIMRkmxHNLMXXTPtPaNcHiPcQiDSEjAa3xHC
XNBe+vg0SpntcZLpTzWIb9Js5aqQ0BVJiiIaPohUwlkjgf9Xp9G3CZbuNRtN7nd1mM30AvLGuKiW
P7fjXRjkL+pBXzpAPm7ry5xrHkxvLzqNFixyxeFQhxunAzk9ZHsuY/m9SeW+HJzpcXbt+s4ZzWsu
nO5eDiTcYGHZUHnczfI7bUokFHCaoTMHiQ9WewK3WI6kz/QCFcilov/RrMNi2yhWFmFm/qvo0gMZ
h1qdFIsq2JAkB7S7f/dMGelWdXHEUQ7/C5qX+okVxSsowdT4Kf833bqfNGeJTg1mSWLRjbEe0i7P
kSdxoZYtfeow5GEDTGQaeWQzRfW1QnQnvyWz8qerGPPnnmTJMWlMbc0Pp2/UJaOuJUTCyU3rhaut
3WWkq/ryPqHv1Nbzkynj/lwWec0ruIAznD/8XvfBmf7Tr0IrSENrIZz70A08yP38jGMA2qq1DEoi
AcGao08Jfga+vrm1hzD77Gel/5/JiYrsemLzXZB07Rod7bUzeMEZXlu6bhywY1k2B2fhpGSFiTiD
s2qrg5pIXT5FiMLtNjNbZ2yRC4xjCLwPFrR+Eo+mtgkNfwKHIapN5Aixl8htvXQwRQ+obARr1TS4
PC5VlL67nUOxA+JlMZMW9CrbPUzIza1dHUVjzbDhNNYeDFoIprX9FsdO8SBn8axawAn57kbyWj45
rzc5ZTOOXaHcqlFyzLAaTNiWiHlPT7cFMrPGsyl/qfDnI9YhCiOAySWzdN1FB3rW0XKZsoeLxyL4
hEBF8qSlzmHSwur+1pocZCeCBnYFYxSsUvak2rgPcrDQqs8ePXubeGOO+gFCWaVrvc1eI+46rYlA
XMGLFTnhjeOU1alfmqH+v6bFvj99Aj73vSrm+q5fCP3Ec2LXhiGuFt0on1Rfhh4A1fMqOt+axXy8
wZQjE9wonlK/5sGMb4NFDTnEDPytmqoO4FvNnZ/ZmOqU0NJLaBHHoDaRkNeQ4rAX5rfowVUUKBpc
DbYBl7G2j1EZBCt8J/tHEYfGwQnN8tAaU/yUlOAn+wXGJeDdpAuirFsYi+S5f/UVT/nOlwPwKKpw
TmgBQxrEcKcyq2q0imwfVvBWUdnUoZyTagPgVKyThfzWeQM1MbIwWiqac4XeV74pyyDcuENmUIXq
oQ6Cv42PwbRYL+cy3LMTIMEO/hz1vXD4brn6Ki/H4Gde51+GXsO+IEZqwh1DREOlax4dt+zWRjeL
bzpU+Cjlb4ksp0HKpyUWz1y5N0HE+s7sBs+mha6bDi15jbZhuM0AoD+qs9byxkdMXVBdWM6GAK0n
dfafeaNTFqe6nb95Fis7YC3vGA++jStaP6+TKMq/Sb5p9YUWTvDZ7eyVgxLhs5ru6snf01O7z795
Ov5dVl4eXHQ6qamhBNLF6OWPojEwOOfjUoWOARX+02dM5kD84Wbz29RG/VXBdaNBj1dG2ubHLlkw
amlRPFR2FhxlZX5tW28zIuFzUm+i/gv17h9NdZYHSP2H4zklwXU7NMbM96jaf536QuPBwC8pyYNR
Bn2hkl6uLMT5PquzZsGPyZFCi9Ds7i73fNYm0EfHsEq8tQJ5N0WbHYPyX03LjiIUHqh9+Xr+og/6
cK/ZMRmGiCh06Uone1tYhvagWsPU5WuYbsh+NXN31lTtKqzgSsLI1kDkJ8lF5rK/hskUrJI+cZ+9
1nkCLE1FyY/0s687+atooY2asu6Pnu2Zq9AqsnM4IhMrrXDGoowpLErkj1F43KqmPwl3X8b6sFFN
SzPtYzpp9dqzEX0CrzSdpoqNugWEedKbZz0aHOxiApcioDY8OGkdAP2rQxxgA+vi2AHb66qXB8zr
YrBHvrdtUSE7aUPmPbgoVFDsm/Lv01TurcnjZ3HT17D3jbXpOBSdong6sCfxD9LX/euojd46bRLr
M5xTPO9NsbWH1t8qOoWRF866aSIXHUFQc3szgLgll/a0MDA0fi9kw+Z7VXOSLPTrwals9v6UoNQh
c1xJaQFYcs02UH3fuuVnK6pSBfe0P5b7aqyAF0hcL2QJ/sEAZ8+zOBSQ5ishX8e406DrjHvpWyBG
UAvk2wBOw4P4WIN8+k7aLFx5cV5/KsVAmZB06LOZzf4mmSvv6upTvJ80IP9Iv4hjgpPkMRwn586w
HbGz40E+lJ6mbzzpdhS4JJAfUmmVMCHK2o1/LeoEFxBx6kN0v6Fl0g+tJEXdBxPqW6fv+zXyRmO8
Sk3pVJ8QISnPNY4RjabdqQqdqto5dlOty7jtD+FSxNPFVNwHRXB3K+ktXWoGyvj9QXaTXCMbjY+D
UfrXGIkdMGwRxQ1UoK+qTx2GWQDLs6iQ/Ok3PcO4I+osDHHqIjLnVWDKVeBnwWMW9faRxAaCKuQz
3rN0PKsZQ+1IjKwc/zbDD/yQ9Q7BNhISMzekcNEqkewHi/RV2K59MJauj/5ukWuFBaGvbr+wJqeK
YpjxSyKydo/vAuXjyium+8ZGVbN2ymDrVNN0/3FQE+NGQFoq/TvVPxcy2VYGEhFRGyRwhfvsqQo6
95SQcNwqtkl1V2eN9zWp/HbrpJN+6hYMRLXoecb4bIEg4y0iyxcWxMpZPlkeJFfbyIl4EBq40QNI
+gbnUsgnM6HEsFbNZfTW7GrfV5P/Ge3fkjqcD6nRbkPNbB7UgTuqfRh9Cz04p3b2qq/wmubBXlZT
B1HDj7nqzBmCp6rBBPKj3519b6fJpIBV+8/7qrMKnRQHXsG9aiXUNx+MT7p0f0VebD7pEBtOwtKH
bewk+lfXX4WdG32bSPJvXW6Mc5z5wWOk6RnahtFmqMfu2bYQIZSTYxwpayVPIyjcFQCi9GK4bDKS
FH0Yihi3/0/9p+rvy3Q0jYTvc/v8+YDVXMCHC2pILX/61FlQ1Qej6ty7j35X2jqFdYGjw/LVqAFj
RlGy8PbqP1A9vTMlm8aIvw612Z7VAVIS5YM/zabTgDcuB9VHYmRc6VVY8GQz4fHL8CnvjP4Fmw+Q
c1E7nFVztjDyq2IsRFUzQOzqWOI7t3b9aHiZqmy+wrm5U4Pq4M1IqfjthDTFLy3R7We7xhU1D9L4
qC8IcgqyxpHgBpLaMqr6KKWiw9g855oBDnCaptVNJ8FbEH7Vd9UIc5+9gjrNRZxcIuebkk/oFw0F
1W0bfAUApuaNp0d4JIckYJe7Rd1B6kZRzTDliePYdrxRTTWgpqjmYFoPpJA9wDLcgqpLHSBb6eQZ
ocx2kb4KzTh8h3US7Hu7xcRQGtqbIzSJGNkcHdWopCa1qnSZ3KvRrje5rZL2Ja/7+Wke7EO8vIfv
tdDeXH8h8aJ6aUBV3EyWljwVADc02YQglmjFwqvv3DQBU0VLHdhcdLuirctN1qNveZvGF0jpM4nR
gqRPT4S1ucm3NaFpPteG8A4ujmcbPXF/kr0HQWdEXLq1Oydc8DiVham85s1DW8vpqCLgDhjxvT0X
x4+Y2kq6bNcDGCQ9SNitBsgjfI4SGzW8KlmpuDh0qxdWWP3Rl0XyqGXOu+purFbs5jyN976LpkQ0
ZvMOVEZ7dfP8p+84iBQvrbZu2uuffjTbtcNHV9N8wlDEq+WmExOCmF+Q+qq+QB4f91Uqy7052/aB
MgkygVEwecc5toFNconv3algW0Zu+N6aOgvtfA6qOTfutZWo8Kl+fIopwiM7ym0aIKRmJ1/9Qduo
QNMk0F45k2O/eIjv7pquH05Q5MJrDO4UQO+noYl5IHZtsc78JHj1DJ6t+MgHr8bS17pD8DogHng7
U6O6QKded5oUygGgmivWjcW9FXGjrGrDFyfT655zq0jeUSi46xYUh0WObgWWvXgaTWi0ZikN5Eq1
X5FeOullypp26wEwgyIyyTsV1JleLLdEfcVONV1bB/TmZSTEl5BPVo189t3jULmUzNVLe/NX7jXz
nVc00cUFFv3XwWyyQy9r7aj6ob9V21b30WhZe5pnIGKN4po0rdfb4v+fpuUNWzb+NkCMyDyTIjJQ
TQA1LezhoFofh/nPjP+3j8LYWYRaiVwIetvqj8maAjJaBVVJNRshi5du2lYy159VjxWC5y0Sqzmr
Mcp/yc6PqmTTimnvF9b0tTXCjdrbUAtMVwZFkBfTqtBXmdiQJH7UEuNIm4oF+l/Z7GTA9pZfq5Wx
fjLm5tSPTa5DfLLhg6cSXY8R0N1QRZg2lMAOQclq1aci88ynAkFzBcSzPcg+1BleAgOJj26F8lq4
FqG9V1dvXFRLYLdcyAE4V5DBoiEp96dzsU87N0jgIA7xJex7HXQt8Q/IJ4KgoUKXmb3U2rYGYjHV
maRDCgTcsw+hnpsg4QK4Nymyxep1uHOfb7sevDevYipZetVCixoq4t9mTlj3z7KrztRS3P4zeFuO
HWeRiM+ddpdbzotcSoQoHR1Rvykf5YKDCkAuqRb+GbcWnMvysV1af2aitIwN94xdtbHQsJrcqC7a
FO1USx1IuxYPCmfp9clwGwj1bj0HfnI1hizb8pVFW6WVpU89kh9yDnZ51bqXzMPHw8gQ55Q+gjyI
StDZLQBpUkD6xfopFnS0vRxuE8oiBWM8accAw6sHD37AfVW10BH5CNPCFVP9SZU7a8dEx6Lzm+hc
ZsNzuohQWRqOtB1p5XWlSFrCHrt9bbrl2l+gbjLAIcQsa1xYFkbOYtQHFmQqNr2i5RjmFOylHkRr
KJhcwGWCJOTUDGdDAAUpF45SUD1ksnG+QGJztwIXuNOYp80zDq7f1DgE04ZY3NoRH5pXIJr1Pujm
8NSg2HcFX55twJwZnynnnkoAUT+zSGdWBPSO5+omDlCaEHNpU7sBjaGVWvBM2bhZtSCBoLtsBSRl
Sm+5scr7znvqfR/V4bT6hUbPfWRU7Ys+lum5D4thozLndVGvO/enUUp9hRjdiDIWXDKKdXDJxDDp
d9xaxp1ilammmphV4dug3d2Y5ElxbfpKXtQV13YRdtxChDu1B0OGGFuPsfrReNOSZpQ+IOlFjatl
nwEU0hRglv515jW19VdfmFavJl/9Sv0ct1tcrdAau9e45POp1m1AzYl8Ava51O8MZOqBzJsDrG5h
HHJMKnZ+2Y+fIFRusraBQJ1ZZD3LIr6QX4LgSuJplSwDXl2BJzYoUgP+7GDoQdq1SabDf/uMrOkz
Rj4gOeDwXirKWqtisYTBajZbB4WbX8yymZ5H0763lvlFhGlu2OJhrF5uR5sZLNFn1OIaPBN4V66h
FYjP6SosNzzaaTrtYWKlL60H/UBxzbPKPLp8L5+ihu2DNuPR7nezdqlDHy8BBJwB/eNNubDq3Uwi
1KmV7mOlNyv01BcqTR6fLCvPL3lqO1sA++Ozs5DqxzHI4ST158ArMRq0OtYlLTF/GP2EeBSSnW+m
offsDu0ZKXYnOwBcEnh5sODCScpPehEWp48z1fxP38eoOuuXZJKPeN9/X1tmkP1A259uN6ETi5Pn
Wd9USx10vREkWc1bVzJF2VpDPfoMoGlTZlX1Xng+BgJm6GxDMNdfKnfekFb83U8Oxt6KIA+evbS+
y+roM4Ct7k5bhDb1egiO9TgvqqA5Of5llITg2u+D8hEwcriHg2ic4CuKyyxRq1ApuSU3p5J0S7ZO
pe10o7fREvLFUeTwfb5xKXS7SfPxrG/t/KAgzGlrn2LdGZ6D1GquNfjAlW66A5R620wvtR5dDQuD
ANnW8U5b1Bi0RYQhWPS21MFR+lvqdOphMpVWAS5C8w+Z1+ZPtgvxRQ51/p1E9F2T6Mn7VEO0z03Y
BC66fDhAIn8o4ECtScpH343p+xDkUAiIY1dDVGbPDtLge7trKV2ZVbvCzxy+feqWL/rk7aMF6Rf4
6Aw2tlZvo4UzPRQGelSlMEkYrGXoBRfsopGyAAu0hyoMkXhpqj69J66ZYIzCm8fksS+lvRuW1HKt
BYimBPljWGnDY2J4L5kBbgu7jnUMZnQth6r43trv1UJ3iFEwWZkNoFt+B31f5S54wSmfHvyhq9CU
ROlsHttP8/y9aPzu61BqAp4CJaNQLohWhCpRwdC0LUQufyeM3IbKEPMJwTXd5QPecgJxz29mQlYs
Gt9609e+q6dWuKB/bC9HjqBzrpPiCy/NzmwPKL+Idzd1KK50UX/m/l58riKUAgrjM/TrYOci8rPH
3As7LFT1jFHob+D+fIQFx2oTLtMIjVUOe3zw6s679kGKDeNg1u+pLRECSq1AXGBTrNI5bK/geNhY
KzWCBnzYpkNkBsqTN54l8lrZY7qgAkbZbnIEB1ZN4Q0XhzTMRZ3NQwkh0Rixfhtg5KC1TvKQWn63
HCY9rff/V1+A+eK6Wsr9ajKR2+95ZjnEyJC29e6DRBfHvnvp276GW5QnPNgn98auUwNCiSeN4YIm
0G+EO63Rf0Qe6uRG2pEj6iAIjW7obSGYkMZyM0ImO262caPnF9WnDsHUGsei0b7Oy6tUV+SMD9Ku
3Lsko64s2OtWmvUciAyHHVPXjs3Y2M9xP4oDokwSOChNkdUeOf3hUgvr6hJB/Si78GFMS+c9FZiy
aAh73IEAANATQAmMisB9X6aWbuaqqSCCwZn+e6ov3GxbmoP77urONR16HBsXNdC8FnujyaIvE2oq
GxQkintqjri1tQtqN6ys1yZtvqpLXYTmbarBTb0B9P57aug02c5MPPSH/p4KqFFbE1NkD5bmb/pg
YE0HALvPjLb+ZmBPtvIrp3+htIjtcJ1qFwBUEoJuZR/6urbvk07zNoLEy+uA1R96IFnxzRsOdS+v
kwZvR0WISws1yr9ablDFDyqyXMYgyP819u/XqbE/M6PGL64jRueheegiyz1aS104CLwOqBt4MtXs
UqjDI1y/fYRkqsgRbkWZU9x5Q4ncPos4mQ+AWMfQd4ZXy/We0QJIqKD8dcLdlf67Jx07lPawNl93
TjdeHFGPmzxGXP6m/JK41gg578VKvfCr3YLsdkr/S5dPAaXDOrorQmLa0EQ1VXcSj0JXmJH1I79U
mhUP4nQRMMuqu7Ho3XvWOAyFqBnd39I8hAblJtIN7VG07iv6hdXnPvNmhPJMcVDNwPoVcL+8tzG8
naG1coCLSLCZBeFmLuP86jtU3auSstLY5huESoLPBVzBYaOhFvSt65H76oM3QMriFFA03ChfOuHU
v3BBtEldOfo1N1tUuZagBRCwt2abY5wjv5te4VHtcuVvhwvOLnWKca9eXqXIdPte+lrq74oQE2ce
eiTDSKyxMOU9lcJQnSRbjdWNCANcbt41luhZvZBnDOd4PCjxxgAqEkWw6bfCo9McakxP3qh5eVen
QIhjkXSEjTEc3coFsbI0+2z02CZIhC9JuijhYlANuDMS6N+UiqkN4QxqDr+bapTHOhkdBUaqyI/I
o9ulzc5KqQF6syvf1ZkRVt3tbP5z9jF6O+vrlZ205HhRugcUhHZqGWrZVvfS5suoYT27KE0KhzzD
f2ZEhll/aS25jhf1Fsg2BUR7y90CSoo2tj/EhyaOyP5OsX8eLcK1Bsjzg2HJepPgcPEWZWDS3bSs
vqXQ28sgQeBI14B+WwiHtsnw5KEh/wWPxcUzKQZaXQscPm32EmB34kPmtFuJd/URMcH4GKEceNbB
VcKw8NvbGS5DpCgBURzVmZpnT1lxBBd2dVqzhMelk/5aDl7R/w9d57HcOBJl0S9CBLzZ0ltRonxt
ECoH7z2+fk4m1aXumpkNAkiAsiSQ+d69547LtDC67dcYvYPjNOQo+sQVOsbPO3dGQyaORlEqK7zY
28ovlBvhiCFNCzHLsFgr3cJc0nQI8B0Ln57fwmQzbe1G/KixUZ0abXjSUCNtvKHq9jlq22vu9KjT
xZ97ZEbG+sx9iUrjF+ETOT1gzXi0U2MQpYXpZ17eS52KgQJjwp/7TDe7XVtUYU9urVZHPyyHDatf
GN6sqFYR4SyXsRzyG53A5JuvFeyBuxusoM32rqu5j/W8xoxFFEhj9OWvwCPuECMF01cgTPshDqfX
wKIfF4AFmHK6aLyBgv04dtNrDXwRGbN5jpAXkTBDDWzO4/Jk1O4qloUEnPzGnS+KY53eMhfVE2ct
r5MnbOYYgHOLvtGXqLCe//U0DYCwrKpqTFdy8MvKLvfkmLcc3dC6PW8T2062blSp71peWDsF0Avi
eqUH/5tQF+1q5fcnwrlyLVIJaebIiQd+AERP/qEWtcGo903WcDwrWC8hmOmNdKNoc7jM9CIkj07w
juWGssNGtTTIaOI6OZT0zbQMxsbexUhmDhpCCKQh5LyFHdVLgjzxiVpD9NBF2Xc5PpQD+D5Pqffa
GFXvAcWEONXfUqTFtt9rR6Tjd6ngBruJZT7aavasB9F4lkNKWQQbgCYNBGGuqAOS4m7AA/yDzpqZ
3TINamwEhpqccpobeHDC5PTXoTzxNSZeRZVwGSrLGQLAewE/cRGM5efeKMbmCm9uEBDOfVsTCA4U
csQBZHCQqGBbiJUJe4cMJk27BN5HlbbRfW419UOTmxQjuo+5/FFZ973adQ+eWdTjzpSLi07rIOtp
s/6BqkTfd6xwd0lodHfEbxRr2mQ5qTs4n/l38QwzzbOrtMj21GTX2Ln3GzXws53E1XseWXgB1cq8
NpmrrPPczM8GisN9Vg+fhSOq8ZSuSD49eg7woz8FFllv6TXupH5mAmUUn+g2t4dLpl4m7mvINRrv
OLRD/TgQZiFXZb2rfY5bJTWR/46HVX53+zNFVfDEQ58QEFGGajqEkmNYGzs5d5CHUzlem0Gh7SqK
WGpbfV7xrxeI18uzHu3Z2+t90jecZo7fCLoDvjc6r7SkHazNkCLt3CqWPg4OUi6z3PnomvTBbmbj
OAJM+6q9/lWKDVQDfoAx6eQ3innIkAcElXZx9DMCErF28sDdyJ/pdui37kb+EpnnH4oMtACyofKx
mNoufwmSmDBJq7IPhRk4+9EvySb+c+stE1BXbdSAupDdCHFirtEZhlWHxJKjEvzFQxDe7tRyRNxP
i2YwKgiBqblriandDE7n3JmYZzeuZdl/7w0oa/axohrJ2U38bG/HVbmKSq3fFV3hbzr5S5rWb0un
8uCS1ArIO0NZOXX1PT9v+GjpLJhVvumyl5k1+JApaGXTrpsShNJI+S5S/6e5jn6sChu2ZrAc4rIV
JVLEw6B1MAf4zaUqmk/DnRjKLAO2nRHwpjcrt1z7et8/5lTLqKRSi4dq/mhOmv6c5WqzxU8X0WZw
cHf1/UbVLFLjE+i7fc3fuwM+NIlxpPE1y43P8VAWDXqqEEb+pgxBNH3MFSz3yc0fiY0I137SqIDk
DOOAOt7fTJbhXYcWnWyghfOPaehxPmOKyyL12xCRYKwFPTjM1IIrXqbEkYrJLXGzoAvEhpiUdt0T
fIwARLgx8absbzNEC/W0OajWMlYLdWvD0XsEztNe3La/HdWmzdo3HaGHTD9BvU3fmNjH5UB+J+5i
dR7qLTPB6dtTgtf8WycGdTGoOg3/fdA2u3khT4UKKmHFMOrt51dRxFf5ekHY6epbX7wZ5JY1vjXf
NXrPU7oj9RA/l0k0EcZfAbeysnu36Ra48+YVneR2dVsdk5wLrMMudnqA0sZqSqArjppVu7h8swjT
JEuqQ49INlSwcoXqcSrhTqzSMu5XSuzPx6Gp80UUR/M7OeU83CN1uu0FYmwSZ/MAg8M0e/rWtxuC
L7qqf6PS/yBLM34VbMzGRQ8EJHipTFr3oDSms3WsUttrxMncNYVQXwzQRacawQnhccz8I0NfDYYK
PrpOYcTzKfQt7KpZNYaUkN34mjpnwJK4rGjthGsQmifc5vZ57mlXrWcFzmaIDRauEzrIBIXKgjAt
m2YNhzWOpStrT7EvN6HjqjudKsUiyzu6/MpQLEl45n2O+co7mET+IswdpqPVOP2L3ZMJikz9nYYZ
U6xqSjbyMK+re2ZqynVG435nTVATub9W74Z1iTrep/LJbiFg2NklkfX/Oq6ThKw7kdOgm/mwV7zc
3tq0IPcxkVr3RapBhonT8Yf1uTL2enNEoFDoZ8OnoARWO13IG1xCIiwZmZhO5A1OHnaKvjEd5zBL
h7F89+tDhTQ9tDCWVfY9qvJ82dV6y8+Fji9Oyn1kOc5jCYLhEqNWX8jxXLOHdR80+7zRsJAO3gUh
2W09Ko8Mjm7PhtG5nZNHisKCtgzSGAmOORwdJytXjcAiBgrPVktzHv+P8Yb+2yOf5GQJPC9DQFIH
29CmQftXT7QYvxmxs6om5ojC6hEESn4k5byjZcxhjyloHQOd33XMyF9R2r+orvCEq3n5JF7kRlG2
vq1JhDjW/zVj4yPMogmxUTiW+YMe+lDbLUvdfthmivkWUU87cS/STnJPbrKCLsuiN20I1UpgLoiT
QGhYKneyZmUllUe6CBYv2AOC71SPxKrTwiDRRg0PjjBMWGIDGfcji239NBih9cjdBLO3EPvLk0M1
PIRRUTOFwyos7xVt3Z4jT9fApzkekS/R57gd92etrj7HlahkeWiGS6KMwkf5+eFJt7HsxrjIo2kU
dyzV8aDB9Cx36uojpujH5zb5ETkl8LzIGa9oFpGUp0V/UOvBP1dDCxQ/mjL+5NXb1Df5UUU1uFKz
Tl+S7keAl5g16P89ZJJFqk/Q034QZ78ulu+Ur7NyxqCMJZ4LhZtPriLXEU4CuZF3qcSYgrPfdkLl
qZjv9Km5iyrLFPvt7R+TAs8/fR1+/duUKt/nPj9CZmju2qfpt038CgSYEavfbcpkonSL6c9HwJR7
5yhI513rOtVt1hqAptmlPO6Wck47TpH1YOggdEVihhzS3ZG7sK2Zh5nmmsfPcTZnkF0dskSKt8ja
5CYbuuFYJi6gi3+GDGaTkGuJvXRJLNqTqtjBHP7fe6ZgFcqzQRF+K1u0hNyLB9wWXaYvoQ6HezQE
zIPqSRs2UpnJmtQ/6GiGpETzi7c6jOBkO9o7u1Yxpgs8DGes7EfWqutYrPdFo/bUE7W8INi3pBrQ
BNsMw8GmEREYg0Mr1bWr6ijPOllyHOhyXcuZZOdRNfeyVh3U/a6kK/JU0Z27U4gTwu6CdbYnYmet
Nd20U/iML92uqU+zlqwMYeFHHx9zy+2cS1dFLYosSt2G2yjv5I///1d0BDm/j9F7lO+lvlpuQiqt
O6Oy4fYKCbYcMyMc/yBo0A7+0WaDoKfN5vcAWpFrowsw7lrF26j8Ye5u2hF0DuF6KqrkTKVpZUVl
MK6UDCUtbJZeX4euN+1uzWJA8oukj5VjSrPlUXHVJ2Fp+IaiLoT3+M94pE//Gi8HLadBjKHGZgX9
APT1NvOWRwNH8jODeUB9wNG466kM3k1oFuWHOAKiDO+HJFTxgDTakmcH+ReL20mv/XA9zNkTdB38
Xb797ho9kMjJyljqR8qDkntvhmCRkz2jsgoeejoklfNCw38lr/fcOtxabYO/Rbzc6oAJq7ia0imM
DjaG09Xt5Un13GGKv2o88aE39Ewa4RHsskijfgeQg+m40nZ++Tal9BdGCuC9cQM/U7ijo6fpTxEp
WPs69cdN65vFey8IwwK03JpIfLi3jycjTOJ7+cqUpfByrD1rY8QN1Cq1TkzgBOGp5uGhUVU4KZlf
nEaq0sMiI/eVdWDs4Gys8gZ/eTKsrZl14YDbBxiHUngExohpN1xFb0FCTV8ThnKRPI0cK9dZGXzg
6HE23faA4X7ufZ392lPiAXZSw9Ru0FiY+x4iZ62A1VOE8XdnivE8E0VlzcyqPLvxH9MsSCjpTN5e
98xkb3bRtRvreo9PSl/j35u+NcTvGN0YvqbGXO8x7hIyIh6lYtxOk/A1TrKMaVvw4CB7fI51wBCi
P0RxhbpNTf63PBxDzLnt5OnnOVb1xW1xcpMJWRO18s7RhdOog1Soadq9o9Q2nW1ui3OnblLRnrkV
8269D7B8+kr6LkOteXH1eb6v+6B6IrJsLf2XdlgUR088lOVhJx7KeavNOxCUr1VZPsjeYltX2PkQ
fK/QExNTRSXYwhjhVkW0nzuMtnXDkxvM8LT0TUP9Fk2ghkUGmmkh16qm/j0yB2XpU+bguQoA5fZr
OVq6J3ojva+qMjk6uXgDDub4nrGakKuWkZwwWiqY7A3L1bZu4E4nJel5QgtiSliR9No52bvPh3Vj
tma4h4luPjlz9ThjS/qeazzwZ3Qh9yBrIc9r7nHocPTJP7SF/AWjSaLxBOGOl40BAHstf/Icz940
gAPRzNR7dAIWUSliBeJRI/zXoZ/gx+ow2lgJ1S3RGCoAK+gELa3KlohVSDL9SSPR4awYeAelQWL+
7yHm7uwMceLzrDyUF0swjTyMTBi68rWJb6zNMtepbBEDjGWhMyiKqkDv5K/TpRE+yWSoTkpkVq9K
cZXDeRStb7e9AV7kToYM+KXNzW/o3r5yByDo6SvHMsKNHJObqE5oQis26mCv6Y65H5cPoOMS0EVm
8ZAPc7JW4vZzLxBjkTj7r+tKmo4BMch+a4nOQFRb5I73FIXIXiJwwOmuqFiiY2iReWIPJbPxSmkX
BtyCO3uqymuQRU95b1TvlmmYa40MoF0/OeV750LIN6bh0sVMXfu0qzfdVDSnyo6tA/UcgjcI8Lyf
UVdRMoMzaZnhDycvlF+hfd+ZQ00pr8wwpBbBN2LRyLcm2hX5olpv5rbdxBrvbYndcJwJRxIrnFUo
KBwJkyIQEO3DLc0lg/is1x4ZOOKkDh+O4Gr6ir5V/1bqpt75TVqcQwJ1xoWVmQcibPS9HPvaYNiC
LF9VZMziH0XJLV7i0BE+y725SzEVGXG6kmQd2xmIZ+r5UPCwR89siuNogEcrT2dAOHMkD2v5//ON
iHxPQgpzC39Z3wTlriGTZvn1Xwf6oC+mssj2I8prN1UsaBv4yv24ILRJ4NuFm1wtaVA2k0Pxawy6
dZ07xTrqWr7maFdgRiyAPMLKZHXg4n3KdFJwKTfuFB/CpMaO9seWHhUAT4eeB17wXwv714neaEW8
B4vXgjyMS6yU5VLe4jIb0EcUsjyJITxS27GO5AXfxT4gLN2mmRsWnbM2m7J5oBVYLG23Iwjdd39S
W7d/5nmyARQ5f7McLV55rq7d1bjcEdfHHdgPv300o+RFCjj5l7U3dacTzy1Ta31CLNRu7RROTeeT
/xDkE59xx0wPxliWPAFqWDJiI/eksod6YbeUZ/86Ic+OlF5uZ+2o2fAjffc8vboP07nfE0kzbJNQ
KfGnKM1C1Tr7J03sBaom97vg6iyhHjDt81smkn7iWMfa6W5ehB6+3SqHQ7KRxgMliIYHQ9xgRAhF
rZNKq0bAAhvBbJNw/tCL9KVBEhtTOHs+aiymNn/9vHy0542iO7A0/iRxfP2adtfPm6qieSp/r1BV
L34UdJuIhBppFv2Wp+oV2qb6OJFOudZ7K6Ek9M9JfCfXKJvBM/GDQLxpP18E2f6aiPEsbfRjresR
/mbrxXKxg0mZmnwwWaAkl6S48L1zbG15OJ4DasBME0Mbf3ZqrzNsP9OiDWc0kGqP9rl0tPzEUnBe
Jjzy1io0FwscY3EJ55lmXAX1W84HdeLIQBmbj67dz8f/jk8BXRSm+upxHl8BWYzclJM8ObhRWe5l
SMhXNshfhzIvRFwb9fRAtCiDZguUDV/JmF1JS4nPiV5Xe8u2mebL2hWkSlu1o9dIjBNlZNzGUdVz
r0VvK6//Gk8i0m/F9SOlkNorh4vVqKvA1s27WwExHKbbIarU5sEHm7rRYFcteWxqa9K13IVpzyPa
AOgtX5vcxocekSmVDxS6FcyeZ7lxhej261D3ddjH5UiJPVXtNb6ijM/ueKcN1nBL5OI2bp5vdKjB
HEiziaa30m3jxRDBQiV5uXms7PIox2OP5YFncPPX8cgvg7KyV9KTjQ12WWVRS8iegALS0MqOnV29
ZloQngColRCsRntlGBpFTSM99ULEU9rFU+ESVuNksAZ8JINLP2gQx/ShecKstpDOXodkS3SkeoN8
nA4sFslmXLXuVO0l8cJIivuwndQHGPXpI0i423CEwIJg8MBdShCGRHDWvB/nYWHPP2VBV24Gx8t2
uUEseySqnFVFOUgrycIrZhxGTUbR4eZckceVOK5Fo0Mz+vBOkUytmBLzfTzYzSFXKT5JUI08TMUh
PcFi3Sr6MPSnOSv8uxpgCjpdboApSI6Ej9OHaVL6nfoxu4yosMl0z2hl+7mxNwvX5u5xlRMOvavH
pwgbgLB0/3Nwm5mIM4p/9fxffhPBdIg8VOqKNh0KtSQILTKogSyUEkG663RrHV3Zqzo5V/lTEN11
bjKte8vnzF/1qRKdVRElY+kVEpbbZ6kqrG4/FeC+Qb+M2565JMJOYVLq0avuzN59/MukJO1KcszB
CqLOLvVBloToQYQgp9GccOFPdXxI6T/Q2PDT5U3rqtGAT1lvLXlbQfmUS3MfT1UEIwbfHVgNIrJZ
tYWETCxiLwgP8lCHwXSyCuddqyjpGiFppfLuJ2+LVrQ1ya89f43ctJ2M58iSz/IieY9VANAPiVqf
bCvuDpbinrnB0hiUQahyE5QTYq64yba6PiOurmisH1p/uBLWOS/MrCXCZzLDmg8HLNEFZrV6m/EM
hrmW71IjwNQm3j6qFjcPVaPnu8J1IaeJQ3mCWoGFhBJL8p8ngiUeBhQfdLQ/avtSzA663WCg76cb
GXFcLnI+rYkRDub+sy3/YoE/uCffU60DxKWA6RTvGNK0Pg+RzGGbStHqlMlJGS20k2Z7wtLBTp6c
Cj3y3m5/+ZszIKJD0uHhZY7gBPm7XzXZPdZS8ynHiyEhOY4KT02PkbPJQzsLCxIlKJzfzvKiCJx5
UvwOnCiB8JhThRF7pSXqMWIPPNCwDCF03/a+rkPl328+fQKGZ64toQozxKYtMKsEuburhFos1dyP
JIR+M8qkEDmmV9m/rlClikwIBCGLhojlVqAh/Jt+M6wnezGYWK6dPJ1XSaU2R2tSlGBjqBhUiSEx
RKWS7qxflwu3c4hckXZKYKXbUjasIMfTjo14ayIXvTP79kAHiPaS2Oi4pJckKsS7Qk/6xe2PSwqi
sWgoZD3FSnIE6D9dJE5uDKH+ISppd3Iem/vqRKXLVom6ATbX9419aerwIE/SuyMjtejzHXQxnTtn
oq6q0Jje6o4JCSzo9oy4xn1uHJUwqLC/mhVS9coqnir9Q947ku7+tkDFk0pQmF2lG43eSLisDTtf
qKOdnYYpQKxDTl+AoZIygGw6UB+2VxTW0s0t0cczfhhW3SAi4q9E7XUkaMdlNiYNNZVpFjs5z1Vg
QpS5Z9/Lo46kpL1GZ2khF0JyzBuR7vjzqG9Df26udriJUcO8loSjm1CWX3qwjJTZME1Ka5CDHGwV
6lVxGEvRLveLcjO25rhWxkSDSCpshk0zfR7LDxoCruRiEAcgZ6byhuS2pbWo067a/TXW2Vq1G4pM
WRqDix1E1/27tFiQj6TfUSkYvVUUgOtTzSDc3o5hGjRb1Xe6BZMk/06+IgNtfReX3bi6cQSUKr5L
0+Bnl/BP+6owYkZp96ni/da4jblIrLGIi8tCr7983sQnqhcsoZId8tPwtbWtrcThKDhJAMWb8ykF
X4WczmlvnJyBqTO4/DC71jWCvt72jZV8hcfzu2cl+hbaRrqVX3KqqxH3C5xNfoUYcYk5Pg4hQDC5
J8eIcxwf+RnilWLW2Oyq+n5WKsf8YVoiGUJ+ED49VAk2UlHg7/1mvHw+Qyn+Ip4fL7d/izzrTQ+f
3aPSIR5jrrYdSTgPtiq4D4WtvDsUltsosH5DwVgWk9P+aDp+ThqG5VOq1eZ6mk3vNM70OZMBjM+c
VmvFCb11LOOvPVCxsJTmaBWJcGyJezNrtzg3XvZJe5NjpDy+t5rXHppujBeGHhu7QTaBsnbpgLO4
3OpeHLllGV68werOngbyuU15DDDnpy8He2LHrRi3jYjx0cSeqdvZXh8sUjDEdfqolNtCEVEraXtk
OgFWlanAMqjn8N4oQ3un+bG2i/S0vAfICnR+hu0fp82hFfjR1gI3WyakUxf2s6LmPR3ZfNhJ+kUa
evDVBpE8n/t380TXTI5jTv28TE7hoGbuSuDJj0javNtllteoMNeVWyIasjZYJfHF72eHwqXbNuuS
SOcVosx/XOYYv1ZTV+H2TZp1HtnuqU1agnRw3E13rf5YltzL1H763Dg8nZBVRJheGEea9DkOci3Z
VZZXLv56ARDSyaRP7w/mbgLo9mg3an5UWiejKjoNj3LMUp1j0M/2nRzqdCPZZDBXqFhxRUVQyn3l
28TVZ8QcihdZZUuATFlZe7MHETKHfQRcQgcdpDXPZpFY516p1IUsPiUBoa4kxzR7iTfzMwOce9E8
901nnc0aFJMs5qiR93mZPBSXaQp30X6uQdcG4ytTc+W5QHx3tjIcIfJwJE0VqXsv1AFke4aVkx5r
bHDQrMzmjPiQG3BQrtqgNi/ch6srWLuMOpnyM87b6iqHekLnVnMxRhtXMblCnFCpbPWeDUZJHNlG
lZ3LmFWz/BJiKK5YjCujzgNDHorNlNv0mqvxKIcMd6gvddHRBuScfGWo1MW2CqFnyjG58S0Pcmfa
6Xv53fWZWOeCdJ8/32nyypfB09Wtq8T7Tve1y23TqGCMdKgu+azOi68TNd2rC/CafBVj+V3/dUKD
9IGKsXd28oStzqa9mAim8A3LOMux2xeYuugkvuOgGcYe9tuPqGJVa4d2tyGJPLi6YgNN4KMJwubo
BHaYLNOTj+3hQZ4iYvObgQpik6rGtxwdEKwozUD4aA7G6nYMTYHmugFQYuzzkgT7vtiOIqx2bKYK
YUDmEL7HYZcp432RzNF+DIKc2qMynbI+285U549KxC1kIXflpgoUSkQdgR2xUR3lUOGVXDJq+rC3
ik4/e7WmEBLbeqtMyzvyeoalbYTqW5PjBatH09yCLQ7eXM1YObHVfoyGprEyQzEZ8HS9OqH1U77Q
ihHA2tZkXVxao2f0/cNSvqCuu0vf1sqTl6bp3ksWYBWHk1vaMR/GzMH5FgQ/5RiBd8OpMkPyZOLo
MIleHjgw0sxMHl6hSL7X6iQDHTKmS3nWz7GJqrCJxTk5kswZkfdpbOxvL29rb1dz375dr1smGMvk
9qXli+ySyQx/kuA2BhJIpR4e90t5FgfudM3c56jNmLjXTbyoK4HgABBw0+5W+ni2xqS5HXbVYAKw
0fu1rVnaHgMNutVpipY1hJaTOdXuS5r/JhNCudKTOWMFNqBhoneUKj7DS36HZjneB3k93ddEzMrh
svOFDcO5VqUSHDClNbh3LWIbVULDBqHZlpMmuUEbjwhYIez9rxNWQoatbzYQXSkKLcxGHfdORe4h
qZGIFsq6B7koesE+WBoeFAN3msBzLrHORMsrnJfJy91L7SGHWww6ieZ1ky5qn5tA1+EpJUv2qpm+
dWnc+XPjlB3KJEpnKGP+c8KstGhhJto7CRArzaZvxZ+/35YOkXs4JRSMHqn93SeVDs2R84sJ6BvS
reSVTxZ/iCg1MdWo+iFOa38Tm3342FuzTiW59X/o/W/Iic6vXG1+0qCLXxzLrddG6CmnfmSKkk2U
/1yAuY/M8rtFlLXxL1dby+9T+QXlV9CHz34V45viQ3KKqDucXCraa68z3SctLKGIYrv9lVbcpObu
1xRb6D3bIn8Czl0i7+jRpiAlO0FF6dGxR86zl5W/5TfQ4hdv8Iqfbsg9fkrS6jEYMf0QQuAdErTP
56rzwjX53fYL6pH3TvwiPVKYWPOSH7glPD5cQXttDWVt9s1EyENkXUK4CFgCdKqgqqet5jSIH3WF
CBmFJOunyFLx2Fal9RL0ob7w/dh86/ImAzqaWd/KsPpWImL7Xkz+Jc7c5Bfy4106hx3aSADFVdHa
JBT3LLemOV6o3hNedCVc1BGVmXKcfxfQX7EcVT/LsXoc0ON+nyfjp8dX+Ka5mjBNhOFbpLXuQgmz
+KXjc7XAyLYbq6J4s4zpwwHQ8MsosgW1b2iy9mDu1QgSN1Y8UkQt/hdt2NgrVJbFZbCZmfpVB1HY
otviuGO/iZTOeWgc1i+JbudvkFq+viT9vuxcjBBclZKpYpQ12p2ppdZ9KUKMytHNvhHpMy0bsm9O
eE4pmaKBsasu+1Y7GWWgUoSq2PPwTDLuTo5bWYlLaDbTvZ21yVsEjSUXXwdJq78Jh1bbwoxLFjNe
hx3ph/q5DCgBZHr1pPeFydRIFAQMdFILuetgIDq12Ye8tO6q+lS48RICfbBrAAHwnmu0V7MKMWp7
qbGbfXsza6OBVAoGEY4tYtXEoT15bDoXRxjgMTnEw8k6gjD6Lo/kBvF1ucQTV+7k9Y4fzPcD7f6v
K7BiG+vI1JJ11XpetjTsdENK1nCRLyjLOtpXKOMpCPzzTfMcy7ZLsBKff8ZcqyjPiukzu4SDtqxg
R69QEiZbeTZxreaqQ/USl1JmprSROeRKDuG0hCRXHLpGh/xBCAccphrBR+xOL72W730awWCX2/wl
xuQqRlVX7x86GlvyJeCHCaB20vJ2su4Va18Dul7KsyYUlQ2YIX8tX9raHWnG6DN2Wl7OLxjquPsP
TnAyxGHfDk9Zovn0A0hds5X5519aV9fe5JU2nOa5ZqmQEHdce7z5nEG/RDN4Dx/y0jYrk+DJGng2
0xa0f8JKXCoGwas+dBeo38a8ZRkDbolF0/0QiKwD8ly8LCF50q+GrdMIbqJ9X7RGeY/+Ut6W53Ls
+E8Pa6nQYTnaXb2BT6a4Zctzf46sVo+APetOf1U9Qp58jXzANP5AuGg8p6UJoHoI3wLW0xvitSKB
IieqbTbCv/fKP2eN8KOe52kr+Sgs+fV92uTeAkuVDUxFza496X+pwGyRoBmxvF5PVu/v3X5MnxQ8
C3I8HnWaWF7n3um9hycyIDuxByK7USo/2SSlUlLWojUvK685lF5unvoTuOn8XjfttziwVypEsBXu
OWX1VejSnZggGzE2iUJXO7bOnWvUK7n0bjUbFS3NPohmbXl2xT17IYv0hItOe1ohO1m8xy3gEM4j
MnXnxrkbMLq+MNV3N7maXYDZ1foF8na0aTBprPUsMV7xABSgyob5mNMMfLURAJNUNO4GpY+XfIaG
B2I6m21gJ7B+02F4SDOrx09ot5us95Rl1DhBtKycdlxDPDFW8iUDtoxNFofmuvT9mmd4UlCxNVn9
DSR3x8OQ3Ms9CvxQe9GwAYmQWFJD5aEFIIfEWi+lmJr9rC3TWpWsWXYRFMmTWfXKNu6AZbX5bG/T
tgzPCNuOydiuMvxt58xUq3OM+h+z9CnVfQ7ERu7Jc3KjOBH51EJJKg/lWb3pSF6ddwr38OvMD0VU
F82VqLbTqxwz6+JijH1E54ArfOKVt3OW79Qstp7tiAmSUdpv01T4u9nKAemKw4EQ7YVXR/TuesMF
rjZ+5FmiHAK9BFuKJuUhT4Yz3mG4RH+GQldd2cC87uQFcjwnxBkR+kMb43Eg8AuqM3h8QqaNN7TY
vGdcu9jXYATftMnHBjw4z1qbw08KRm9B4r3xFrhw95Gk9gf5Kks/JqyjXlXFoTTURdRuGholzZB5
T/oMSjMl+MwMRq1fNjz2iBJ/kuecdj6RK+1d5FHbQkuBs+cSuMkLFb/zl/n4DvDZ3XxCXvXmGkaw
0abBv5dD3QQY3AgIxJOHkv4KKatbhnFCpUZoaJVonk4B9h8DVfiPIvpAvz5/ZGS0rUh+1k5aMJV3
adxZS5w/5Q8/3UCPGL+nQV+iJNGLMzhj7ezqgEdc6NU/aIMYXvEt7384qMIORh60B7lH6FJz2yvE
3tfhX9fJw06PSN35el3U5NwqUoKfRrRMmD+xs0JkgQ2SNtO6wkm2RIzuXeRYHeTtxuiJdo0Vwz9N
sxEpm3BWk3XJHVYgUa1+UbeJf8pRmvb8zzofLpHbUmGJrvKE3MhxuWcOIS8BbK2dwEJ8XYHW2Dq5
n7WUGDP/ZjJc6Gk2EWnbIvY2RVWZxzThWbXqTCvbdNBlFOLIgTGwICSjDC64iEdrFzbBzytLsLlm
PCoyqHzIcMZXapojHh1WRlvN0SImVxDA9a+xC/q7ttBJqhq1Mwk+/X5A5A7UAhh676gkB2XZUQ+H
PfdHsoB7kiSqBSHLE2mf03SUe3JjkQF7KDtjUxVa8sCUhwJ26AYUGf32mmJ2XHhGpG1iPemQfxUd
oJeJ5MQ5MT7yzn5BIjw85V1gLG972UisTwsKXbis4WW5GOWwFvzxTksDNSoyZ8PswrMPYxXcIiqa
LIOAbBrxkY8wnpU/h3A89OdehaLeuTphmq25qYPkOUyrjL5vgTQtUXWroLz5tS9PlrmbHeUeDeR/
rv3XMVa3lWqMJ61yCKvS1OGpG6vwOiCRlke8zcYn28mOVpU4F8HMfppaFW2FQ8qBPFloE/XmCDq6
PBsMunXohgSGjvhqWqQ79wC/KAHyUvmCcVbxyUzKvRyqemb1hLc5B3kyV5Nx3WRzvpFn+7Ty9qpO
fLo8GymrxHWmM8hZ/xwa3rop2vIoj7xWn9TVNEb0tJKu+x/Wzmu5cWTbtl+EiIQHXuk9KVH+BVGu
4b3H15+BZJ+q7n33y4m4HR0IJABSUokCMteac8zVYyxPZb4xHGw936uBYxFhZYr3INPQVGuZ93gr
j7jRx95Iyh7FhVlJr4hJrIaKT7fSfplVq586oIHLgcIIBSqGFpO0k9wLcDY9hjYhI1SR4vrSBTHT
339f8h8v495THaeM9K1/v50FZhwusHpOgr4nHRBdtGZ7ZyOx+5uB6O9WZzWqnTK21nIoTwxl6R7S
yH2RL/pzXHTpecIdcfpznBTgaK2qubqSl8kTcxzkqbESDNR8FRRjsInG0PnKHS07/Hlp3rWg0VmF
LgnW5pKmCczLLGyQl4gelAR2FoU/UrrOsxMqPmYVNxyKa+lbHgCeVuNaWaaxk76FTj2BMyDzXJ6t
MyXaOE7VbeQwjqj3BSL0d3LYdgkdGCvX93KoAlCmG56LoxzqdomazB30sxwiantuo9y/yVGBgaBs
zRiMgBNfxqS8KWRY/BQixCvQqq9doWqbTqdI4PWQLeq8jbnRq9FPM9p2Cvjt7xXQZZdJ1CGzSdWS
m1gNg7Mxp23RhBlwiNpwdBBBhX1qvkD/SG9aV3zKSVkx0cPoAp7RNv1IOm3VbioSU184mvAuWJJZ
a9q+srbmIWp77yJPiNKhY1pF6CxRP3/TWues9o7x2qV1v+vqFEfBGAwfqaGuaigjRzMS5ibT7aNJ
uMSL7lECdvDgL7Hgj5+xkdoLnerTORznkgjaTHk8otKwNkRG0O58md7TmLG+FboIyZzDJCA30e+9
xPTihW1FT7J9aefNL8iT5iMkLg36X9m/RiMpWOfOqyAkjAA04h4ECAJepdHR9jsI/Fkd3hJjUi5y
5FtOQCxp5h/ksKozfV33IL/d+QWW33d7A/XyUp5tdNDgYyQebzS5GCJ464TfW0sTqr+J2KaxYZDf
pcI9e5IbV6tPumFOp3wkv0IeUrQO+oattHs5lCeYsg/EPKjEJ/5+KcTeGvMIdwR5LJ3fYDBSY+sN
NfrptnDmTjLRemGVnlgfFCts2NM30lRQBQn1vdVMc9v4fr/taL5/OPztyeDUqp2Cheun7srS+l9u
26PVDtLx8thzrPGiJuQqZ0Fvs67lLECZQlu0ZOIsoDaNWysYthX0qmPQ+ZW+kjR2sxwfxx5YdnlM
stp5gj9OSBWHPB6BkiPp5n9PyMvKMSj11e93kdcpwd1F3fqkOUW1LdPSIwFw8Eh0ZOO6IYzBwrv4
yJ6fWeI3OzRarEvmobwCaM7NDJvuLA+RIDdADk7BAM1X+KXrPdtG/m0wI/i786EhdIzDnAWx+PNV
KEzQ/HRJQ5SXmF4fErfbf5NfQB6qa0VbTKwK93LYRXM/KPWf5BXyjdB6FUu3t5udvELvhXsBCr6X
38Lj0GwksW196Q2z6AfN1D1EUnih+HuSoxQVyN0J0U5FrTXwTOGKIjfQlzXeLzly0zK/Q//6OU6F
cpSHpjilEEvI3iKfXy6PeUVzzLKGnuX8Fn1CF0oZmbmn0cZCLfWmls6wQpeINW1OePMgSO3sUKmR
1njmUtWz9hNx+KUxw/qvwo/XUdd1371Sdbhvx/ZzR398Q8OIZOM+LTaZNWo7hODkPf6XPQW/2n8/
Sy6UsMvnAID5MiX9GKt2ajyX1pweidxDjliMG88W8mxW2Wm0dsPRYE7NJgj1dUU44VVexufahNeN
si1CrIlKfngeW4RDzLz7Z8Ug2Tdrq7/3RhKjL6VpoiBz5soZs6FRSZuzNQ+lnEfMQ71iBf2I88JC
f1YSymxyriTP/hn+47VLnb+bi6hoGBLO5F8nXSFQ165fHyODtiKBykDU5pNxx48o7OY8/T4kT7aB
2+O6HYqtvCydwggVNb++je9XcyYyr5UbebULTvyoltnuzxs/rpi/iQnLuG+jMP9zfVt1z8yoon09
OhfQUFG9rBT7qLtjcRWsjV7ijiyFDoHQ9jEUrNCwgWsLORzNvL8P5C5lCJnQrBOgjjYrPsqTLVrI
TTL45moq++Cliv36kvPX2Q1NDP4uSQ+tr4nHl3EHYp28Pta28lqtccKDCz3g8WW0sonuiXt6fBlI
fvi0Cg8yxPwdZlUiNrbpommGguQ5prvTgAUdUyXqjnJv0EILBINltY+xPCg38lgeF+USrpO7rH5f
8udiRxG8+M9L5B4CNuC9o+ohbR4QS9vTV4ljGT/6VOwjXJbvWkoSs12Ir9RHl0xVnoyYKjTeMJJu
5PVhSfKS1QM3dKixvoGM3ijm5H1M1WunTOHBd5x+IdVNcjMV5Zfo9Zw6gRvcm/mKjEyUf1yRWvXX
4AfFaRqs5BANrF/taegvGvgcp1ASotJMwN4e9g7phIgQIAE+ccKrxufyigi4XwwNVeIRVFAUkVeu
W/gq0U6JF3RlL/acSemyEEd7GyQ3y7Up8YKhWclMypF/w9gty0/5SsPJYyIN3Hb1CBKKDPogYTHd
w4RWvNxT5mPjfAzb2N978tj//TolV/8/vMv//bsKm7AlxILqTzOmwS3nAbdLY26DLQSNmzxWzSei
oRngzbsujSeG8iy+XONMFXLltFnMSmwis0MAdzrh0XuFlkVWAuswuWPCckGT01LHHcqdrKvJQpoR
AXCTxzSpc+lKEhnk2B+BdJDP8mFNykQLNuzXkYinL7UrWTJTwyUcWOwbzenWUlw7Hw/jMgZqb7hL
0tH6LeRtscOwod7HsfxLIu6rvn/p8mx4lReMcdes7ZxM78LBgBRbdfQROA61dbPFMJB25WthWEt5
vCaW+5ApI1UNMYQfIEUoX9QiP2TjwF2+ic9V7BlX3c9+iSyj3DOPUMibV7k3rYxo1B778qjfmNVe
o5ZEkNBVxnPLEO5U99uVjbZ988jotgp3m7eDcZGXsGCgdKn03x8J37iZ/upaGLqtKJ9zMo1Xcs+d
OrGySTxBOqYKApTZs+djf84qrfI0BjSB23x0VXz59ZMprG6bezcJQu1mgKoEpmoGjYQ40Y3tnxNI
wPRr89FoxZYo4PxmTmkHE5tQkzxI0pM7Kt2LxkN+Jbwy3MqzNqCCfYifCwm9Q8JHHtBK7o3qVOgx
WCW5q4pmPYKr2BR2f6wrW8fOmKvKVlWsJ6nHksqs3g66Uy8++T/Dxfveisx8NooRzaQARtAr5vNQ
DatYsbRF7SJBIBe7XnmejqK/rNpTSYb7ukzjHBBHtCNrKfo5puGnD2vjt+lU7tmB523dWPnUVHW8
tC4fs4VLr0ivx7M8JDdV5E9MOUAZYik5xEjO911LUSgcq3ohizJhUJ4MUA7vJDCPG4SkLZgWk8d3
YgPVinNq0/UwUFPOiQ8VffJeDAiPaqOYfnTutPFzMeOHSHKMtQGjjqp8dGUMhJpH+LF2E+t5UoJv
GqaLbyV5JUvf6bWLjSLp6oTIX5TQzr41qvqjp1X6PIpzHvylRuG4Ku1cfJAzZlAMqTsKQqp45cG6
Ct2meVJSVYOMzz/pQhFFsAb22j1h7cTK9XvPMf2/j8mz8joD8tQTyNO/rwuCFgdk+O6ST6DtwwBj
CmU5gkKUAeKPSH22OHecA04P51COlv3Ye5z/M/5zDVIv7Pi+5hA4a4pDacEhXNRy+9iXh6P5XJK3
nFPrYUoX8kCY9byCCfzhH+flWJ5hIUPUwqzAk+88XyeP/7fhP7/i483+87uRR+Xr//M76Br/V57X
2rYUU3Ql9vw5nFDvy1EDbOoq9zzUpxiczXiDJiMAqho2s5RTL5YaVnHMmU1JPTOJLjFTfwfdjRzk
8xG5Jze+RnOLNJKdHfXRRRd2+Dgp9zRXwOApRbGWQ1FWqDSFli3MybIuapN+7zRteCt1NT+iZg2X
zTxUYDXt8hziGg4jhrQp1l6QR1s5HFNFXyIo9mgu+Qu3t5KvEQ+tHn7VrRchs3b7TUor9mvU/dUI
bpyAR8XY2z0Sa3k1MeYnt7b6FwoI03Eyucs+jk/WV0Kr73m03Ok8Rm7MwoR3VzsqofjrxJWu+CJJ
1frea9tR9NZrYuUd6vwPOUDMYeO7H+Efcor+SX4fIfbLkWghy5ZqupYje8pC5Cb+Fmmk9RrqRvfU
T9Fenht0UotoyPUbA5XNqYj09qQh5mkWcmwl+kj5IU5W8ozcyBOaa5XHtAoIPwm9c0UA6BkEHz5l
p/ouD8lNazo6WcDzJSIZ9+OgdQd5rTxUy7Oe1UEHLXCHGGOSrkGE6IQM9OTN8++yKzsVPo9IbmZU
2RezJoVvYUVKsAsVNEGj9mRlU2Zua4QoKwyh5kopJ+5q3Aj9RYTl8UBdBmtMp/+yqi68Iw4K7x4l
e8riiXFQyeYkx6C/u44Yr6Ez5nvswfEqBNPy5iosm7hVDTyFGToVTYvUKMe9HHpoVBYZ/dfzYxiN
x5h2DqxXriVVj003TE+BMUFGb8S5U5N7r8PuBkKOEeMfu5mqULlNTZdg5ZC0XLVNj077w6sD85Br
5kDHo86do9y4hRO2RKANjG2n2fI0vMsTacddJHMAM5Se88Px43xXyVV8FI/ZqZ/6VeTRmc0qC/fV
kD33ES0PN/LvHaWT52bezCzTda9RqKmrIn+Wl5kVyy2HaNWDHOaq+1EFjW8Ei85Kq4t0R1nhBNHJ
5E4+y+PN3PzbNfXv46UbhpD/LSzQec9SMoe7zy9Xp46opS/oLT2kv/Z0r130YU0YhnfCjtoVrpfu
GYartip00llyS3grwwiYyIGxg7sKJjWGdQttha08IDcA3Qh/c6mtcK8nPXkidCWaSGgzgcl2VWwd
5TBsMcQrVmhu5HBsdWjK81O/yLW9nISFAo2SqgDUis1Ev8Tk9C3krE2e8PSWSoJQiaJGcoUkulyU
0xAd5dA3YlDR+JHgLf7q5aykgH2MUEFD629E1GDdMiVMh6inK2ElVSCaqzzS54N7ZWlrLOnxwLsR
sXc2SwVoE22bk+cbNi2OJNsC/lKfgEg0rGkhPxd9dZO5DzFOydxPWAlQWiA0sSqOqW5Eqxy1w5Zl
V/9eN/3m0V0WdUY4vVGcxJSGT37R86m2xnYvcH+u0swL+Hz3Z7TPcbREpVVi3eJxX/ciiWi9lcWm
8ZsMe23K+RGVKwpRXd24wh2XVRO0x4mJBD/yxPK1cMw3VlsoYzz/Mx4mfy+ipljLIWl6f7kFwOy8
UtoVBGaoiF040yonP9p0WJtAt1J6W+S0BPZq4Wxx7BlnH/ORtGNK86SvYcwcNRSIGAaw/mHMlJuO
5f1VS8d0neqTWMsYjzFVv/opaGBwkt7RwOC2He+1jvzkqcnqq+8pzSbv0xbMMFK2vDU/6M6CEmwU
qhYChIJrhE95JzLsRBnpSbmTpRs7qfOUnHVtlYLpx1SWZ5dG16+2TcJUYEOVYBafzUEaKR+UOvvm
jeRqRTC7bmXVaOeItspSnkg8KNOt6d7xVkyHpMWwpqt6TbpgQeW/ywZq5mm8G5w8+Ehr/aWYlOjJ
NEPlOcuDY4nXkPUON4i8Qo+7wIsE/L4c/JUxaM0q6m1cQsX0NXZuuQTE2rwj4wUBp7/HVTaQPjfT
BqrE36g19PNpZrmPM8Bd7vV4DafMcOB1TYStzqRzQuUXihXAH3a9CptMxsckMqoXzWS1NOPsk6ig
AQ6Y7qbFUE3HXquBPNlEIBod6nILYkKujdnjs4AwnSetYye3FmbBk5lm71pVB59+0SlrhXSQHTda
hKwUyNet3hEa5WB+iSz9rXXvlpZ2r43mNs86Vmjya/Q3kJniPGDbX+Q6ZgWNSCfiLxtlTrfR3+wG
Iyjdln4jz3pUqZdZ0Vt7ebasuBt4je6cucFmx8wgbix2SUmsKv85hsPwlpVnKtzlqyg6+z627VIe
zadOvUGxvyReXr7Z6mScrd4N59JV9RZZXnwclQHG4fwOaLXsXd+0MJyz/kItWLs7QYuEBiqohx9p
0fOI/CiSelpU/PeeIDRblr7uvvJ572hVpMOLk7bKkq5kevco/6/GqHOfeG287vtevQmekeglcM1o
JcE8pujLi67U2VYUYX52DJRTNK7Q3U7C3pnjkBzpS9JpgWp/0FgUHMqMX2nSeuJY0srcZYqvnaqw
EVuvLo3zmDu0MhvTviAoiTf6ZEATCBKEfDiMnyI7xGgDGCtkcXOuPGGSUOrwlNGy9ouJ9ippauuH
Mnp8QtROfcKFWe91JF1bPQ3K11aYHyju+6UeWu3Bd8nPseZElLxPQLLMG4V8KEWru2c5AtvmYtNI
PSD4ZvjiBIS2tVbKg3G+tjL89FrC/p0qCm/Lrg2gFaXlwedJsHAHfnJbb4u93EMuVezzIU+Ocs+e
z8q9erD/GpykXleVaI+Jog5bHe/b1U/JXOtRzLzEpBgCVFL1T1WIN32KrF9F4iw0pXZOnZkHm742
j6Aup0+wJpj/Rdhca8vu9ip6xe3sRn/qmzpeApAcvufIUjVF1X7VTfNZpr35JoIwWZMphnMe+eXR
UpBTm9UUvTDBq6g+pdqvs3xFpZaYH90vv7LcO9Ew+kYLW+Pg1XF0KTAlr0DjdB9x2V7h0ra/Ksc6
xMDiP1EHYKdPIuVitXFwaPOi3IZN6j6XCf34LvCtn7BjYJa0v4KSiICuZIGY0s03o7TZGnqq75K4
JSyjGv3HmtEvxN2KO+1V87x6W01oA/9c0c4g1qjV7lERaq/yPYJIffFznlfIn0jN6pPyI6jbg/ys
8I3zGyd4AzINGbienWW7KKybe2LkCU8M2/oxkFbg9Hr9ofFkX0Pkq8mjrqNrlRI46dme8eNDXke0
BCj3uE6IokyrIyBtsTZsHShubWdPY2gtck+v3sE8tocaS+yq6Hz101fGHyb87accUtoVs0u9MPpW
KnP1pR5YHsCfIH2ldrCz5uMh1A/KH5Qc5Mvnt7WsdBnh36f+bE3PRm652y6M22VIOT9dNgZTa/yR
4VFBnPIs2lyhs5mf5Ei+wh2QN1uui31gvkJuUpfgHAjBVznq+CPb9xUrVPmCxxUGSkJoA6+Fz3p9
6FPr2s2b0ArtCwieWNjm9c/hoY9xNaGcZkX9rxM0S8UyjEMI+PMJv+FpJ/e0sjtG4GePcTnmSJ77
rjqJotzJ93wc06yy3tCC2UzGPKUpSyAQuWl86Ihm0T5ALnAhTPrA9HYJiuJXJ+5WAC1MoGWfrai6
vW1Y3koOG5vS1qD2FEoxDjz7qnGXx2sRFRtCKqvNQDxRqRgjCfbch2nEpktNT+zD47bcE3YIZrA5
y/swCvWnEojOTY5cCDvEnjb3jrCzV9SP8tbd2lAcFKPY0pI1KX1bxWoa8u6o2xbI/nkvI7qtU1X+
IGsHCFdgwb5ESM+z2lCMJXPf+oUGOXAYjDovfRebfGDYk2crljKBV8a4DzG0tfxQzDjH+h2AQxcU
5RtEVOOaiOZrcJT6HRBTsEeahDdyvkhNsmqlMOfay6Fvam8xGR43V1jaKzpFjDZN855Vs/K+LPCi
5T2GLOzXiJxAs5gRoIugUDoUQAwlpF8ei+ZjEuv/H8ewsEVPEI+p8FA+x7T9ZSJ3DlyEyDn6q1Uw
1dHJUNr+5kdE8vSiib+jN33th7Z7mb0Ie8uEJqnkevZZMl+UF+gFvSE4sRclYtVZjxFQVgsy66nv
OnUfC/0UBIn6pAsDh6ziVd+GIWQK1VXFLU294jxaiEVVbp7fXKCOqdaHrxGipX2dT+kqavt9w6T9
qo51sTMqz93bWVed04jMz9xztLtWk42MaVIcba0KsYIPenlqalDbcTPMPDugyoPZhBv+paJll3pz
mFMtPhvhsh6treZATkZzeOyFGJblENullizqWNG5PT3OB/rGtypl1UCoISLYfR2aLLk1ln2VI2hL
LtAGHn1pF/o+QA1az54lulOWV39v9GLQFl2jlsQicWIEaUHlIELo1TUZUaeZQpIH+EOxpd/6ZOvC
OQw6oZp819+MXP/8f3d4FuHiE5p3tQpmkGqmOychovEtVMnxobH6kSN3P/RBU62qglCi2AqiTUWX
KWUSSXEvUfHQtNMdeHa5gf1iH6ugCk96rBJL4AgHfAh1xcTpjB9wLhYk92hnM/PHFRQLHojzpiRw
9bEnh35npgeFh2ISnPNIg7LJw5tEIUw5IUIcj3cAN9MfjJkOKNswZWx0y1aEMbcPXOl/rph7NHFk
hntdG4PlNGcYBljIlsJ0lJ0cNsJXVkaoGOsHOybMwyeKF2KdpcJZ51liruzOap9mlVgRJHyoZfDn
w3U/WgdjbNLDoBHmURUUb0pTzZ6DDJjAqNGaL42Je5EqNmrHnQkesf/uI3Rb6gZUgMgd/He1CN/K
pg1uWu7Wy9xmoaeHSL2FxtRW8HeURXel0pW32IiUg+XmhG7Mb1Pktrlwp+Hb2CYQbOrI/RDlT3kz
jQin3pSjs2ptv3g1EJNMuv02RN541Qb7S+fou2eaYJu8gkXyA8fg1d6qpgpN1FLAL3nGXdtk0uyA
0DbLseJZ2BTcrXuZjjqiGtr2g4Y7Qo5hoiKn0SZgki0A014HCCZ/MQ4LTLVIo4Vm5G+x5manqdWq
Zy1KyktCnrccWVlYP1d5WW2ywmpW8pjcVI3zy47E2hnIGjJTPTvVepOd3MFxibmcx1Pz1OoUrpRj
Xhjmz9GvO6Z0tnMv+6LZaPA7jq2jVAsg5z2L2Qcfldv/wVWdD4P19gaZPhl2LLTKhdyVm6BV1l6s
MRkjGjunQvIdUU6xT0k9WGaUMe4Vq4c767NuQI3U185To5V7Oi/DZ1R3/UrkU4KqITfSY2NFf8sa
EV59omXcmGO58cFhHxVmN9NCrsz4EE4n1+KPfl626eXVsq4PdYeiRta5VR4qj3/IN6KIO7/RUlcy
Gv9EjgK5JZDtokVLMSkguWb+gSckkRd8V8FSiY1xY2f2QLtUgD/wU+qmIqaSmReddemLMNgAf4k2
6e8UNbknM9QqtRE7pk1vlYGHp8eRCkrJLddO6pNBmEX829X8wuYwAPWxydWmAeABDEkxoalM8w/q
CVvbSbiKPFYrw7RQ8SPtHn94ciyvsSq1euqTtl66OQJL8ibbnTs16pZKYPZK1934q9WZDoKFcW9C
UahUIWcMJjhpPlr+lyjIgiN1w2HRpF33MuVt80RkyePk1KfZMg4mBKk5AS/j4Lxlpl6cMTGady8L
xpXJF1yU0fAlmTRS9P6A1YSTvY3iPFlTLH3UkT0/Va/1FL/JIjNhBMpRqINBYgxFZhBJ1q5y7Xol
z7JGTDcpNdHNYGaQc8JqXGp28S2JavelUb1ya7ki3nu00p+BFg4Lu26sH5VZkTgY+l90UtyVCPTu
BGfMOQetBsfeD9e27+a7qE/sT55V+tTEn4Vlh/s2ZQ4sD4/VhIQiAoyeAsYsfayGbjwFxyohy/EP
oUYCa2IvqPdx3j5ANvKQOvj5qbefTdFVT1mBUB+ZVLH0QjLv6rT6LGYBj5OKYuPAhFsFdKZujWrH
ECKE/orivVjpCuHOWpXprwT9FcgcGQ4+sYyiTShlT81isgsyFny8CG0ytLeQOGtYv4F9ZB6iHdAo
+7thYCovcpo3/G3Z6wc1XSnU5lS15O0VGML2hui/kNt5fRY+AH20YOonjujThiBwj0/CK3OH/Elr
m2sM7+KdWIbwWLYsmeQwV3KsHuidNwoRi+/CGmOKW6I7Ps5q7qmDCkGQUcMaN9KP5VdQDvFT1M8E
cncm78V0nQp9n3gsjIYsVfd9D5y9nT+HAc+Ba05B6THSw+7F6EmRMopuFxpVsjT1XnlTeYTV9htS
7/pWT/rdpJzz3hWufYCGVi+npAoPCrT7lUz6EWWDv6n3o33YoYUttMQ65oI5BggUVOi93b4mFa7E
IJ2+6oonnRi8+gAFm8h5p37V5nBEY95gl/0oRdjtanfOUqS77G7RPs9BADnacTPKL46VjrfRGrKF
BDCp8wlmefnFVu3hRkEsgxQUjl9eWnOiJ58o8kfitdRxnSmg5mffPxq2fAYh7cbSdq6BcIZbD/hz
0bqatdF1z1ikeVp/i3L9R4ZH5Nky3eZoGuCDK3jj38Q0rE0TMW/rJOEuL7N422W4H33MTwQdQ1Zn
XbiSQkWKLu6ziPPH6Pc5Vpbaq19yF6PYBdvSzmNsMnq7JHg+WgmUbsvJ8u9Fa7gP3lWujAfKZdXr
PAs46Fq2p5wXr8w+TW4dEql1To3gFvuWsuDDHe3pQjORTQAPPDY+hivaAtRU5pm3hyw2TJSTMmXV
yXeJei00W39hiataW9PuX+XDGbm1u1A9EZ3kMHKzbV3VxT3MwTi5xXRSghxkc9kFLwZNyRn5Np1V
T9H2lTC6nasMybV1DaZK2JpeXZvfTJTn4U8yK5YCxIe/KI1ubxq1+U2+k9VEDfAOjaDCUUFnr9hk
FXnKWxKDhuxcw10Y80dT78Nq29CSXgfQ0zdB2IplQiIAd7S598qTbhtARZCIBNWYo1Ti8YdOjvHC
qGr3WUm8X5api/UEgYUG4JC+BMLPnkQEmcu2rFm3NPzN6qe5e+x9QoXkfK7uS4F4A26XNtPTqepU
SANwpeqTWy4KAlcximrXh8OHGThWaUe9lvzh4mj632HuiuYUj+kl1OLsFumpgd2wW8mRkcA9hlyn
YR+C2fxnU9Txk+rjzon6ESQlMVwKa4YLojpkcGLaFxW6Ud0Ii3cW/8a6t5p2K4dKBt0w6tv20Jfx
lgoWCz9WOIVT1zt3TLxlWXO/I7f87ueJeZakCs9G6fpgNCV1765QLgaLvMIYOqoNXU63z+5FyW/J
DXIiixUbA3WQlcdAeOZBmxoCMwuvJnrUFWv8kN/iOhKnwgySvapW3I4kG1GOffyqC/mYxR+E2roZ
kxUJzK9N6Sl3pQ7DA0550mqSbvrWxWuQ0coXdZ1kMwqaGyqItVx3iyOMdXMXa0LsC2EU5wJyFTVq
Hha9hghZtavm01W8F3uwUqbYVXkpwoLEKzNj9grtVCdKZa8ZevickC+6SExDg32LVqlytMsYTupb
Lci90Eqgo5qj/jLVEuxWZmcLbYS3/Psq20gJywCbwkd6eNGMUJw933uX332jjeTjGmN9tcLYPDt6
0SPV48fSKUwGoUJnWiUlRP5bgPVQt3Gq069pdf1Y1VN3E6H2l3BL94o83n0uVHDx/njqBEETUZpT
P6xaKN7Tv7BveEuZwI8UJ+fEBcqysxgakEYzkkkYmIV9N7CrYSwHPtYm7gIVdrN2SqVb+Xk4LB1D
C17/216ds3L4j7O5Vl+Isi/iNahZ8p4GsZF354A521Kde23S11fv2sLPSYLJnmoTozae+5xoJOIm
+Og3F55F2aoK08ODi5N0Coxyyf4fxgrxJjniO+NCv5+v43eDs+eO9qwLBK5Wh7gvyaJvtt0Qauy6
40eQEJDa1N3Np1f0HPj9TQJQhF3zt1HO+t6owVLWpTtM4veQGnpxCWLLPySKH13hoHX3PKNPwIpJ
37am3d5jNdVhdTSfiL+7O1jndBc58ZvMlpUbxe2crRk5L3IE/m+FIXNWDoM7pbHc7SwCW3ckTFgA
fHzca5RhV6FVeSs5CeyzaWVWtnKTk0AgIuFSq5iAhZp1joU/7E0BDaYqwcZhIrdWIDzUVxCwxcK1
Le1Hx4y/sX1S8yxUxhW23O9jYLEsbpTiBcsZqLdcE2cVaOW5n7lMSH6JaqWQGnf6l5G6Z9tVyYtJ
/faGm0Vf5EwXvsMnv7DwCd6wVdlbutsOGR26/5ZNEAsbNeX2SgpWGJI8XdhW/SwwpC1c0wy+jLmu
uSjsanpp84iiOOlboPoGfjU+7jBtdKOzADH+1uJMlccTIgT2IY//lQStKAoIfTpWMeZYNXubXC6L
MvslLYIKzEVl3ietdjZFDUFRDv26+VY6PL2b2bQU+5G+COqMHPHfQy315nxLjHZpIli4RNyaQaso
4JNxUChJdSWqUZ8nX/NnTNEMeFOTAzBAdeK7TyLy1icidedYon+agOYRMyu6n+CssjacfoB34Lld
h+mNeDlnT1nR34JYml5SOn0L4j67n5pZbftSb+9NbwH24REAounZRkyMQqjLbmE3aXDibWD/YXJM
00b/ImcQm0Zeh886Vu1Nr/Qp3ljD3vEg+BraTAVNUACqFP6nZqQd+i0Foq3qMF3EFyGdEHIqMrsk
5MjFtLHzfVvfYosYuPm39k+06gESoh/tmzZEFGLnPjCcJBWzZrl1wxrHX06aH4kjNQynvPseN0x5
u358S91q3BbFlOyyqe1faR0BXOYCXZBE3WooTIifcf42wv0xvsk9aYaDcn4SSAB28lDoWHFB5tD/
uuRMJXo16PRtWO9NB9vInHUXWtrH4DEbmcnacFUMQqk86/ZfrsAbu+6cfpXoNlyl+VZtmxCkLD1O
4PgSYIn8XP0O0V7eyslMJ7sgS8hl0SfsNVNu2SvT7Yh7rlo0dmqeLzPtfyg7r+24lSxNv0qtuh6s
gTe9pucivWNmkhRFijdYsvDe4+nni0gdkdKcruq+gRARG0gxDSJi79+E4TlQ2mAR2ajVYhgVIJMH
sFcxQSxWlPtVD4onFCCMLSR9Rc97eNNyIzzBBvzkG+NjH1M4bMVBnpVNtJyavlirgcUDyEbM0xQC
n76OePDtUiezu11maZsMyPCDRJr/asUTm58cAO8i7+ZTLMDacl1jJ4MLCQdUYzt4LHOMgB+pTD4o
xbSLpkLT96OqvuptqR3QW9VWTlB3JBPr9MG174bYtE+ux0pbvpxnhw4ygjQlCh5XF3+h4jS6nS17
uIM3PcL24iwuU6Ym64Ps6aw23ofI2kt9zcK/rzq1PedtAzogbyExAF3A3D0axlWsIbi+aNCY2Spq
pKGPpD1DVTfPvUnxxkjM5+ZXi532IoCJu4ma+dV35mLaWFXTLF2jzzYUlZSj3TtYmePoVPTGvZ41
7Z3vkXouo7pG6rl3zz5QgKBukZ91Ub+9C3Uha4hZFh+4oWwpnFUL0k3NRSMN7NgDJPHeKb5VlOGe
qIKjmNi697LVlz9u47r7ZLvIzNXJoO6l8Qu2J4joKT4YcK3femyPF8h65DsdLjAPnqZ0Fm4xMQM5
yvfbI6cuANy8zSjSsrwLHbB+VlqsgVFPxx7xEopBaryUzbRvp6M8k4eurbuDRkmxcNlIocln+MfO
NE95G1Y7UaHcU92FWj3lZDX9GZ1Y6HdHK1V3Ef4dKFiW7I9Nezz1GusH2TTrhA8UqOfC7xTvbEoo
FAAFd1GHaUxhSQClfLNjc6uapyQxjvjfdo/zPDSLuimGXZQXGssDS1vOum0drFSh3J/j82SMyIPN
m8yh0Au4A8g7knwPSoerDnKL5quThsfWV+enEh3HRWyUysnj97mzYACeNITLdiCy0iNCCdpesRFL
rQJo36YTTnu2ZyWFt9HakYbJTtnETi3ukTPVR3PvZnxhvHwAyKIxlwEJukfoPTsj7TctdPCaZyar
5eAYxtWAX3HVxAHpqPt06oZj55D+Z8Zq/eUUYpNs4+J7ox6qqvq9b3TjqXLVaG+1PZl08YbK5lSo
75uDaNbi6xQ0SbhLUY8z8rBdR3IXn+tYDsi2kdW4IcF73MnVoT6HKb7oll+v565kfUQ2VEJjR9K0
S034oiChzG4SpMjS8r2HOXaycy1//ywXV6qqtFssmPIPY9mqewurzSVozQiNCYCgUp5ZQoNDNdWW
Woc9OZ+ONaxkJ4WlU1bZaCjWXXRsTaW4CyZfKrqWH7PW/FqNg/89db+0vbYo8H76EbRmkm2bttCO
QDvmfRxiWyvfE9lk8zDfmlrZWWv2Zh/bQexOixK7ZizBm2F+lKoVQSictR/K2DR/IO1WmD+wAf9a
Q5NDYlngDpwwviDAg0Mx2IeGQvE67J3O3vg+ecdZMfCh0qcfUkVRHkahp6hq7TcDx8gNGfWcJENQ
Q9in2JBglut4RfmUTvgRDg7JJMOdznY5wYMLJoROS7VbyebbgGwWyB5PSj4eYNtl0P2Ug4vK9xG/
xGD/dqaGWn/Q+nMm6gSZClpsMAZERkUpwXaFJ5EpsLhyn4lzMGBHq/3uQk93cUC7uI1/kRmEt5aF
VIg19bcxOd2HiPfKyMqvyqODWYZ+MWcQZ+iwtdGHwNPdpaqo6Z4UTbOBd1FkBnUMPc4/KPMwLKD1
+zxIhvzDoGctyFkBK9U6fzH647zzROItVJ10MTqduZdyvfpkfMpLreJZw6xlkPPyzWh47NvQRTAN
HQ1t1vvHtlYBec/+SbYQDuwfK1DM1gqjKcgDCp41crdtFKZ7MDNFuBfaP5os+T5nXfIwFVF676oX
d3RAtGlJ5u27kMyvTw37ITDa4hKowZrZs1s3o4EA2lildzfl2kJBPUdT3fgh6fpLkhfBXVEjG0tu
HX3xLFvLMXkItGHYMQHtG0X5bCpYTMmDWq0zL80fZfJdpuFTVI/mLkDo1Moex0T5ILc9ZEMBhYr+
WaFGYI71S2T6xbkfIyx8Z/UBd4tM3ZZW/W00ou88h29zKjo0xqM2qbcJNxGt38dEayp7gEF66d7x
fKku+RR/lmkSZRb6x2gr4eBAmqTqWn/dzT2yxiKJMkZjtHQjFEopU97EJ5qe5N5YKwupTCH1KBy3
djZtem7aQF++qVYUwPSEU2F6kH1d3YzHrGFJWIYlIF4tatdBGLQrV4XPCztU007TSPkGPIJgM3rr
7IudDdU1TnTybslkQkxJG3PrzdZ4VdGVOo8qTOE64WoV3OOdb5sbUIHTNdZA9i0Qo34dDeBIOs9o
L1eWVd/wmc+9oR3locNr/HYmm4hpTJs6RFY6crEVRe/LF2qtJSAH2YZD2a1LjxS8zLGY0s1PngZD
s0mTYxC1+ssQxoiRREZ3hT2tbNua3Qmyt84dyvcAnG03vtxUFKTHgxmoBxeKrMUwe/fbSKFSU25E
WVDWoeQXW9QM1cnlr0rGYqXolrmt0uLBTCOckq2kT062niYnCmrZMfVix9xlWtEB5zJRDpmYB3oj
tB6hM0SHIRFKxM2A3K3fD/6mzLtie8uFUabTcXfAmtUfsbo22cSUXaZ9jMDBrxW1iLaRgAqTh6T8
bZkFIhSMohHGo2jMU7bCoIlLBFiDRNcfcBFqn4b0A5JZLM7TKlrJd0seHOF9KM+i7tkBar6OfLRg
6q6DDTPrQ3AAOktyR49PrcZaWq4e5YoySXz3TsviBhNGrO58V3XuXLJvhyS14i2SjCq5i85hulPm
S1KA159HFU9Lz3lC1g4LN5S9gGVG2hPf8GphRmAs4GnDKu5SJMlD1HtXZekmqFm70UIuieXM145L
T+M9lD1BhDSc1WWPM9519gv+Hck+1zW8tZRRQSvor7Ohx6MKEaD3fQrK4lBSgJ8CUVTFgTytf8DG
+F2XZlabWKlSMBsNdS833TV2Zp0lZtkhcYNzIkZ9b2+laoboSqHe9S4LqEi/NhnTAOTfUXd4cRJz
VRSG/W2c23CRlS4GUH6nb7yYdJ8WetHFNRroW76Rff49trfUHUsVfy8ff72dWyctd6+10/NIdYuZ
397A/kc+CQ3MlFYeJpfrthlZbwHwktr4cj0PGrK5hFY0bQC1QkTi2eNEFHh2vnDwDF39mdqK+WB0
k7qpyjlfzqV6lbeVrzxrubUBUAJ+UL402zl3ket8xT3EBLcFAivL2+vkVrBHt/XbTYQ3t43xcLOb
cqOx2Lz76cjfjyN+RKWnlTtD8zRB7WjvNBJnx7FGDi73Cutj3sVPiu8rzA8GbyMJbsEZbQ5j40b3
WCVp7N3QljIaoONp2r7UjRZsQEMauOqgffAEbtReVpmV7UMQiVd+51TzE6X+6hmPeWWmG5JFIbP1
b2lcXc3KZee1mFt0mFnI2V0TGAsAJuOxjcKzN1ho9zf5wmGd96pmSrrJPWvct5gQIONiPesgg89z
RP4Ew68RXQAk5uQPqtbdcV04UGzlT6sUTdMHNtBWJvANdgFx7wDRk6fv2ub8cQBi5I0TDwIANxtV
yz/LfVyljmyOLMfFFVv+zX1m37dFwPZkmF6ilHW4HyrGetRy+1lVR3cv/9zCtoHFTKixbDShv1HF
k7osCwjr8v+Jry1k4clTN71q8ZSWzzqkT5xtNXT3tjMnJz/P8ZWWpyHo71Og9V8rr+j9jcguU9Bu
H8cB6mMpti/ykHpOtKb47K5MQQJwLOWQos4LyV384uYSf2eTFD9FU0jVpVm+yDP4PcPFs/y7m1X4
NCX6Ap027DceTHsS1ewJv2pxNsO3v51h9sIZzLoFAhvNHRo6MaI407iS73odVMnOdGGW20V7vE0B
oc3Wh1q9GqTqPjNwlgM1xuI2aJc5hY21OQ2YgoIrObVT94U9TYqvNrBnVRyqwg22Y+bbZKMyx0VC
xo6byzjCDOpDlU9Y/LmmqQ+YnItO8H349+QW9UnZtoHgzOE4kMUcnbtWHHzcoXlygsNuqjI/Tia/
bNHvVHGzhRHhL/jSD4+6Mm9CE6ad7jnFCXCHs0gQ4HpunMbe2IWQvuvAjJl5lGwg/H9JR025B4VW
ZSvRdGrDQr1yqldmFQ/63pnsAIgCWWDAmhlqH/y9Tp1tHd+2929/7wjn9TizppCgGCfDw9qNk/MN
MWOp6rpSXINlKCh03Wis5G4eF7nWqPXKCJ4xSvCPfCP9k1SekmdIpdmkbyx0YW7P96zUs5WTBQdY
Kbqz8AQPovX1dN0zvwiqCp3wmTsW/SawAQfJJnlgSxnw8D/0Xpyw/viVnwoqs17rCmKxZS2M8VTn
U+pCfAu81ttnAFAGVNtu6neSpQvIm2yj6MtsQ1u4gY2MnVyU+KFZL6bc6rYQcSnKAEVbZ308+rBu
QmcRmTlwfji21oAavCbsylFoxgIk0XeSY0keD/B8NJjk9SyBKRZL9DpoFRLc3Qrl5vSUmO71Rg6W
zRDlR8kfblXEHW8lH2OIcSD2mEMTPVJ2etF+DAbUerJboUZiJrRYa84N/HYvj0gJZdbOyy3r6PWA
gzGUUyjoK3ExLMI+gVBbZg8SvSBxDKbrHmKtqnZIlpEZF9X4IGJXKZuyOG9ijoB3D/CFAmOGhREi
cNGPuLxDH31q3fI2t2CIkK2ddgwPtSHS9xaWzDqkC3HIyeqvb3kutbXrU3p2nHiifnBVEcwR/2r1
ODzcIsJ2ZBOd2t1CmkRILwl5FprDg2mpxkbubYLBiZZDNr7kOplxhMPU50HxoXtllvos+6jIzbez
d6OTw7Kkq+aLM+g4PQS4q0ytVjzbfrfEZtH4UPRWe19q5UWW64DIAH1Ta2x2b7PvbX8yigVeL5Rs
5TSZp224DkwfFnfoPiJaCPUYTzLQMxzcKkQNemhXYH7nbvEGHrGnNllmvW2tGtuFyFFVz1Y4TYgw
NtrRb0373sTKbCGrUjPeqyjO+sG91lvViURjBnO/D1ANdertGKP8qvt9eFIFko3pI9wqNaYQthdO
VFpc574znywzcW7uLDMbzkWCo9Jm7senMPQHZAec/CQPfpsWp6Dj8Naned3PJomDZKuG6icZhmdS
uzaVDNPq3p7ugBa1K7+23Ve4MctegX3cx9Q7gYWXD41n62BHydgXfT9tI6vCyumXUBpoCGMZDc34
XjxNjA61mWyUaTL3OUVgzEtRbvDyi24m33ADakBq2MZucJlXobM0z4MF4dpFb2wvR+O0eEqtqL9a
w84KCx297arfhlk6nivbDDZ5rDlXFaUvwTNr4M+1eKmCC/zI4gjHsAy9BzhaopxnBF/q0rzPwrL4
XujaxkYANUQs59zwfY8XCXDXPEdvb2Hz8+8HMMxpmR3l0ioFmrydakwI31ZaI+TPZYd7wO7W5w/x
Q5Cbmz7XrbPsYjLs72ZXP93uUQFlg1l2CiDzH60ierSLMrh3xWGkAnEphDg1JVGMoLuWCWRKz20/
DQutTRA7JqVwFBLHR3kW+NaIZAbsnWVcK2yF5DDSgei/KgnzRa5Y2FA1vPFJUPCG+OklEwd5pual
svPn4Xh7PjFVeRc52epRuE6yvj5AZ4GUgbD4US21DyCBg/u0sIN7fTITNAntRYScNGsVfvoxBoU8
dDWvPOOW1i+BipcsHGgO1VSd1cI5Tk1Unv2+RQAxMqrvqXWO6lH9MZnRiwXY8blgdYJCkT+A/OYr
pvY4ZIAdR7slz8eV1hjpsz7Zn+VFgNuG2Ih+hBWfFMLDBX4lKQqvelOec/Lt+2rw052WdAkCC8W8
moN8oDIdfLeD0N1kcRp0qArRN4qD2nr97Uz2gSWDc+/490YdshzIpktnQKnrYMy8ePBZlmM59MdS
t7KX2PxQ87v8CG+4gbmGKi9CbNlLldXVOnfdfmdmSbBImFcPxaCxtrEH94uD6mTtZfGPMdU/JMng
Pxv51K98I8DSArPQfa4VHmuVOgeEBCYIz/Pksw+bgNL3dG+Dfb49Ui1Yj8Dr02R7e646+BR5MoEZ
NHpzCKZkOlAkI4Uj0vWq3webzhdr5BpH6j+kwCbyNVvVRtMZydQlEP/ovkYmYDdSBNyVTMP3KOyH
fKy1/lWvHz3dSb4Xps9D2JvNR5KWwVZhd3qotTy4hAUOlHlS16+pBp8I4ZjvCgseZBy0j55jMIuZ
aXVyhhTyHGul9VDlymGIyEilQaBtGgRIMSHr8pcgsr+4iMlee68Zgcl2fK5B/mKP6Dv1iOJCAKJJ
vimAKJvOEB4177n9bptO/pKgsX0aPKDekdGwbDYhTAvLzEBxcOEerPTQtkNJsSYPLy7PzlVojx78
VVCL6Jfj11AeWExoZxJ7EUySLrqU9ggMUfNXspWLLnk2NXcVXK+1lujWtjZ6Fd4D2v0oIj2Gajdc
Wp4R4F7oTyGmLfoIC2ev7HCFj3B6WyjiNIlV6JAuwJ4MvGs+mTp6e8OnmIdksKgTlQIK9TRfBUtn
WFuQdMYD+DvEro0ZyfwIXh9uCsaDQ2n3POEj69bjeQZch6IMiXvDRE4izRv31a1JdcaG9bGFULxX
AxM+7tw91n2abZGHVR/nxFfJrgaftVIdK8gNNrvdFpln6JeOGnhXv9bcK3p1y1xTjbNsyf7SZfJy
dV6+CaJt2PfmQ5GxBwDtf6eHo3cISivYBIn/GLdG+dGM+vCuZUeOrCDNqBunQ5gn1XJMEBPUmW72
FeoRW2sc/ZVaFuVH0NXxpgUSvTFtNcIFHVXGIGjAC1UU5xQszZ6mol1XdhV/srM43rHlw9iVrOhx
8hQ0sJ3qpEMGeTEmVLhUSi53ao4uJ7/yeuMkvvKBlBjs4mi+UHUdWE/MzRXHzafONvPnvvWUPV8g
fymbE9DONYbJynbu6/w5GkeASjgxrwIzS5cG9gg8PTgMWbLs1SG+DAHMCtlVl/a5tmomZ8P42YUT
7Gd3XpUs6599Vt+rDjD/vhHzoli5dEm8o6aXfjJl4qwwUjiXc7vz4Z7vy1SAhVyjE/okwwlv689R
0bt7fgRoywqL1qnv5/smDG9urrIrS8wPaN74d9IYK/PRIgGnWgB/JR5MAIDfntKpb6fKGsl485Nu
o5Ds5R2afT15aOBDS9mv6mhdUm+tLpnVgNatsh+2V5qfFJ2yvwehZtnDblh4fHhXDNaSa6MByqop
jmBerwiN437vGk57kYMyTPVyLIrwTFqiwZdc5UEOzDGkbsPcuVHtXDsbTVPbjc6o0KZ3slW4tXZp
PZdPiDE2R+EDmHtMqVvWLnWGeh3zh3KvIbJflEMRLJQuOfdF0r56NfDMHvu2h6ALqk2lOc2JEqN9
KPmasncDNVwFergzvPQQpoPzrMyVv09i1igNj6FnHxAXLEGe8nI0KuedBSfkcXDrH//8x//+v//n
6/gf6GlcQQIFRf6PvMuuRUSt9j//6Tr//Ed5695/+89/Oi6mALif2PyYNdszVddg/OvnhygPiNb+
Fw6LyWgCGt+hglSemq658xxd+RgAodmMyLPuFTWoH2yK1ogqRDnS7P8uolU+OxNgVeykLRAGYg3Z
G0+KRlVOtgTG460lxn5FSs31X2PSDP5XS2JDsrK1ceHrb/f8/bpB16lYKVmwUj1na3hq8aEbc/3s
VYKwbprTCx5W1AVgPe5wMxpfRFgEnOQWVmFihZkPNaW/Cctrs1rNCekDr8HXyq+MZz0ArduDMcOX
GdXqBgPQlWNq8UE2W9c/KF5oPBhaEj/8uqhGf2Rv+/Z/5yLkpu74NcSHf/2Jm472x0fOZGrzP1E1
y3DZxhnW7x+5ir/I6LbmdGqyEaSQ1c+UMsyHQBDr7FBJYdooOp5jjr4yRtVaxQnGkUtV7b3DHLuU
3zQj8w6gPKadBvFhFq3Ga0GNNg3AjLVpe+6hhsm5ny0NfVZT+TAUaJe0QxseoF8GTzlKHbyTarlF
kDV4Sho2Ju2ohaRJGC1tiMWON4itpBi1VO+kdiWranGrcrTmq4OLUT1O3cIJw+FjAs7KHe1w4aT9
pnTN7JsR1V97tnwgmMJ0OZSh9zjmrrIKpm66JNXQbN22A/psmtVBy3xlazsvU6nZOy91vWcFfLd8
N4awjzeD6O+M0pf9WK9Mr3GnxcCZwOv/ipeQ6U7E/36fmPr2D7It7d5yYhQBMu2aKOPPgzXN+4I0
z+mtP40KAygIqei3Pg9xkl2c9w3WYJ52lQPZYJRXHxy6uFkPdb5DbuHc2OQeQg/p/wRi9lKxnS5Z
h0pVLQ0fQtGt3VfGtVM0+2Bpk3FJFRcJft7Vc65fZaPCwQNSq9Dq0uzh6+2ioMJzpsmteNWJ15Av
JKMhAo2Lzun17S3QDW14jQUpMXmbzJntUz6HG3mFjRT0CqghJGM2f1ujm+01kP/yGYR6v5zmyj2k
InlVDxTNxllHICqbl6RuQJHq+TqwzPQe4dHsg1YFyVIxs2kvm45q4YGbwzmTzaTM2SME1QNMCJcF
LzI3b5eWwZfEQBzaFjK68uAks7ePFefBwJnPYKf210CVBnuzU3VWxR6b+sD4LNM5b4eomRAVbrps
n+rXwTPg8WONveqSLN9nwr0gRZa8jNr+vptMdRfE4Sts6mpruioc+7KcXoCFvdaKrV3Bu6Bahmxv
OjsrV2j2ddbZMDzndfJLe13VFA0b2yof46L6MkzZRqlV9aTB0X9QYNXtdBTQIWfV7UMkDBiR3ECz
NbOXZYNhvZEVfX1EyMfjPcfhHsWw8DoYyIYkAzrWg+5c8UC5TD7WmYiDObu2zstuoZf1dLJQCLkd
wix5MnKVwnTmbxt+++cu0dSHucBGOGX22rGsUh+GqU3vrZLpMEBPY5mNybjJxowMQB4A1UFsb5tp
GfvuMnphoeDeKVnu3rHAdFFJ+Ks5qMMTWHNrx54ExOvgl+vY0e9m6okf5CEKUjLmqnEvWxA9poXh
2e6hsJwGECWUD3lQAjCtHcjSLSpT5UM+Rqs0V2EzQzx5aEcjOfZZ/12OyS7dg/FeOfy8ZV8gwnD3
vWvzaLpLTZQWtGF0r+M6Fv4jVtLZQG/gc2F33OwiZx52zCravTHN7qJiAf/tZyTGYj8jbbT3duXs
DLuwGX5G6sEWuKXyrDZVu7R55SOUXfXZpjgilvnhEKqoFCX4x/ee+lJHc7TsxlA/AUrHaCXsyEXV
2ksYKtDoUKe4hTWeay404Bp3sVbMT0ZX3/pZzWHWTI4BvRxu3icK1rimn+M9nM4f6iLcylfpgkHb
BVkG5UCGIYG1sPo2uoAZVh/1gdKVeNG0QLRHLRvnFsb6lFW7oriXgRryg0/WQl7uGWgTOk5Sb2ST
4uFrWIfW1XVM8z7VzEfZjZ6bv6mbCqyoeM3CGD5YmqXeKy7vudVNnzrx95c9MAfFctqtjArn6mJW
7fRQo9wA+Kf4IbtZt3soswARk39OixObN9vD46gLExWATJZNRZZKLrZ9EEyn7irha6Kl1153rQTi
Ry/y29ivlhyjZqNsPGR6UUKtPxfJYP5Iv/dD1P6osvS734bmRy3wwK3WYb5v7dBdVq55vpXkhZtE
o2M3A9kkW7/1jQG5MD+xT7LITwa+vvt1kewiY/q3F82UOk7yPnZ2P1t4Tapm9NoZNtSHHKe5ReuR
fZUV7Rn4/2ksglfD4oeeVdg4eRHIfihFz0Bo5wNTOd7uWTt8KsYcg6rEra7ooDZXqDZgW8RA1LM1
AHUwHhTMN59RXVjIC3KKZrsurZONbDaU8vKe1S4I1Rj0kh0vfE0Xvr0sNSbTCe5IPz7IllT+hX9j
LrtEH9j3EwGoZLzXlI+ekfK4ilQkvjVWkCs42V1pWObOinXSzZKVPrrqWo9ZU0tjmtL1Vv96xaSb
7u8rJk9zbIsnv2c6lmO4ti4W0e8WybYTV4qaDOStgAcjL0PSvRc5XF9JyOai3HJUsnQ9iq5AamzL
vjBPcZvRERcZkUDBq5HahQiRcf/V9fKWfwzqeba+SXVlCGee/+ZuCIOMyygLlM0wqF97a6jYEDNh
FgXqYz22f0cP375NGFb1o951ON/Gevytmb/6seV/F9cMRlx97IshX7NFgSNf9+Gx88uf1zg2Hpt/
XcNq0P/u2eNX34b0kWDMtrFq3FeL1MmOEijVKml8bFstWcgmKsjhowwB5/AzBH+x+Kg2ZPstQbqW
cW8hss9WINs1HR4wcvQtBJ7Q/3eX26i41bu7eOEWBeropAqSlWRadS7iFi6pAsm2eutPjBKtFots
luxrJdtGxug5uIYQ5MQbU0uGIC7VgEaf5uUt2DEi+N8VPJywL3ZFkpQ/giTHWmy+nfzqkSe/YuL3
wSHCYBX7zOGH3lNbzpsW/dfotdfC9qFHt/4UIhO9xBV+ei2S9NV1tOZhFP06/M5bv4hvRbzs580D
oC5q/L/HK81f95nV/BVMR36pe+urlSKCG1oCbD9Wlrn/sz2qGPmNjp+j+VF2U/YMSz8ENWzDVRP/
qS5l22o443PcD+/76zBajT1IASQdilMTxF/dWmXn3NfAWinWLG8qt3Xw1Rb9huj3RL8HQeFB00zg
xqVhb/ssND4xx6bixaKGr/tv3fL/UJb5H92SZSi7Lbe3txNAY3ETGf12E+w8eZJNyKrzjikj3i0B
gp5drAEg5yxgQr6d3fr+/Si7dq74PQ470u+B0XfP4pZvN/q70L97wf9u3O3OCpWFf/0k1Kgh/P4o
dD1P1RyLjIHJdhqau/f7o1AHkOsiYj4di4hMotqXEz90czPi+UyKnZY8QDDETefPU9PAyHehaFAG
bqfiSrD7yu5dPLq/KLPIoBlQQbmRd+n/eg3UXGptqUZq+EWjBIYU2pCeSbLU5zzTG5inUfQFAVY2
35r10QDGvB3sSt/WZRI+R13Bjp0AgFA/r7Q0pTpj3tUsEcmPvhQ+bFlxZZLzTfmbK+HQIPpbb2IB
qBml0zTsY8zRK8A+t7aZls1FdlKXq3ayKQ+huOYtWvb9eQsZU9vhc5kjHiVFAptOS5dqjTmrVFnw
oX3uUYvBYEcoCvbi0PxoQfU/voXPaKLuZfMtPHFd0Aw/Qxu7V/cpRhfbkVLcakY4bx1S+bmgnwFQ
QejivQ3cYBfvOo2gWMumPMhLuqb4eRvZBzAVQIfsbCLw91ONEGoE5Ew+vMB5kIeZodKbXUfGUfnZ
H+jT2ugy96ORYbfxe7zs7xT9fbwPV/jtPjK+QFt9jAxeZlH11SdTE+joWU1UUj0eeFPRdmBFG6uq
dfOzw5aMWbnS2GS2+xpH3sqA3QOVOb9Oqq+chiwWxOb8+tYfd6CDYr3XhdvTzwEZG4rykOhKxUGe
BUb1PrahOmnOHvWrxl4YgpXYwMCr48p7QUHAWms8mw62FurXv4lIvcrCalEqLueUD+qjn3sqKBwO
TptmC4DSzUZxM0w3RZ8nPflkG3bmz0AT6DyipC2Bv/psWYF+u1mjk3oPehs5Ug1RINO1WuYaEsfy
TPYljde8/nEmR2dThdKADuFFs3VAPOIGb8G1Wrevmgh5C25F338ZV5D3h2H13dMLCFlUBT+VGe9y
4aRPhVKN1D07FE5Ev+Y4lG3Iz9w1M1lnw5gP1lBWn3DXtjbyckc0dT+CIKRmTw66V6dwpNwsL+ex
FixLcbmG5fOHptQOsl9eziKnJpltl5jVu+PC0C17Bw0GqolcZs/5fMmHwbyTuHBjLB0oDF70c9RO
NPDdgj8s1kGoHqSbzLY/KqHxmknPM3yLzDMCgd+AWQBdlJbzsm8YcYcXcSjTgo59o4lHSftNQx6Q
bAGX3q4Ih/IWLBcqpnFEMo7EShggYNVPKX62oJTD2d/zF0wv1dxXOyPC46ATTRmGXxNEcMtAZI0w
2d8WRrVD/mpe22VfPVgZUHOBaJGHguXiplWEXFqu8XvBTPY2oHjkQJrYuHvr/yP27SYi1igt/RY7
ZxsVB1d2tXodL50mxU1Eq/WVJGv4vuci6jHq1Okga8jRWTQb0bRE8B+jf1zrIryzklQO6OPeNqqG
7ewP1sVXuTA3YBnEzb1E/9QuORqHn6HokdAb8GMyxgbpiteY+I9wxQ2k81c0zhU/o//q+TVucNm6
xzIAN70cBTgTfIaUt5cHT5CI27a6Sj18s5nyA2qUJdNK0T7Iw//4KnmnWfX15Qh9pu6zbscCXbv0
IECXnRoGX6wE/x3BKYTqkbGhKcMPljlF2w5E2v6P2MiDGqf49rvYyLSibRqVyj71Alyrb6K/do0d
MYqfgM0T9UtGBnUJfy+59i1Fx4osJKn7fHj0M2wupCTF77FRpSdXlSzz3kMp9RareNSFbSVOvyna
skasBlGS4FHWCiZs8eKgfdeaA5gZslYgxopfkS3XRZof7lCzdSsUqUgzotnT3ktOjjWjFdbOU/zY
l42ym1wnBfFmxR9/RWR8E4C8+/EjOS5lNzrquwgvGR6axOtXKAhla1nvcOu22HYm4KcbqXV0im2o
sJGT/285+tbskST5c/R/fm0I7BUNsiZaq+gNnZqk/sST0HyUoLysBriKvNpFc4ACySgjm+qNHJTx
vVZ8aiSdh5rz0SzAZMjLZWxjmj9joeNEh9GZQcXX/WtI8dqbXjWWSvyUYGx3uFG++ivNCaZXVYX/
i4DIr94m7d/Hyju8j0WyuNsOqhK/ND4Gnb65isOuOln6DMzOrkrz3HqdvQasWy5d0QQ8b1K196zV
NCTVKXV84yzj5FmTaD+D8c7gDvISOSJuLa+Y4A8IuBi0VZFLQFrapu7egspqyuamcJcn/c++3sv6
C8vDrIm2ftDGgBJLMtRdc5FoT8lC1NW2PwDtuPXLLjn4q18iQWXXv++f6vr+LfTt/gqvK/v/uL/o
l11BOPir3sFWYxQP5czSs/UgHGllE22y/8falW23jSvbL+JaJEGC5KtGa/bsOC9ciZPmPIPj19+N
olq0FSfd55z7wkWgqkDZliWgatfetj0zvB2a5esTTU1usVOe3SaDmY+ufaQmtwzdPeCizUVv7pRC
tEuUM4udKi9c6fJ8ZoFHcWfQLZnGW5qlcVs0z8gss9U7H7Jer9HEUfHrcimEdHMQiTVgiu7Z6t0z
3/mDB3/TDGWwzjrd6o82NI43iZcs0yJ2D1EMTuiwDvovZa850CfOQeousdLSI06wtWAakAbNIMBN
RhhqZNhRie+yDUV9dNPy5fiV1XhmAHI9gSRMb6QLzmr0iMkLqDoX0ASrbmmU+aqyAnDt7FFK0ofI
Kq49WDID7AOpzG0J2acxUci7v8o4VW7HFGHTsU1fgMFsSiKioxXadrw/q9aOWcE/BNFCql6+D/JZ
Ve/R33w0dbQcVo4XLq/g8e/acHoT25w8Aarbkt0lIfBVh3dmCsRuKQBTnakvgD9Ac1LyVodOOIMc
QfCQ5Jm3gcx5hCxtGqP5CYLCv/MIGx498yC5q4O82pcVmiR14CaA2wzV49BXINixgA2glgaIEpwN
0QB4QwH000hDhLLfLxGUCaAIxxbnpfB5fY6gZ6QVetDR6WOt8fnpAQSHhnbbhXTV4A+v2NG1Sw0k
dTsA3ePbTzxCU4FkD6vOHpEVf6s87ybKCm2m2CiQjH1m5YDujHfjQNotpOXRHGQPSEzIogzYXJKn
gLvovtF6axHJz98WyTTr43wpP2uFD9IilF1WVui7N2ZcuSuoxkCvQbKsUZsq4CnuKrbQUxBQPyu+
dc9jMpMjzUELup8XWXWOS0xWo0EMEjNAQXLLe3RAtXPTJZW2FL3VfTFbJUICQM9OlQDbozCrLc1/
5jbEfn5SkmB4aODmx7x6Oh/h2qwAv3KJejn9OOj4vuW8VR6wERS7j/NFYrgPfZqnm8pH4vNDDEhq
lQfwlYCoDIDZ8Vcm16KYT9b63TNofjCH87N1zoJNKyA5mwCYjV9qnW3R/8meaNgLhqHkjxo0sLmg
k+1staI2m5OV+j8n6wDEyKexqY3sOxrSb1O394AojjsgPMX5DiifX+b+c7+rVUIXDbodiu7LIfdB
D+H76Rs31Y0D7fKXFP1AkOiB7pSKrcLdHz1CqLXecY7+tsJK5kEXgxjB60GqIwuXdDEUoNDs1LU2
NCzT1rz1bGDOpQfYp8R9Xara2mn0P0RFjWXepgUoD2QAhU5RtrDrOeSD6pMSACQWC4jzMK6t2ijo
N0Jk2X0mDHDwyA+etlT25AFeCG2FLfm/8QAUM323hoOnZLbi//4p/+whX2nyyRqKBqQ6kWBcPNCv
H87jofyGPiVI49aQYtqJpLbKmSLbiWgMaZI33kJWmaameR1N2LuAGo7Ij8aTT8qU75ZZqatxPUkf
tejH7AqwdWCU9Ey878OcP+H4e76jubRozKeru/8fPy+1zScU03/z3MBnR/BcfvnslbUyKpDx/+0r
QzZiHhaqsiYIfwk1nlUP1erZO6JNQvgLaWn0CLTDJJ5K9kFrl/+Qj3WMX9OxJtM0DUVlA3kT7Sod
a9gD/lXiINqVdWvtFTsXS2xbvDUdcmnYdqqHli0ckGmoalAFptM0d0OxJOvkTLFkRQsEyhuX2F4Y
kMdLO2vuly443GU7E0m7UHckYEJsTQYSF6G5yQDozPP5+6sIdeg8e8a3vn0Ei0XyZiZA1sfoSTiG
ftbvgwishB8cXJCfzCMj6j5xCDozecuV8OyQCbfbOy2bVpgc6BGe1vV7wcBC1LPa+BZGjwUopECu
rZdrUmyeLqTdDHSnt4aquT8jAxID+M1+ZiEziELRWlgzazF6Bym6fNTLEjoo9arRND2mybL3T6jA
4XogK6ik0iXk34tNzUAvlTl2fEI3aHkoU/RujsqNjreKIMb4ZciRd2w8cEnFgW48gWjxCPA88CO/
i0T1dxnqcfgFMJNozXNAPy+RtLTQPDTRxGC+gu4QyCELtzk5JZoMaadUFNBjj1iao6V9gF4EduDj
pmsyUMRnhimClgKT+XmpWC7122ckDvg+qI7z2TPSxLlRLQNt0DYAtwH4Fu+hiyJ2GrpQF4MUWQZB
9ZzlvfEl1oN0rUNY9oYbTfRixv1aLSv1G+hpUKISfb+3UQi+VSoQ4FGHjWqA7OBqSTLoWFKTS3pG
/suSkjFOKSCUiSMEwDOQMrhlUX9ekl4lCC3zzT98GjD+8dPAUU2Iajm6o3PLUW2uSeTfuzp10/ki
clne7PggIMpbF8tSxx+RigpTHYIMbQdSQa/1kaWnWkZ98X7v6Fan3MjOy4y1CvKeJvPIeXZq3TsW
KW8e3BxcPOD78nJw5WZqo6CLM+8B1cNczZtoA93hZE7DOKibB4B9r/zBjdBvDEmu+5k/1scXPPiU
5YXWJ3+aI38wP71fH4coWmvyN5jRja+H2SzaTP6B49Pr5xW26gB4QB4Yu0gVXNl2Pm8LBzlreTcw
VFdnMVJnNugIkaTAnUZz/6tfk4DBRIe8+BqI23AWdGH9E3RDNcQV3vzQcKEsx9w7oF2QenSGctP5
oQUBuMGYg/rN/NpLclPscX6C2foRsPTyRWMMjTcmz6Bw7TQ7G4WZVQiJvUdLQe6CgSL54/rAO7t3
YHc5r88jg4/ro1Pc/Jo28bh+0/Lr9bHL/WX9v19/10f3f36fG45+9T4HdhWADMBImYFinG1cgZYj
HIwLBuYzgPYOVa8b3zSHfaWbttKuboa/Tf+9D0ti89tl5V/X+fwRtmRoRN+Zs7uEfu748YX/jz6f
h5foHdggz+8vai3rtgBjgXMIDR9P05B6OkPRna3U8TkNyTo5T7FZpoLdpeH6EzknH4f0oCkWjDTg
Xu34wraH5NWD6sfMQLntNYoAL7+6I+u/9buKndb7j1axe34w9Tzdom7cPHgmtGVjG1hV4r5xQJB0
NLL+REbixPECN5j13O13xJ8T4SsI3WugBCYrRaVIdISO5dzR6LMlnVg9Tf4Vvppmvqr1O3oMLWlW
opxTPD1msNDKI5ekKKPumpkq6jmALigVoIp5AALw2KixQAM3plhjgG8AOjNLmqNLJqF5HjNATAq3
TBmA1Srqd0GASXdLx5OIJenxSZDC1HimGTpouFBNhbgflELAbujco7shmw+J2bxCAvNRoOMBHXXm
EpSgKCq2VXsEqaj1FaQyaN/mPviNertYgotdAnYBtFa7ZthYHRQ3Pluy87XHpAA7+SwYlqCGxpKs
q98tqUMH7bHT9PdL5hYbNqZc0sLn+DIs9RrNO1kMaTTeH0Fg0R+ZPYPKBwBdcuA1uNAdN5QU+wO3
AqEa5kbhSLpVdW1AJqbgoMX4exEy0AXL9Z1EakHPflyJvKblJP8MUMWXB2m5eV7u3YPAzmsudQtV
RRWAdcMDHlHTygeo9+CYmgCXAjRkDb5Ynd0gd1OtmZ0hfdChyfriIdS8eecBVeJlCAoMCMlLvbbL
pbSdBlQl/cnKeytbgD9I24+3Fws5G2gEyhY6JHdmaAE0FrpQIKTHzJ+6/ADo03IcabJbnEaolv5E
ugQpkEIbbar0vIw+iUNPlL7OvHpnGEYk9QuRH6x1/6EeIBAssH14g9LdnaqI+Pn/w0MYXbTO8gpK
gw0UJbvBwlev/P1B4WB8CnnQ67jyQH/KXa5471/HlcdljemVkkee+mvd5VtRA/relHp202ssWBJv
QxZUgeQCMTe+ZHUIPe9Z6F5+G3eK92wlD4nEx+dxnkGMKYlHrodeAak/LUHWRC4B2WkTLUVwtnXn
aVrCG6Bw8vcSGUrrM3oVvQUuOh9oQaRLrX1j1/4KmGVZ7dKhQedbGpjyIWNnGmADH8DD35h++jPk
UFlzI9999mww9YseqptxiiKtrfbl9molRfLRgQj2/UoA+IwreSAJnDnQy33WGCQArlYCv621B3TM
X0G0DYcq8A1vHWzlt5rbf6/BrwEdPVxA6Qz++IItQVCpHWhK4Ie4FWplz2PksFY018g5AziAq3Ay
cmEsjbQ+h49rXMItos2iUNON1+CeRiKviMzVyBOJLjSo68rxyCVOY6V1jD+N38XXgcSeSf+Rmvzf
x18/b4y3RPrP6717vaFY/Xmnplnq9U5N01XdRqXctFSmgn7/44kk6QoLJCyOsk0hurzrWKntAfpC
RygD07JVg2c6CLQ9GMS1Pd3RhVcBOFnpVvqhh+K9n01WChnqEoRsrumtYzac6jwW4AwGWyCP+/S2
hJjQOk2h5k1zGgRK7ZnHu3d+ZIgKG5KnPDr7QZQ7GReQa3qq6UI50E+OAt15OBAwRQp5V6NeBM2F
HgQwicODDEEBieKruSmWOCrIuenRTDpYz10Xqc8MfYLzVu/UZ1PeNXIu83tvrlZsGO/+rZ9htikE
amITaQNhtUZ0AFAoVysobNSo+k2onytgEMF/bIkbmpynOezEQVJBwRPAKLGT86pp74JpAizNXxr1
3isLtDujYLEY0mbY493RHEtTB+pAJlj/dkihHw8aFuO9g2IK57b1bCAu7PbQeqDLykDzuK4gJJKt
p8kSMrpQKk5AZNuCaXVGFq4rYJcH4/yWqIrAUnRQQaQEDlKQTNGF5hUfyl4zuqVJF+QDo1lGtG1Z
AnEjXcj6jrFqyBuo3FlOBNIGxXnNTA/fhZFWaPuCbkOrYDMcEwXkDny8ndHkFqJEAztZPGZVo0Vy
wdG3cOyLfl1X0Zc8D/Hbpa/dplcEX4XSMihg8pff0X5YFuF2/FZuFXP2D/+k/DptoGkcvwkN7fgm
MgfoBP34T6p1mgsWT4DEK6jGpyAIeqQLqHWXrRuod4buQGkx7pKZ0rJoT0Yd0i8LKDwZaygx6Y9K
pIC6KfKaBVnVjimg+UvAWi9j81qB8JIApZdcnKbk4gNwD3c0Zfp1MkvwXbonowAL3qKPC2NN1pBB
RtRGn8OCrNPiuly8xvb1zm/1JRkpQC7OuydD7b0fkZLvRWYqP6BYDV6dzPspZwyQb5PpcvMHn6xM
3LtQHe6gf1vsslZIZTELlW4a11H9xHWVr8gQ6Uqxg8YOrNP4OmS0h3I1jRYiB7mQ6Cy+mh5TZQIV
cLKOMdfLjw5AJGoLPYPaL89Y+MRAC5UX3DrSSG+hvqnanrenoWVDELZV0Sc9+kIUaZG6bbZW+iJ8
Kr0UqnMlun7IikoPv4GqNuji3DB6GriW7Uq7UmdkFZHtH4EJf8XGM3wKdTTnWSpfkw3F0eHRRUus
jKMZqXwKOcjgnh7Up/2/fo1RajoLNMhna3oQT73/8DXyOHmlF/L5a0QZDnrjIAREw84Q3NNDXEc8
VBZIeum1V4r904p8E8ChP//zgRD+l29IDiy1Cqi1wUyIrFz1liTMiwNRd+5W7+psUYR+tbeHYc9i
od2EYCgC8QOmMnmh4TQ3DRt8yERlrN0ManF2K2oOSSGKnfzA2Q15nOE576MHQBU7tGyiQEQXKvxQ
CehqzmEZ2OhostWx/eyqbj35TfWiP88hCzU+0dR1ba2G7luiQvKzL+yTEqrmQ5cAxgetbb4iqiIl
z8p9q7k/ItMHY/5H39oAIJB8KfTiO5IcVR5/kP6epygHDxs0qn2gux3YjCYrDlTdmIZkHXycqVXR
FwcqhdCQnH2o/92EotUWELDaOyZOCHbZG6fQkydP2SxecN0FMQ3QhGgm7r84JaSLP3FTQufsRlFy
NdXGQVkt+COXGJFeT3+aOWQdaOTzpgefCEggtB75/Lm0Zn4FkREW+A9dgVatIK6BipOhLZo7bzj3
wM9ugoyYQ1ccwiVJB6mY+hADQ/PqA+a3CuyBoXNTz187NVmyqLCeBsMGI67jD3Oah8QrVGdl+OD0
3YPWVKCW74tXXqXX4UHAzuG8hC4nhftqAlCzmiKJ0iATkvSKNa988A8B1mDegAPJOWlIh50SUBQd
O6cB3yOmSnRTWeAaTXpULvGjVkUJfU1yvAom9xidBUevaGaC4mjOgBbcqgclzDl4XDfg5yd7OPbO
kayNhueueKs1A4WPeG4gMf0FqMp4V/u6MedyGOKfZh40irEDqUMEUOw4zZU23llFZ8wJwtAUYXP2
sh2kYFOx81QFf3uA8vEfZ/KTZ6jKfRP5B5r3hW2tdTTVLyEV0n/RchyhAKJCE6p08+zgQPNmCtDo
YFfK0oxDdw+iFXVeouUtgQjWN03hzjzCW+aU+kq9VcxUX5lgWn3UNJQ8uJSG+egLkqPghM6HX3xT
K7Z+6B70EnKzW1sgx1pbvu1sw1r92pHkD7hAxuGEEqGpRNG/TlOXoEmizwH179yGEthEI+cSGl0i
zZnwWnQhgsGS8OoEUJcX8iW3dxRoUd5ukwocRpdwizagULc9/sMH8C9FE80ybBxRUFKwVWx/zCs6
BEhw+yjVKWB1GdQWTEQiWRf4wgC3EVgePN9Fr59S+1DQA8tDOuzBqs+e8yBGYgebyBl5VYb6eZDu
xMZL6u1BiGFcB8WG1s4gx1EuUN0rZ5ZUMfS4xOVAz2KTD5BOLCXchgyGnMO2t8QJBi6BvNDcFEvO
Q1RmG5rTevCQJTor0avldynkRvwfVA9F3befe9D6OVaWW4INESxnFXTBvnX9Gzk4TfaLw1A22Fdw
/85tHiFRjovEqmBgyIEqB147WpiEvHT2Y956zSMY/8mNBr/GSDet7o6ZiGMg3SzAlRdO3D2xIjZu
FcjpPYrBWRKjhj7k0Q5FM3Dny19qAV69RRiE7IbYOGRQG3J2G6TKvw6qnfqpAvjsRpd0xUzpMzAi
19lzEClvnZa5PxP2zTL85EetGgNoiROB1ImvQ5U3CnegzkkPRiTOMTn3f4wx/CsYzJIflYyJs/59
jIkutAM9h+HD/1nGBMJwf2rZ+JwhtYeZUMzq3XOKZDjHfHxtiLHlc3772pQcdDgUk+I5POvyhSU4
A9eXUd7ZEJFZlL1erCo5TM2qvLNcIKbb0ClWNBRIOnXAjc/MzjNAJdDzr74GEb4QQjiQYZyFYYWP
nmzowIKU6N/aLkQZOK2bpyYBv1oUK8FtWrblug7MdqdAoninSgmy3u7rk22ngO2m4FWkxXO3tr5W
jJ+4rRoeRBRmdiVLuYrd7EOcV74xH33M+FpunjL80IvksnglF+cdeGRp8UBkzbvFI26zWQAmcHrl
UMyFNkWhcvDfpuljVryUqKXeE0dRrENLTvcKa0u2pHUgr9Jr8ZKsUdOYezzlTbNrC6q750hynSLJ
1Qoh+paZTQzQJB5yiSRiJODE2eHPn1/YJl5vIHF0w7Za1RhnJrOcq88vx03BcQc2xF0J6Qe0PTXQ
8/nBTNB7CD14Bc5eX6A3tTuESsR36H1lS14g0QDFq2c/AqLfLW3sPbOza2FU3aFFC+CVaw7ExFPP
xE9i5emHAR1g2PCvR6i9HFpMideEbtcM/FeQdQTpX6z1AP5Wv8rz7YCyJRSGUVvPwF430F2Huayu
S382WeXdOCetngdFw1my99FB9NCzzH9ARz+UnGq/vKFhCSbto2kou6jrYpQhLlaKAAeuOPIQ7Aph
mR3qrPzBDL/dOZAhW0JTOoFyVfMFuuz8h87SjY6vg1c9gFgXh6rYARTmzejqp2ryHLVici3Utnv1
zbxdAPd0ds2hjgVmLeexcop7pifWD7VSD3qTldh1DMoiK1PvAGKGfF8MiVii77t8ka7EFP47V6ia
ypZgVrwk+j9giRx2RQUFCWPH0pmBTnduGppGVFHv0AMA2fHcrCtji7ZuhrRaEC7RnBF8t8qFqUfN
t2bo+mWFdoAtWAX5PTTXfpJdhGgfAbcIv4vsHszHqSNT2Tz4Hsj/VL3+JmRgfQksAv6T7FOgAuLX
MRAw3vwGmcEE7+QhU7E5KZi5LKTGYFXn2QM2pN9V1gffRVUWMysJxB3AIQB2itwGt3AUfG+SQ14w
5yvqw+bSsUzQpvwmkPltvdOt0B75Vho+BgIoby67WmOQzRHQO0e+udbB0mtjJyAFs3IA/kGfYT/p
eeGuIddtQnm8jp+LJj6OilpZAlJcKBjemonBd1brmosxcpOESfHdLXAU7sGutesjHxnry8pgyDuV
XeE85Ubnrsuh/v3KUOHhAN1H/NeV86JSd+hnv14ZvFkhuF4A9qavTLcqngI/NcEDI8JHiLms6HvW
GoAl5mgyRW+Q3PFUOBbrSKqP37MyqDEt4zYN+adBtDQFCbNHYapvjVtz8G3ZBtjZJVKb2cxOfPeB
SMb7MJ+ZrXAfiChU2saRC1awj56XUfW37d/HkWeJvQKt+TEOcB/3wUsh1N3XeDGhZXQHz9T9LdRL
t/jTIruomFDMAg4Bt2Tx/AgbcMzRBUcGfGDKCw0vsVfzZCS3MlfOq1/WmMIpCiw16irLgxl+6GJh
egXOeLooFpXneuMdk3OdtGY+amN/9qPYaZUmQ6npnCC2DLNaOERoASY5c8UCB3tS4qywEv88Hu0G
lJpRBg3KVQRoLLDfMslpqJCw98E3mbpQ9J4BXK1BQVQmRum29M/mojUbvoL2u7M8IwEtECco3P2e
t315R802PG61rZyiThyaLxVD2+qN/0YjugSgjyYvGpHrJTBrFevGMR3QcklK7SiOmjk00qJ17kpp
V0dXamh5IX+bdEl1N6biL3M0JAP54ZMNOqxymSpPWnBCWe1qSqQEg9cKkNQiPdPwb9Gg5zsagK4e
vOqUrLlKvST5dw1NM7tpmrw0H7qWhgmSQVQbtkj8sZfCSeOtKRkAacgKs1yAd2fY0DDzsmNYdN69
h3T3/cegrLa9BXRLjZdPgkAA49272jnIaDpjB67/fuG1HpRgwMgC+nDceT7asjNQBo53V9Yrv7C3
nRnIU+0xdrIOcg5iHudV/q3fn5+WtQDbU9tRo/Sgxu/97FjZPchYsGtUZz5qOyua1Kzyb0uc2+qs
06puZYuq3lqhFQ/Ptq0dstiuT3nogGUTb0B6H4Fh/NOpTNjoZuR4B5FHiaBRkBKIl08D5LLTm/iy
bAxMNmqn7SgbMCb6VZC9u73j3lB2f6wDvCu150O4R+8uOhJlHWA0a3l4Qi9Ah/qOAuaevV6qy0Y3
ypPW2tW9g/aUHSgmkImQvaM0NwQiWhRBbqxoSIaPUbrjYgcN2OeMPOjigYp9EeeBsWJyYZqLa23Z
awa09wz8DdoZxC7xtBzMuZnBrTu684DouMsSxhdXd//WL6ucL0M1vI69Vj0Y3yurzI8ChcNHllRA
XKNVK2sbBZk5HXsU2cjFIrSjqI1XHCPLG91oPmzZ2S1twBnLOw094vKw47lWtkrBqrOgAxAdimgO
jCIgG5Yug+z9nfxojpwVEeTvYvOcGWsdpGEzohRoXHGywpRvoNeSM2ydgMc1/Oo85waOsuy8YWeq
TXnHEj9edEhNnSvEXmJH78dujPEg7WNFl/yxYY9WFC4G39mf/xR53zwgtx/PARbHZ/TgVSdRlNWp
lJfJQHNkJQMEhOM5CHzL1WeGaSmc14AUnZYp8+Imc1t7/DGgRj7sWmY+jnVoGooWhzv5M9r0ISo9
enjQiOYvQUiG4itAul6maISCUzVOXdbywri9QT8w1MzMvtzTRS1s5IojyPNwoWyBMsikskXYAG0r
LeSjy7uyE6PPaJ2CJ5dQq3Zc1ZWlX3aSflzHIUK3gxe/MECqIGmvOztiG7I6ei0zs4n7PFntVLCN
ySCKaT1mRrvq5SeRKi++/LTKYz07Dmld7RynQ6Yb8wD5eNqMbicD6gWoXKd3Zm97YEqsKojZIEne
2vlwbLsWK6KHl6bKoXwyPexFaOrK36yVnvzHPLlcQvrHqHYcWpknJ38OCq9lA6Jf0BXagS8WjqJ1
G6gNGC+apx9BT+vcgRzQvocu59aSkpCpAEauCANvQQqRjmVhE3EJgtD5EfwX7hRES2cemtqnIMN1
75GZ+wuYO20XWJX2AEbae8dPINVa4gMmxh9gnHeDepyP8gHqBi5knAaN1SP5l9bGJ84gcWvIfl0i
AAPz4TjVe6lyg5Z35Iplb+9lnryIOkxGs5yJ/TQlvZQ4+nRBWqZTG+tGh9j0TBhYGoo4w5pJvhRP
MqfQ3WSA4iYUXmgskvu6mGtFgKbHoGIzLenZWwxq2iTr3J9RBAy616vPEHsNl34WdocGJDzbUmnt
lVdgj0dBedcabyBEvgoyOc5qFFSribUVMmiQT+q5D907z28OhURM241WL8MAsus0NBtFPbRW8Uiq
1kgu4C1WpyfTbesjTUGJqIZgKHThyMiFNvqPOsYX37qAqBKzB32bVwxJxrQ5eUIMT6qATk+Ys5ey
GRKUXAdw1sihY4OxzQLBCBQqMPwYZBkawH3YB10FGaauLiuh8zW2W+wl0NQffSm1OPNUB2zGS6N4
C+E1pJ+TCGnVedpBinBms/PMxXS5gSknnxTlD4q6mBDOwuFNJE6/ME0tQfOezMvKDG0seLemORpS
Q2QbD+e5sYcyvfhM6XIPLJrv4sgwxU059GmOXMhAz6yGLnnXt3m1HlTHD2XuCrDR4dyaK1G4NaQa
YhAK9QYMhA24SCCkFqU1u9eTO7LRjFOB8bSo7WBL4kfkjy9gqJ7I8LAI2L2a3PGLsmIt14ckkgjd
ZPx/g3ABhAlT8NLTHgl1qHFI/1P0b2ljKpQe9E9H/0VyylU66FPI7Rdd5DrTFLnKqbq2mxMtk2JT
vCwZ9spq4eyod9KH7vatHFHbJY0Gxd1R1yWkt9lt92EkPVkd3WMTGc46p1J2tp4btyxkaOGCdN73
WgByga7WhyHR+02Phl9IKPXh106JR4cyjfoFReJMYdwOEQQ4wWH5aWRTe9FXyAaMkVDR6BdQ6lJ2
dcIg2KD78Yb6s8sc6q5DWY78kNCJsHcxMNHUmk0OemGoCy4pEKvBVWOQ1KibKPevA0bjAOLr0Zli
0ZgV3/w540gJxYyYxIky3NEZ/gfRrq1rDjpNzGu4SAUdbx0pPW0LLchsxpUh2gxBZo+AclsOOzkk
2HcKHcfRSoDyaTiCwg23h3iuNUr3uGXM16niourGy9af50bF15CH8ecTagowrbOP67vgYaFxIX3o
6MY0TzkMfbyaaBSJbTEeRIYdjs/l5zUODBPBIlmKKAYZKHEzuom1jiG5ugKfsrhHy4Q7Ky1NvwFD
ZHWPo251D/lZrSjvaYKZqnFTdYkz82uBP43vQBIr8OqzP/kAJv2JPy0/oMFuqyv5awAC0ttIXvoB
ZZseskcbX7W7W7r0OD2vIIDSz6e5rvWqYzOoc4qieVpkip8MYzzabudlZEPX8xJLYeQHIW/lH8ji
mCozz+/fKDIdbVq2ZTOdgzzTucIV5ekAxiKdmU+jDHIj+AvgLrddZKfPCrPDNS9VHzLXvfcAeoxo
lEe+eHQaVLZILROiEead6ZUQo9ISpMS03H8K1PyFupKtynuzGUMvX26FKyNNrOYenXqg3801sdBB
1/NSSSWwwbKybWE17MWKgm2DZDX2ZGxL/GmyIzgCZudAlGlCVeMVIArpsmhZsYixyz6UYHWG2F7w
BtyrOsss23scPNdeBrGr7yvgwVCt15CatTwvhORSDtIGW38C62k683RhQwMbqsmdoiABJvcicaJI
oJU4eUS2KIfQyRKnoU76hTYgQbaIeQyFT6RMBvQYJeEMqvP1OrCEdaijwD7QnQYO9i3j5b3J83UT
mNmrIpvfk0pXkGgI6iNkdOx5Ylj8e2NvcrOw3ipdzedd6/CTCDNz6+HMt2qrsHkBMRpIMVEJT7nI
N4T4R8l11YIh7USjBCUr6K3mP6eWAAHaDijpGP1qmpNBat9UIJYrzRk1irBBgaxQlg84qwIZTsPQ
6aGvIocQ7EJHs7RGlvheQjZpr+O8J78sUXD3Y7DfeSX6wZvWK7ctkKZQqpWq2kLrrI0TmdApb5V0
1slygKsrYjX+EYZWOIvO76G7BX3I5u8b1W4evHJA8h71efAmO+3SHSBuqxhRfwvKYHMbKcGz3eRQ
sxXo/7rpeYaHlQ2zlxF2mseuxdsKKSfni2U1B6Mo659aLvYlY/Fry6A4rdXOcISIR7F18ZeCgi93
7hooRnRO8EZ497TiPmBF3rtR3cdvhJOvhiggG5iD8NZhYbcxtcw5FYZjnwDNWORqWh+mKcfP6w3Q
Kz8q7gJNwoW66iUCtpEo1roDng+4Q0C4skocFYAb+rjK7uJG21CVFvzvGHX9JsPv4VQ0jY1/mJep
wlzUYXKLGaAY87mi69aWTrjxX3EY+8fxfGtwu1iNqrahYgPjYA0sXkZ+Pq+kWJ0VZm9J2iB5chmO
B27TRsbBjdEw6A09VFI04LR5Fe1tlBpQOKn8771A3k2LrVe0nbvzqNasI9W9C35E+cF9swyIi+tV
9Q3wvOKFcegap1lQnlL0St8UeFNvUC3rNr7OjonRgyHdN8ubIObmPS/9ahZqAjpkKFzlpp2BQaNR
FxX6YaG2qNuoMEFHOM3Q7d2Vym02pJL83jvfxR/nWC3yZQ4hvDkoutUNJZTqkt2Uga8eKLVZ8eE2
NVNzM8iDm8PxWeeaON8QF9MA8ro1Ki6QBFT0dgY1guGGuiS0BifZ2EhVHDc4mibkkKzeoITzyPdM
tKF31QYoW74g5Qo1hhCAi8bGZSpcKJCggnXroBdUdpqU3xhU1mY4OSHdBVwsfsQ6XJBBraH33jr5
s8gA92scUa/Amce/Rsa8ifLnP28fdPOX9j3DYJzj8091uKayXyBvDFplfq3V2V2e+yPse0R8a6kd
7J3ihhDiQ7FpcQ7+6fmHLkKeBp0O8Y2nWvmb0aKOAZns5mWowGUWFWpxD6Ype+kUsXXIqti8sZHh
2ArZU1DGQ7Gwzbx+cYy//KSJXmPXDjcdpPqWNByc9offN+qt4rfWLSut7zQNPsUKJVwIIhuBE72i
cwjZjzJ5SULAfaw6QCO8XExNM3MmcohJxxI8Bd24ck50cdgB1SjvRM80ImI4CfKlKSs2+4Uj0AS0
Mluwa0SBC5WqHErzhcP8k9MG7rzM4/hbDH6XvDz4BZjmABbyH4qo4ktQs4HICFzeyD6UILHI6/vU
42wlmtBdgP8gAWrcqbbUlDcN6ZO442DkJyt9EqtDNwcrdyOpIppoVxcQls99O5mbwldvaAhpWf9Y
KP7RpnQHvughzQ4hue+UXuMqjnSplzyXLYsB2Aa3Ds0rqt8uInzHQzIUybqhRO7U1Lqlh/PEjQPs
8KoZnHyX5EVwFAnUAXmcIVOUhX9pLmDGTZpnN0Qr2hGPKE3WVgtS3sBqzRlInKJlkRdKuYTMlznL
fYjZx16gzoSud882Mv/YWyNb0MhhFAH9ho1AsSKr25g5VElA81b0efd/hH1Zc6S41u0vUgQICcEr
OY9OT2W7XohyVReIGYQQ8Ou/hbK6fU7HiXtfCCSUaWcmSFt7r+EbqAYUpnR9frZXlRAvkDcFI75s
vqtwgFAo+An6dQ5QTF7Dhao64p6GG7zdvY7sqaRsjO72zsA1QPnpCEtNCR/D4Bthw/BZaf9+kqBH
Znyd6kFH45x5q3qE8NoxZS3sgGII9dUsRQgC25QELnRWDAbFUHNRAcD1drszQvj4EuTAXzDEnM8w
8hvg3SEhtLNopRjwkNcZgwYorTiC0QHOXkHjQHh+kFeaIi4vjUTZYjHs3aY+7NHcfkCa7DRYRXX4
MNNIKsCNRTu9i07rPVdQ2q8Xx5MGzGsTluUxM124E132aURGzix0SgRenYTKHZm22ViXL4By0+Os
BiBm8F+glm9gVetm3FmVsB9EFWZJm7lQXvF52q9M6B5hRlQ8TPCdOLuMAHwCSEvkibZ4sBeavI7S
sfUutmUP9qI/0W8d9TDh2hfYC8xrIYUCNeCtHTKaZhNKrKGa9sNJLQd71o/5cBoFHU727N4Hl5uj
gflnMWQDrILjmL/3cNeMfQdJhoz6a3doUcSKg0VfdUG03fFqy2UJAfm1WNBsHOt+VIQKzDVRxld7
cJ0M5TyJ5P9XX9mP8TUjtYSa+wMdk+lwd5A1pPMgn1pDlxcr9QXL4LwzktYXlfvT/axHTImvcBEk
g2EPgtM1nOOmNzMglp4mQBlsvxrkGoRKSHHXcbs1TbJteuSTuM9gyNSx+QZpqQT6WS59wyrxOfSx
/D3P19ASvPzEvWHf2tWivJfJEsCkdm4QdytRie7KvLCL/CpoIucffUyXJPpg++4KmQFkDv7E7zkz
zzaBhJqvvrAieLXZJZuDqg1mgKr/K2gads54ZfYQ/uz3pa/Fo2iFH/WQSzp31cCRiamR25pdKKMP
9ng/b8cR7jCmQSUAd3Qlw/P8z0ENLDjD1C08wy2uPKp+2NqLXRf/THRQ7VQyoIRZDih19HFc7ViX
vvpegpJwo9rjhDTfBpnv/gczSTT4yvlIOqiON3MKXQA9FkeIT8I1jkvYt7eaXNralZiunW49h3m4
xr4y2VmSEeVJAqKd6Q93bhIoZZcqzh/wP0CWCzlVGLfPR5/DaMk2kTcE+dgJ4UsIMOKq9j14dgCc
vsMjH64on/B8x2kC/l9vUDek4wAxy6Y/YD8GqGmafIevfLse6qZCKJqVp7YLH/uw7uEwmIBvXLKt
sq7mJnEDmH7zYWfFaUliJrBbGJgaZAa0FcrrqxSeA59sEJH2SvotEOrKiDfBN1mmW59m1YvbV8OJ
QNE1unvxjII9NwyuO6k+5typ9zlcEFGOmpt93aTYIIOuMEJLgIa4j0HFg8hXe4JD7uUeBagSRqUT
bCkjGweMC2fMdSPcyxW8yQbIYNPpwTpUZjky6ePsX0cNMVvSFupbmftHxgX/AcbHuELFjV9mPWWY
SbBSwR+e/8A28GksJHsZOEKMouPVtlRz/91jz/aFgeNIFGhIfFQeELgjBVE5mb1hA/oY2ZRGEZBE
a+8M4NMnZtL4mQJEcZwd+IXLosHG1gBlhoekP9mm3+gsmivPudgmyuD4HRp5s8NkBaOuPXxrkNQM
sgChTNtcUPhvHkQd4/9d0DeQIrwib+u+FgOyaMAmr+rUA1S5R8UjjnV3zeOwfWl/zEV10VBFfIdY
WLiuW5Zd0llW57IielNBRCGqHOOt69kBC0zQ/Gyw5b/T5ZoJWqx9694CBzQZM8pPrjTcXvLBe0yQ
0T719eL3yHx2TJwM/0Ao621WzgU0RqU+6YSyrZkH9cRdiAEUnGc/uO8dWIsEDbK8xXPiVBD86iGX
8d9n2Bo3RzyjMP0e+8RbJ11R3CZFoM+DzZwzEXWGcJEXaf/JSTIU2g3ceRoaYqsojV4bpywe6h7/
vdZtfqtY6l7VgHnWisUlCzBVpFE3leUB8fWjYF4/R/8yWAcGCZYGI2t30LOFI06CrbcCpB03OQii
UKBwETKn87Ma3em5C4o15gVyG1XHHgUtgm3uk2KFomv4yGDQ+ugJYdaJnOCtuzTthTg0WMFUHR5m
ysJTAFYw1Ev9OLK/L3BaDwDWAomK223vxW68TZNQv2dTthHvNPPHX0JloCd4rfNiaMqgje+qYy2m
MMKOBDa8fcGfMReEMIGdwl0Sh9BfoSo8AoKpohTbUuwu6b5gYXLJ4U4KGyOcTV7rQQcKN5H+3RhX
vw1DlVxp1iIURBT6prwJNDTXjNsa2tCr5ak413HZzptES6hI6OV7IpVZ6QKzkNWDuis+LcpQMZhy
8IL5+8KXUNTsQyxzDupI8ZZdEgrT3pqQcmVxZAktz3Xd1N+y1M2R6gkfFuDVTvBk3PgIQn6UsGXT
Iv0clMk3AF+lJ0YJdoyDQQVt/G4j7XIqYFzYTO2qoTS+9oUaNyXT06rMVXy1B3thTJQ6QzJ689U/
iNcSvrz4AP2GIHn85gYDlPcx9QFdhiZrR2hFtflryPLgwYmnH7abYsHa/+tFtSo5zMqhnKNhrPk8
orxlhe/rmmbrIA78E+07/b/604b0z7qan61rR1qLbE2cGeMNXITuMcI0y73NdsYqSy6lCABLXOAu
S7kUUMLkMpTihMoNO9z3GBAtJsepKt2HcgpAjsSUzZZDZbrj5IHN4mameukUdxH3z+PezuJpWAz7
OYBUtX1B2gvnAV6uR68K6uci+BxJWu4TWODddBWOuJ/n+bvozcFrEUgw2ZwqlWffJ1d6qzEu9C3N
IECtKwcyJChuPQg144MV8XTFv/48+kkGtXWY2VrVamqANyBIZK+mphp2GaamYiUQCww01Dcrh107
QX7kHtYcoJV+eIyQ3RAIfc7bCYcS2TGA9wYfO18V/8SUEG6ToRjO975xGfk13J65AalPDrCntjVr
Z5N5qs1+tyYTCD/li1nqJ3ypg+Tt+JBPDWotS1c1Q3VZYrnd2ItCzPRSd8mLbTVZDg5yx2iUW429
uc4fgJFM9l3QOhCcQiy8C4r2LRhn4Iaa0IE05xBna3epVyOfmW3qajAbEUNrFxrR2QaqW9P31siV
la0uGo5kXsrUgx2BNe6XBE0FQOZmvgSDyI8V7fwd9G29W+z3MHEMVfohneKJkoDj8QKkzZWZ2Zel
iz3JQp+3K7I9uM0F9iv0wTfudKNe/phTWO/igyN893PA0UTn01MVkhjPaozYD5aNF4dQ5DkTlj1P
gVdgF5t4HwjonzU3YL0kANJoiD9CE7pbeR5KA8YNwaj08wLyC93fZ5MP1VJCkciVxK8Rnal0N1Xw
v3O4Mz+4SUKRzTXhj8bvVr7vRh7c5q2DTDx3Cg6AZXdKsjJ7qeviVpdT/wThZqTziqCGmSWXQLgt
0Bh7MEjprSYhxV2MPeWImnrtz1FKJFzIKtmCFNu25wGJ723tcPiHzVhKXZiofWoE1TLBZpIDsnn2
4hZba5aLK600vRAFLQA7rSE82s1F0z5xEj9Lf0Zt0Umd71UqD2GdkL8QOaD4LsePQRNodbH+u0Ia
8mSV9LwZDnJ4pA9fc2tWeyA8+wWc/TjFbOUG6WdvphXyV+VHnCXztu2xExgTFyGO/6QRIgH/2rzB
Krw9KiXYinPavOXjrDc1IOE7a7gYapBEG2Q0tvfvijgm3PklKANaLQ6KNH8hmiVXhU3gixgkdvcJ
a3be4D7fg5i4drwNx14UlTQTQMWOJ4g67Ra9Jycnj3Ps2mnzTXUwS+5QWXuIFeyyEaLEB65oe+EF
9zZQt6LPsYZ2b6oMdNcaZvZ17aMQ2Sw6xyCnHu1DV/SwMA5HQyN4VSCz2EFRGVaRkYTyA1TqTNLi
G8t+0KyPTwLIr5VeTA7cchYgggGyZJYmGbaZJuKNLaP4MmpSyHPygXu35BhUWKejjrKrm+TZj6zA
jdbSnLy0WcvgbuxiPkROZufnOQIk7ORP2AVAC1nRAjEbe/si2lsWPagdcgVPcezDYI3+lOO9JcRy
b9QJsqeYFfjBq/bdXrNdrObplmV4hEhb3RXcrPKaVWeb+8pfAwih1l99d+eYzG9XHUxU/XcSY6OA
J8k920MZNo6GWBHa91OEDj8nATDkvEDLtN91Ryk4nPE4nCaGQdIz9oZ4NJam7tt5H4fjuLcb/gqO
8WJkoBQt23/w1CBaLD1zHNq0egkUkO7+1B3EBO+ZtVblaqCBuGuz956EgloNPqsCwypFRu3BniX5
9OesVjNdS6eet1YHkWrXWcV0+qOc2PZ9cmyT+Vq4LgfAMLvrc0MECRUXCCyu81Ecc4+pVQGR8Dfj
prBrh2RMFzIkfNM8fUrnmeLhYOPWtHgMtDr43bjPl0i7b3m1GvhIr8iL+ZeuDueVgZnfZ97w3eiS
ec1yM63J7GGJTUbMI0Gfphe+0jZ/4oXUHY8M2bNp9L38cq9dQV1gMQfl3abMav+Q41b/lstyB9L8
9J1hZV8lcdUAXI2qUFc4TTTGpI9s2R/1kxRr+XSySINRxeF2qjJs4kneoCKx6M7HE2rByO2+f6nE
e8DwwDdBiIgazEiTzzsgl/z6rSqeY8hRvnkUm6PeBZOGburBaz9AFHN2MQRUoFsumg/cpOchFd5z
A0y7nAp9UDIvIkC1vTcfnoc7SIzlW5DXvTdkZZaUUa021QB90B5bnHWFR2FnjQOyapxRMMqQA1rS
3nC7cZEa6fJVdo9YOcXM7efHYmnSZJz22K4NuOEZZvaerIMR/uc2ndjGXgwGEgvPKgM/cp7gNsc5
MRd7KDpVnnMFopI/j/eur4tuUORrZFXguEw9IDC8tICbK8wodrYtRwV7OT7BuEzxLtnF3GMGAF7y
6JQ1f6JDua2QSvnAGuttyiYBUaMhQRTAVMWqBHUu2PQVlo0r/IHKc4bc7LrsZPljGJA/0Tp8C22x
qpT6mVZ58qCHlf2t8Hz/sQ34u9v+oECUArI3BLA7BABgU6HyH0yhj4Qfn//jDGCCPvJSkd86IJPX
DUo3J9ZIBIFd0kEzA9WT3mSf936Rv+tMEMABh82dTgylv4inyBIESwEGVsHksSzS7sjhUb5Bi33A
rW2V1MH8KeKBAvdappj6vcWA1Yj7BYqghgTGPAUUWTb4D5KXQciD3w7exxT37dbPZ6hsLk03/yaJ
98oSsSRs82T+hTQPYYpDaontE+huPM2NSv33rHN+WJQd9nMNJkrN14HF4DH+20vc6XGG3tKzmOB4
Wg/VKeM9VCZLXqPCDtJOw1iE4k3zqVr56oF4fMBTCsmOJjE52NYZND26tpg3919kbji79B1up2yS
2bkjSXnWFGxD5UzihaVFBYh7AKn30Zv3BTyTL9gfCFjOB7uuops0rLObTWPRBRwCtPx4uue4vLrf
IS+5cidtIOZWtbN3agH8mPBoO8UldVYJzLou9y7DjDkGWH/g1hjsWmh8ra3VqFsnf5rdIt1rm1yn
SEan5ZoiIXiD8KX7lLcPvB3dRzhdOPB0T8kOiZF+hdoSKM/QffgVlMqcYtFBHQNSsxvecHJtdLIF
Hy+HSCrNnrAKweEHPHJEnn/34dfnqxFOIjs7xF4YVHyZUTO+2K7/fqMiINU5xQeNCrCeZNkEP7UX
LoWNLHxMewc6m23R7YCO5C896T/tiHIxGElN8YZnMtuGAJVgba/8h9EAJ2dHxGzjJDT/CTgJW8Vh
8mmwKQDxXZbXDoHjfuxRskKYebWHSYN1HrXTSI9ZPRySto7qkffXvMwhnI545Ib/BhbgSx7fNrNi
+HPBTGpXZSU7lwjgoJGT13RvHB9c+nnWBwdpZOyyVbAfPemciM6DvRN3zikdcDYsffaqMXy+n9lx
ts9etePmkIHS07FPVH/pii4VvbqSwyEtQziULYXwdmnaq2NYNIeRU9h7J5o/tmqDe74vVmQsvH27
wE10EMO/eMGVOKjcrHoYSe1tnz102ZsPIcbHMZvbp1GR+JAWHgCLy/gE2bELLAF+cN5t0xDyLv6i
3iFZ+Ep6aq58EewAJFlHPCnYyTZlj40Jw5J6sM0CpfMNAi0Ip/kyXHuaxzvTOs3aKab+YOXEmrn+
SLKZP7jwO/smyF3bTBeNQHZ74itsLMguIyE91w3s14vlDJAjskvcyjs77fDn7F/j7FVFfB4ZR0uY
VOb5oa1MfhPN4ICTn5Y/Mni5dJ7o/+KjwEpLybfBQb1M54zAeiljJ6olIA8DUgiDb7o92Kp5lBXt
Aiithuc0L9h+rDNYIw0apkfLfOpw4j1qLjTohvVj2U48v5Qe6QDbgrSd/e3smf1R7cHWb+2ZGIqn
TBl69edyeCEzeYVVALnYVi0csZKtBz/obB5eXAmrWMNBtyNuDnXEYKAbPk/+EYhTZO6XM4r1Gsr4
/2r3VdMhXffP0ClDos/T01MG1tCtA5zDwNz3rHjchJGKpdwSUDVWhrH2JsIWTyxySAdT1SjWVPTT
zRq9oiIobgkHCm4YEqTnoJLlH5+w+0P20PO42iALUaOMllY31YlxU0FKYctI+TOcoCILd/b0IjkU
+6090NIvYSYbtaXnXXDr/pbQyDjHKKo9z4LSXU01EDq9q56dC2MiPI29RAHDntpDOFNgfwOvWd37
YgHkzpKD8ujQnqauKvYmgSt5UKTspYVu3mTLTsNkikcbW8WZcwkC3z1zPOzXyuh9SmMDiASqFHbv
yBAzRKD+NVd7YabAlHxdSIWCDqiN67hkD9XMv315myH1Xd2Kbobake/RfY9E2simfgdVM9TeBxor
1BZx4DAKWc0VcD2W0y8JYGMz2AIA9HZ3Sn+IHUSs5+7BDrCHBNjalFfq1HdedoHXQvdAnPCnwsd/
YxI+pmBKkrVemqRFDnlOZI2cKppKIrsSjvQR2D4UC7nYYCLVb6imIwlZAGZnXwRz8Ww7pmRxYMGL
qEuwuKq4v3RtoC+9AxklboIj9LHD4wg5FBSfHL3rUuT1oU2WYZ2gPDgOy+F+uQGMU8YFbDv69tEe
XCx4SMM2/n/0DaypQcwJzX/06QCwDIC8qwOqIX9eC6jFEKWVF29ciWgH++dVXaGSDOClfLAHIByz
h7AJk50eOTzvuftS+yo5tRMSWcjm5WsAqZfk5eLEvDQ9hNkHv0Q1oecnT8bJq8ioe4QGEl/jwRu/
GylOrB+T17bt//SnS61NYDxfxn/12+Lo8j7/q/+f9/l6/3/G2/f/6kepy2xUp/PtrAezFUKiTBc6
5D31PMTfXf7iSxpeEFdRKLTI5GPCtLWeE8KOFfAa70W5tt1lR4DkHZpxbV8dd4gTM2dgV0wFxbNf
Bxfbn00JjNZr+COz5c2qwD/jtlPPxMTjFSwaQOaXP06aFl7fGW4ofwijgAfDrl94A27mNnsOO4KV
bVLdwrQ3GKJJB1C/HbpaR5Qq6FsugyEqEqC8AUyDdJX/PA/4aaHZtwK3ItmAXxusMuRBTkaMySmI
CTmWXvfTmwyKcZmjkcZF/NqM/V9VkFS/YuFusEQiN1DlSPGxMvut2/nVG3rx0bJGR+lUt4dOoIIZ
dT0muToDHrYqzY8xzMfvM3TkIqlV/z4GuE9zL1ffnEb1q1oG/cvMCUoJk9+dCgkTpShEef3CAVaB
6U9Y3psGGmoXr23bXU6acNPkOcSM2/ylgU8kaArhrihq8k0UENEskbuPbLNktdwHJc82soYWIsRa
USuru/FSVJ65ZJCN8UfVnIlAzr+IZbNCmv7PRTvCLM16YWelWXP+upgOATKLJaXbuAacxlNAwxDf
aUEmbOdoZChhutPsPmdJwLeBhsayS+JbE4wF5nDBvycBERH3cHuUk54fZjJNaOIC49DI6ZZCq0Py
dQNbo4s95EvpAHxIlLdp0axaMTv7zm8GuLMsemu8fnGB0IShZlBtUbhCCL3wwE3KfzFD4ycBpBVK
SAk8gng7fyvm8sXVij6OQlYnIoZkY+15ebAFPKP+kcsQkH/TQmQ5yWFR1X3S0ktvdzgZWkCXypto
Fz9G70/ri6Tl+PfRFm2mSTJFpRvXWyjLyvOIPMTZntlDHIhGRfY0acymzmJ6+Ne40dOgv95Hxzxf
tcOst5UE9IbqWkROJcI9avIg3PWSP/r9zjbawNFPRTime4COmpUdby84dT+g6sQF9o5zDqAhQH15
E/YXe8aqUV9S2aQnOBVuvrpck7N9FbLHLs3FOeG9OHuw2z6rzom3xEGFOctGvLHtvJ9SbHhOqAVG
McPoIKmhoFpVRz3lekCGHG9j7Ok0stfa7eTeiAB0VwPV14teDiIe03OKVMrSSCVMn3cTSn+RIJnY
526vX0KuN20R1o8ELPgXKQYnAtWHH23TlD3feACXbWxTY3OJ8mGJamrcyIvLvdpEgs3yIrJEolQL
F9uSkHaLEgbMs+uIyjqVEYU8sYoL9yfKIX91CXPfka4H0EPnxYtDe74Ou0RuKPE92BV5zckeSpVA
p29pIhYed4AoXr+6/jUMz3PVRP96WQL0DbRDIfSqpgIx4iCHhxQ/Ma2q/nUCmxElLkhqVXVLwKma
HjxsXz8X/kZkkB16HFsUqDo85hsokITfY/FpBwyDgb4vsLQXxxBz9VokEOxOG6vXOo1J9oHACvy+
Ig6RQqvHp7EHXNCOCNPu3aDesZ9dlOQKBzXI0UeVhjbklQm2+Mu519KlaE1UPviSf5MsiFGv0uLi
uu5v26Jhxhf8UBshNM9elKrPrjTuR0IQF7c51fsyle4HyiFliG8aW+7poGKEy/dRSfXq+kI99SDW
zmzOV2lQt+epg6ji1+GrD/hvf6XAsgegaSRRPtfdz5GB51/4A7B9mNOaqepexwzAlSZgwUmWmiH1
CPdrt6rHb4ryDwpljb+cHEvRkJEfJYDhKw9J5ptPkg/VNGTF+lacJKy8D6If+qPU8QIqCuRhRqIY
9htE7MKZu5A1m71t23hQWZhCuvHV8jN5uH8yVE2xnfIBM30ZuhCbTNYnp5HS5GTPfN7LVTm75Wka
T1OZ1zCDGPuD6mf6E+XlT5RzBqyiSEBwqadXNwSv1JgEhOvSdzZFgTpnLwHgSZQMT/EwiUPda7BR
U8SMQF+xdSOhImE3DLbZLU09AaOeKRFEQ86hjOcNsgNYJACsDSA81AdAs9eLmG5Xx6gMDXOV/QaX
icxZuk+zpDqWfpdcap3FG3irNc9zjB/AB6nje+505zCoVQIcmo4Ed94rl6H20CcQH4vhqFmlk7Px
FiPzUfpkU3C3X+XwBnbNy+y56Us+AUqbKuXtEPcVZ0lzEtnhcvE4Z44TX4lGoIU3sD32LCxJfPWb
NdFiXknAo85Gx+/QRJreS6dy4FFXFrDXwVc3iszbwduoPgUOStE6hLIQChrBMXQrup6cMd1aPFxA
QIUbUWI9fzVJAGxTnuYb37jQMrdwLUJ0tUEM0deRl2crYE30s8VDgmyBVEM9PBtYRV+noL4BM8u2
cOvLI1smr5el714whxRMFAT4XsjM4lNbD1BOXM4ogYUWzE/gk1MCvGUvjP4M312GzxiVDYjaAwR2
Dpa3ht3+LavoiFRW0jwbn+1lNfcozCzL6WIFqWAWCRK+utVAwT+kCdlRMTVbx8VHsgmm3C2BEa3l
2Waf3Clw1pDGrtdEQTyr7/wSEjdVDT6C6XaTCaon2COSaGzrErIeLpLYyBiCWeF73p7A6BealKhE
Bmk3ryUBasDLhq1AXf05xBbwBtrRiyVNdFr5+6Yt5QqhBQWSUh+nKUEqJYReMfwHgjPvK3ZNVHMy
qPEcsyBH4YBX7nyuKH7RTFGkTgECtFCBVHdizXrf24Vdi69aNvHNAUzrAuGbHPpKyI3bC6kTf9zp
EHHSvWjhoLjD/fZXGH6zwllT5f+aqMq/Ma9qETqRD/ijp4cK5WEks/v6Oqn+z5ntm7yq2yaBgqh8
7DKAD+Z900F0Gfff3Qsh7rE5H1l/ulMeFgOF0B8wB4PLECuJPMaSrHaaYL703HmxYIuejMHxzkkY
PerchavDMFzNLHCPVsbaHhwIvezzsEM+vMasoArV3tzlLMvS9hZ0CIuK5Www4bZxY5pfzNDTnVwC
RUg7jZeAYLZ3GvpqW3dEKmvxLesghHUW4O8WaG+SDEj5f5r92N+boy+KSwyXxlKwBTeAQwUzcwh0
jyfb4kiCgtiXNNlv2QBs4flPw6L/iPcne88B7BdZzPbDo/07T7z5kVEONe2y3M1D2m1SFlRAwYFt
DokOMGGXA0q/9dZe8A37JUXuXnTQ8rMqwf+z3BwUpJJtEi58EbCUH+jQPIXlPJ1cfHI2aXatBTIv
a9ft42iqQkTKEMkEbac7VEpwOBhhz7vDlyQK99qOeYHiKpyzLBaz9JQ4+EmOpP8iXh0Aq7iBnRhw
tgvn0HMBlPXyjqxi6FaDSQaF1W2SGrLyOWrxvG+KnYvv7hneN1oRjt3BxF8a2uybxGe3jnQ+1s4R
GEc55mc7wgHseU0y0uztWKgHvSEdPWJOEenBh5T0BsiR+d0EBlvasK6u0BREqnmQ23aBdPXLsCXE
u+NxNWoSDp1PvvTkazpp55h2kIPMZgNnZfTnSClcq0I/6bzsripn3wc20FcJ8ty1lvP3bkkc22vN
7H4X+tMRo/czl87e4WH+O6XTfkh0/nvpgc8uWY1d5h0cZMdPKESJaILH1Le6Fw2QdVgiB2qcb2as
zUbTWu3s1UJJtfJRxsT+H1eD0fyCLtJ8Tf3xMLfVB8+7YGUyz/2AGFITVSpxH0CghORQpX6bRDgf
o6j7dakHD1hLEX7rAbFhOufHkUoEC36GWwhr6UpzNW3TIPu4g8XCPNCHeoT229odu9UdtVWEFX8C
gFRFqPawa+4W/TOT+tyAu/5eIcO3k5o5Wz/rg3fi1E/Q4qufkkrxByCqJXbVdfjOZlZv+DTEe/uq
OADSoBqbh/tfSHICL5PYeSCkkr+WEwktHXvyTw+o1/lDD1we5GFpsZed563sRA3jguQpkyjbzKbo
4B4VWM7pfLzDYOew2Ffg46ymuAr+fxpx/L9l+BFdOQ4LfHiCOQ6HzGXwL8Mk7gHFn+DB27ZTVV+D
FtnOHkW1yHIEbNPHghBZUoBtsqXpA5h3ygTszXDLp8fEr2Hhi+rxx+D1MlKuKm59JeLb0JLPJu/a
D7eAWXDla33olmY9rsbB89/tqzOV/eerQ9crbrAdiW85SX+6VPCtQu5i26omP5cTCo4arg8vAnXe
pyoo7y2zdMkpvwEzE1ztgL4DV9klTB7sRSFZgog89Nf2qn03JKqLKAWc5EWy5j/ezXaFs7wVnhNc
UZhFIN4U8742aQtMb119fJ1lLP/Tl/5zdr/aGCBL3IZsQ2DqgFq0B0KBYW3jet7YJksa8eQ/fMnW
MVb3G51WEWWkumJz6F2HSa5dMY5nf1lHbZc9lFBW2HS5Qkl7GWYPINUuVXmsq97yCtvHlpdlIfAf
EyuhvTKU/cUHTBJlVMf9rkENGEiZ/TJFMQDZ6QxPUDad9n2Xg+hUAouWOi7qHRXNflVpvat0YD5m
KuCOnSnnTHrTo/4VDPd3M3+/m17eTSHkeYLi2rQ3QRDvCgbxoEqhdmsVEPUUA5btxt7J6iMGoKNh
L9gxkGugjzhWWpzGISgiK5BohwDXWoT5y/38f7y6Gj22scM77n78v9lJriuCf7FWaUAFABqwJQBI
1RfevywreB60Va649zw6y68Wz+CRuWbYNEPiftSZ+yi7MHmu0sEF56cnke2fJGYpUD2GiwAsfGVG
CkFYyMOR9R2NIfis6UMRO+aQF828Q3zvQ+cXwG8gFoKoB/D67GHP92Jgd+mbpv0oIaO6GdPc2WO7
0HxUyPBXrOzfJNIYR8JCZP/q/MbbpD5MPh3pYUa6HeBM79UHhSoQOWKzALcDJPj8FHwwbFwZNF7d
EWLby4FRH8pIyMof26Hc9KiPXC2YX8zuyhA3eyiRwLmNyDoCRt62b6EcnhIf8ZY/Txe3672nghvA
aWe/O6j/Y+28lhvHtXD9RKxiDrfKshzk7O4blt3dw5wzn/58gNyWx7tn7zmnzo2KABZgW5ZIYK0/
uOMm9Wf/IF/4szBTrFSLZ/oY4XudLKKsbx+lVGSZL2Db0hAyboz4WE4cmrAMVnnTTGQ0++KpQcsB
lore/tSMAqumgINKVkwX6FW0r6GXOQtggViq18go2jCMgxXkA8uEsqPUF2zgNujvYQ9Y6xGls+pe
6maBHscA26+L5Vi6a03wZeRL7BnrqneqG27D7V1IkvGg8qYuYi3cUsyfb50SNO/lCUkJ4zFdR0ps
I0OCDzKgyFsjbrpfgR7s+8ROv4MwUpZ5HzU3HBKNPcra2DgMenenuWwgS6frN+wCy02TQhnMsXPd
t25RbCM3I5HpRCOMxaB8VoPhtZum4YbMkfJE8T/Iu/I5zPLgRrOnXwGnEyp4Bgp91oRYxtBaz0DO
gMiLq0j05YFjPUM6e7+ScZNZb0OVGyDbq3ST9Uq6kap78kr26UpEYhXe+9Hw0p8o3aSvhVr87MWF
Rc9Qz/iW59xExMXfYoq+y69abDkWXgYjd45q9HhclwedFQE3V3TzVu6c4UzbS4h2wU5+CGXw1Hcc
QoPKJxNqvNSFbl5Y8UjqXhwDiqK99FvffWhFf6RFB62nMsND1L+tvVwh14ZcrM6nbTcUrn8rBwBu
7pHEiq5lF3Jg7U3eVKsq68dLw2go36mDhU6yNl+EQa1f42Ue3ifJkAA2A6Ahm/IwpsUTFI/fEeVU
JDtFn/rTSQ2t/+UUV9ml4ajjQn5LQweZbnKbNYi3wX7KgEDK/tij+NXbk7uxSs8/QNK69uYy3iXi
SyNfZD96+P4hi1Lswyj3Hjiy5P3PoFfmX3qsrcIrzW3IdWqumt9iMiGp4z5M5Vtrf9LekKIc1QGF
72jHDQ6z49rqH8I40bkj2dpudMDEJ0HabANcvVdyFCet+XLQ22DRNKF6dbpRGREiH1XsH+u+fbWQ
Wv/WmoO61qtu3DmiadfAVWsjeLLrrr20vZxS9WQE3wAqNJTqi/JyqPD5Mz2rX0/iGwtPO/6eufND
MKj5X5XIPvncMxcj8Fa9qOqfSp7/tFW/eWmMql76UZLcF0rYr+MQAkXp5w/d0PHBMFrM29QkeDbg
T3IMLYeNbGouGeKKY8WFbMbmgIkJmOVGWuDMaNGtdYu6zUNZhLtIvWldU3urSCouvSqqbrrY6C+b
EcdGOYDqQ6n72RtK7/YKXULvMGOpeWODVlxUQaW98QjZh77ePdsogW7Q4HUXaUYOMkgCe60N5PsM
/0oKg0yhAwoORP8h4O2/DTixnARBhmx+q2GX35PlDi/mKjtPNDIPIXXLbo8hqCe+G8l858bxgDKF
Yu2nrCluesBsq7Hpg++dC0dc0NBTJbvFdyt+AfZmrvzY23aOZu5B8EU3ZdmAIrTyHmoHgoP5YDxb
DVQDkFDOzoUY9JDUHSQkAtB3LhZlN+irAn+ixWy1BoWDxNQO55c4T5NgFTbgx7VyYetzsAtHnwcZ
Ij/FwbEADJdqtGn5Ji0ztInXqV0h8ztoEd5gXYSIecwbOevqKm6K8JIPbHgpr+SLa5Jz9sWL0aRp
s5DtPH7zJ0O5OIfJWToFsYn62NoxNeOxttt7iYwO2AeiEab190mvGzsSzc0WMIBxz2FlGfoWog2U
TR4NsE8L2ZRypJ3Fhk1KTvBO7GtV7XdJbceXptv8xxUqEf0ubkZ3zdvyLG0k9NRfq65X3tVC/AGd
zzWcu4RMg96TcelSMIiSgJFFbrnpg7Y+5Zhkegm11Ft/9hASyJAfy/wYMnBmBbcKMJCFHUf5D3UC
q2vOw4uMsEwX6MfsH/1sK7ftZuMGj56ykXmt343zCGFSbUGO0IA78Fa1+rXiK4jnFhPaxqkOoc/g
7JdvZG/iV/HKTjRno4cNDzMYYhvwLNWzMbkHPZiyHzaplMXo1MGdjKhb5VfmYaWhj/V17M/jZScl
gcjBcyRMrFUK+GTnGsB7scnUvulaneKwoGdXRj1O96Rkr0d5KMRWeR1yAoHuSxhHdBIfnOxRTAai
1lr37hB94zRLclNgg/umqDe5AQGrmoM7ybPo8+TeNJrx3oNWeMCIKV199A+NkPl3HPQvU8qLnTst
euBJxdL1y51WusZVG+F0hCLxMZpeT9KhHNbiI4DikzDN79aUDNkFbpYIgti9fmeY+mvmt/mrn0YB
ZF7HuJ6TOLgpaxCDckApnB+FQfJ8rh3jkJvopjmtm7+2arebvG54GjXX3SE9UW1czb6rW34HDlbZ
MgPydtH6LTJtfTz6Gy00hEGS2m3iPu+Psx5Zq8ge9HvKci13/aB41qg2LAL+ha8INd/701D8MiDS
GKk9Rotir4DTiBZ1U24crfKR0qof28q1vg8jFeMsE7nzYChWaq45y1adp1ujCrqNqYfWpZJZ9n4q
WgtPjwFyuB2q6ymY4vs+dmD2OpaPfGPxzemwUuSgbl3Phj80VPYpF+k3XhT4K4ntlU7q8kr6nsvm
aAb6okPXEdqlyE+JF9RlytU4O9Wej+k2QNPjr9gZThcfPSE9c8hu07Nra+9EVLoqx4w3s84ni/zv
wpxHbh529H0Oi/Ta55BPgaEelWrRIwg0lJQF9TE2r8bOMk4vTimEz4LA5vPMgCooYCt5mdcUpTiE
dVuUmjaQ5Y3LOemwNxEvhuX/UGav2+Mq4cGZoUtXo+4qz/A7411cxLrjXNhiy6GUDXcMP4mRtcLX
RfbFDUWjJrurRTK4myefCqgVreWY7DO/BfZysBT9mzHq9jbUFT4PTjB914yd7AbBbG8VKr1sM/vp
u9ufumV0NmfKqTstTt2d79lb3zT9DXasyLuBEV4q16c6rK7la6NwnQuVE/ldAZQWoQ4VZ3kVcX4r
Vvo7p52hn2YImHdD5rySxRXjlpjYNCoooSr6ZRl+9lI2S9In5rOfpDpgyxml2abJXxRldlcVeYY9
SQKajb+Pequ5b/o2P6q++yono4IZcvt2p41mhtOtPhhvtpZch66pXssbQuKl9doblHAj6QFZ0Pb4
x2qP+qCxBRWxetup11oD+RWE0FMb2Be5ndg/Eg8QqgPf+r7hq7ID2lzuVM8s72sTVKcMGUfUUvx6
eLHcckTDZ+4PfjspyMzb6rIQ9itBkmc3aNNX3Avt7Ju8Kvzm81VcoFYu+ygIvl/JuDnVUJ6qgufz
rH+MPa85i58TtvMWTueFhGJ3bWZt+lqbhHsYXDW+UtAVav6hrV8gyjKqmzYirQ3u6m3ivLWMInO+
5uzpXilo3XGUUKPXExA6d3vrCb+ct7FxmlelnN/K4bWaW2oVDqRazcinjfw4VnMT31q6scgqNpxD
Y7SLpNTSbYnFxQpsaf6QhoV9ZcYD5NXOhoUBXEg1Bn9tDjU2swLMS/JcX6d4va37CvUJv6zDe2pt
qRJod7KB0N3KDsyU7ZztbqMybtYG/LJnB5DH0hnd7MISTezA70YAHFdURDdoTBc3c25SmRCK8FHv
Xte1pj5C+Rl2sFKjbWp73sZv2nGV2yXq3q5WIeU5h+sOXaCJfzydpkCYy5eiqH5g4EXtPJk3sqAV
iDqXrGrBjg6XFLinTd42k3Uqg+UuXF1FFSyACEhvUBnZA6A8fUcKBW8V0ewcQ7np6xKgKi2/SrJV
qEX5xvPUF8lZAKbyOodm/UC1NPSS4jBWenPoU7DfVHO4RGdMudCj9aeuXvRnlB0WELaqjTRCMiw8
l4TdUmLju0SCntyudGRqhDcTuYVhXc5Bd8GRsULaDCA1fBrACe38xr6+ByUWwFWJqmGrzpZ5P5oo
Loh0NVnwejcY2WM9tj+/QkRE2Wz0cwr2MEwpd7HdDK+STtWfel2drkkqpYtUdJuFryz8ODaOYW5G
K6MqwiMktZKNV6LukUPKr4fJArare97jGGGOHdmbJHyTaHmZIG4FZD7o2vTa6d9kTz+9OlY+7tiH
U5aUtwCK1eT3u/sMISjqAZW3NATJ0KZ+uuSMU2410ZQvIY4SSmvHF4UaTsuqxEs6FyfRBI2tJtaK
p9Az7b2TYluNGNX43ayarRIWxdMYov/QaJ2/SWJlWqAdRylUvjTJsCymma2iaPa8c4cuabZu2036
HvEX+5BSgKjNbjHosbv+BLUR7yNGB8pFmSVbSc+AQBrrvvlSx050EfSTtpLdNhQy8rdKfMzhedWV
z2MXUUHU2YfwQmY6dJRYjmqnwmcm+WFPo7owuhEI5QnbOajKrTbwAMfkDgCh2MHiLwXVL1V3pZ3q
PCIrdIwFwcsVBC8S5PplVG9zPVG56zbaNSposHZIGyEearxfDaJvEqNf4gKyhjvMhPOFJz+QGCP8
iEPeBSvwf9VUpHXPjp/rMnNXqu9duLDU9hhUGAdzKMy1geLFk1/UT/qQmTcWkMyFjbLyaihzcYr6
/a8cqNGm5uBchV44XPspuJXZQXSXjEDBx2owD0nYX4KMn25dBRSlvBpKV1klxTjefroKtIdU5GCk
yp8VlujaRO21YyMKWKJrdxhm0t2WUes3NbDHo7xzNbH7Gg9FfDkHDkLoiqpt5N0EsHNzZVMy5h7T
pf0j3hH+rtWs1yAx2x3f2+I6c0gLn1BsVeG+Zl7jL/2iTMEwJQBwuyImhaGPG10gT1uPjVav294+
yyBwkq/6XqFcsVIrqzkooRE8iP7YnF+aoLHvdJWSRBtV9bWXNMYlCdjn0em+S72ZeYAKBPvaW0kJ
TdUqILjF7ZWnNOpSHdX2OWv8W1vYjc02KNdUMx/JRFEyGfFJSCkNwFR1YYsjf1AWmvHkl9WyErWA
CTTZLm/cfqkbgHGEenOvuOFmsjEJdUaOvyufI8LGNX1vYVdzfTHCRDzJWiF+L9AXuXqJ0pX7lJZ/
SbUrR3Hqi6JFLDgEyb+o0evay3dPE29hr6mCES8oE6IpB+BFqNsIt7XVoPZoXDR2gRBD+X41yb4k
rARDYlu15NEMy0BoGULMfZaSmaqGO1mtqYv+f9iQad5XH0gdMI1r267mUW1w/kMs0QzBUkflUD/C
3bVvpZwzip5slfCglPrNKhmSdQOD2wii5Fqd4O8K1kCE5OBRtORZb3Q15Ua07CpQRmwLMpQD+GYs
2HvHP1v/lQRr84bLu8vnaVKvp0gdDhNnRiyLA8hKqnupNg0YS3BkO9vs212oQomVx9ssU96b8nwL
eqnZvWiBER14uEYrwBzVt1nIUnh9612n7Ifuas+/V8eo+hYq9a+iR7cLYml8qZRJfhUlJEYsI1Bf
zEi9RNTIFwaA+VoXVV+ICwCkkmbRVp3trCbbSxeVMqf7uhOeAk2HbWTf4BNs1rcfXTJ/jfZjc9sS
FVt6d9OPCA5ko3tUAR4tiwxwjrxyAuf9yvu4Oo+er85xY6RAODCqlyJM0WRs1MxYZh1Ae7Kp5rxq
k1A9gLEGGUgh6ZQNN5qMc//IX+22TrVwIyz5/KnurwwVkKTciulNu/H10H9OQ4c6uqteg6W4AC/V
rgp0dO7AoHUrVZmM05XsO4/KK7FB49g4gHog5TwqPH9q3shHqBnfRUmNrFrM/9mbnkmnmTzrrfLQ
Fw1lyTEpV5oPJKr26x42u9AQE1ez6DMrvb/+NKrk5VKLY5DBDUpPdh0ZzyUaZwtIaNqVbBZgimpS
aXrL3dgNKWchWffC3fTRMlHqU/RbBa3TX6QwkoVDbeVxWM0VORGpVXhWLcys/q5EI/KiFrKGQaSw
rzNXytSQ0eGTvQIb834VwPs59Z1HSTtmnEu7eC015Pu2PU5DnF9K3XkS7ghQmVNwayi/8ikq3mot
8ZcqeeFroC1o2CfdtEaaNXhBGQNqihb/rPv68N9rTO5Xxy5Ds1H10NFS8mwTfdQvjl1VRNbIBad0
11sIEmmevWm8urmSrPtZkPDTIQ5XbVSD2BfNTA2MK1V1D6qTAYr0G+37lyszHTJiTZ4qYXqJq3by
gLOEeVm7YOVMge7z+ljnX9d2gCCr+I498zMMdO0baAUh7QIFQDI8FG4Ia6m/kIAahJeDwJ4kykth
hmwgeclHKrmQfZ1d9EehyyAHZVcZB/127LJSHIquEOKqn1WL0oe8Ak/9fuWIKxCO1bO8Oo/Gou+/
x7UGOmV5wMm+Ti4KZUDQlgcWkv0Ou7pUs2H6gyRydzpgUi4xuVtIYAT0Ls8vYIeIrU2Ufmr8Humd
4ud//1djn/W3aiKVd8fBVcvTXYOCItLJX/7Xs+/7rsLzcmtktlm9gbg1NhJUs0GkjsciXob7yR3d
lexsw+KvGLn846AZ09Hqor9ktwyQoXLSaWpbovAhR2SnmCpRO86Y6XhMeVazPOdQXKO2L82foV7l
DablUXhKrcjES95r9uXwTXOM4lCl6l6NkbWbDATuQAXGgkhnH80GFXT0I8cftXWDnASHhFQbF+dQ
fIyTfRh51ikUt3pS6MBdXGfZo05/G2TD7SAK0PzBT31cuY9WE88b27XSi0hNimNne1AWRUSuUOLQ
hx8IdIIGqYruJhkHGzmmOt4MijCqYS1HVKrx3HjKQgMnLp3cwJe1vE4LbycV4a4sQH3AzsBxGF4/
3ffizMwG8qXmw7JzeigFg1ApVNiA4E1FGFpM031GCjahavtQtc7JJCQo6v5Cmcyf7wh0f+4vdEf7
6VQCgq4iFyNHJQbdy5pkByg3Xw/uWzJqNm5O9Y/TxciFbs4/dFmKgruOtijPsa5Aj9iN6zfZkqvI
rnIo3k4/UTZ9IuRgUFFG8/jCKfcuhYwNO8CjxEEqUch24HcrUPiXabZylFu6SLT+PvbRkvNEpNwL
frTwGG8Q4x6iDfwcler8h/idVMBzHXRaI3Mw17J5UsUTIRJ6eW46jV0uyIVuwz5AVdGZzdsIauX+
1ByNIL52lIWm/ALxn/2wnHEEyqoA5EHT9dIsbXNFrql59ftTQNPo7wF6Asavsc2tU2UhpJ4uHlDs
qtoNuZVy8akzNqbg6nSEOY8Po/kUqH5/p7fNvONbyqaTksejKZpBqdCkEv/Y5urn5nlUvuNyVBNz
ZfM8+mWuHE3V5H2pP82VS51+jb//XBn8j7/k5Jer/37v0jSBCioggxW5EHrn3uUZtmZqtkutECDE
V6H3ukCoJIzccGdH3Q9fsIMbb9L2PCLaxZyhoy/7bFVTV6oZcwfGEihZJvP0rSp0FZwzM9LMto/+
yL+Nxr9YQ4YEahLuKqrRyn1iZdOFlry0CD+hXyTohzaV+nXTmvnKn/QMifQwP72IMA1amOyRY+kw
Ig0TfLNTT1tJl1p/sJutqZJRlW60aOo1W3CPn5uOaKoKrILRqJX71jN/hBAfDWzwNPCXav56alJ+
doR6504qQuhhtx6DbrpwchJei5NAxOn6Y0gGStGIMjEe8zCxqze9qYDW9zYFo1hsBl3NX8utvD6k
LTKp/efmnLkQ4T6Cv4z+aW452DkQ0mDgs9xs8iAIg4USUy/5chUxOgTDP4yKGdPH6J/ilDj0Fv/j
A0je5Msn0NZU3XJsVwcO4/Ap/IJb8+wO4URdgIoscDOui39Nmt+VRXuAt1Y+g1SF3dEi2iKb4O9j
DpCoBcmmbY9UsfVpwnqE4B4Mj+b07n0r1tARbImToXy2sCM/OHpXCv5p8SzX6I35fQ3zYw05KtaQ
v0dLmXjr5bNzDcEVP4HBnA7yrmkmoc5up59OJhSfmuKmIoPl6OlO8E9zz6OtWPncPM+VK8tReY85
/6Bz8L+YmxjzQzPW4PFNnzNzJ2ohnVd1W5PHMXf1j84a+alrakrdVvNJ2pSi6Rjo1pf+aECiLo6Q
Dfq3tonVBRVe4+hDukN7BwSUD+PkDQifDKjJDa1Iy/uHUg2zo+mZ1iIH1vcGJPxqCL3qyR5ifWvo
Xbgz+pDzbZEdZcB56bbth4ObkxX8h6VVfGaPrUES9g9LR+DRd+bMPX3kt5YBaR68qGmTXZeGTrXG
ImGKfuw+SYLiUrZk/9ih1WD1zUMtovrAwLd+CIt8lbl6QQXn91QZ/D/nn9f9soaJDdBlMMcavAEt
C7SDFO1pgbJsazt6TKSQjxTt6Tt0ajYBdAY5IrIu8YUc8VEFBanqzo2+bF3UA+UaSt+QLHTHU4zs
8uWcaapPA16NtO+FHDH6XkPUatuXSntAshiiQwbRAY6Vf/CMwq4X57bslDGI+XUUJOyF7Dr3f4kN
HVY5h8grH/ua89QMxMYOFvl3uwICBu/nmfuDtcP+MNlIYNDf+zlpxxtJ1xb9PtXbxbt5aw7ybin3
d4GhDMsYaeSDBbngpX2Wm8CoyaqDP7RgecQmMMyTcWmjvnpA47Z6SR4hJgHNLlGrlkGaNQkxslIR
uUblGLdLp9bIQQin9nKelKNdoO8RNCc+t+z5HSMDZc80nmbJwN/ryCXOMf+5DlyrfuHZioGa6e/K
YgemYZs75byQfeeBxLT1BUq0YEaAxjunYfP4p+lqQV5Uli5PoRSX36fKzvOa79Ox4MoPrZ1UCyVL
jWXV6cV3JI0uuqb0f3Wldiic0v0WegpIr9YLjnVo4UDQN+qucrPqqI4B+ce8KL43cXmaxD/7NMmE
f01WZWKSW2CzpQF/jG2nPMqf5Gpmvysge60LxCUXcwywVV6NH1eBlb73na8K3qTv8xwBCPlDnFxl
FKP/V3Hy555/Buqn+jHTjTpJdt3U3SuaJwRzsQqTuMJKN7I789gh/IbdnjLPuw4zkMWpDcPSBf5K
rMzMewg8Eyuv5eQcfdpTvOyTL3J9/NOdHbny3xaAEIyCxxZRvrgam6fA8MKdOkX9Npnc7rlOnK0s
zuK4hq5VXDlXlalDmrDRkZe5KJCln2YqZtlvGzPsnrEV3coAOTNUFPs0s0X5aSmXFDOdOvuLHEVP
8n+ObhzH2Z1QFRFZlGVPcfikMNyTEL+pIwvdFDK/SzsItGXjtQ7Ky7p1Wzv9ujPZbEi1+2bU+1tE
BxeaGUT3sivJgTZ9ibCcBFyNkCVEAcdcDWJ+kPEXB5qQsPEQpF10VTdsOaWVaNFCHJcn2A7CLPBf
760HEbeMirk+TuQM9xR8B/aEWvEpduQYKWNdaEpAxvz3WLmubVhIJfraFTtHe5GNevEjpsAtvw+1
q7wYUMSe+QW8lUqa/qoRWFbq0vFWJSF9Z2coTMpJJn6pp0lWAsuGSSk5jZVH/YBsvz5eVOkUU3Dx
tDv5k6YRHKitKneY0Gik2RXAb35lPHO4gTRm6PdR6Ca3ruvdSaHSbgyCfdCiXqdzCH/+w6RcrfV7
r8nTL5NGt+ddF0sXuEItKtS/JbQg6rNlZRvKsxeUFuYMY3JCInz0q95g7aysTk6Yg4/+Jgnf46U+
iK0ky7oh66aIdWR8DiHvhVPtIpb/2cD1BmqVbgjiDJC9ZeggDHsERs+Q+1pY3X1EDJgUXk5E5HYQ
XRrlNCFMDLo1w8ELJsPvG7StzSAZULU59cnbr4Yg2ilONmWwK+JAdsQX0oLk3Ffb4I5Gp7Kv2oqC
AVBZYPBCzE3agHgqihRe7Y1f+2ScDJHBE5q+0FaIA45Rn+xov6wnB1QRd5776WdgH7+YA1CZhjg1
sgURNmVJBJghMB6DBqPfrGuinTz0yFG/4faAcqbxKZjSDEd51c8v3CxAdrQGhOo2enIEhRcsDRTc
fmA7sp7HbPqGGcCw9kQE5aDPEahQrSgt/JsI+VOmRv/nNWSEVhrjygbzvXLZ+q/kRw/c+U0JCv6h
Q3gIFY+4XcmPErn+m6wZkwchSITW8uf4LqnSB/AXn/s/4nlUvfez9TIWphJWe3mQrA2zXuR50O8U
iFzuojZag8fW+OB68DrWU6vVC74f3Q6tBE6nH8PyAJqhVn+kJKAvHcjn6xYcmTDY/q2ngCFoxXaG
wrvdoPGyGpIquHoP+hg6tWt442tHrbONBg3ZbzvlhTK5sUpMo7sS6sDsE0N9XfuZ8RQow6MjinR2
UZxCjSmmEGaEPeoNpvMltHBS56dYFQ4RmArwxje+a22BiQC8t4FrwRoafgRmUSN651Cw5A9F6ymw
IJvzPW7atN1TQlSuknys18if9g89wJ5F4jskIllJK0fUX1Er+dcr5WSO17lhf10pMwb14LY4WOqu
8s1PWxVhmwpM7JAGm0xxu++9900+rCy91Vc5NKNDr6rhLcyudtEK9IuYaDWWeh8h1fBpol5/lw+z
AADNSlWbP04kPT3vkRNAhSYJw3WAc8xtbGfvV+HH1ZfRccz+VZxc78sqRVQoKE/04e7Lon8Kln3/
v+PkHzi2mrsYLM9ahvrwDmxAVyTaBl1unsAOckDatpiB9nmgUFKQMedOGfOPy+hTXVw6cMraCVPn
EKGxlzAxMDgdTGUnlVtR+N0kk2M+8CzHGPrvYQG8e/TOmCXCDGRr38Ng5XE0zceVn4b2Rn63i77J
IIZDZ5JN+W2V31uHR2ngUj+U32lLy97DTm0Z/DtExqvp3K8zp0OMaTHXmrdiV/WKTwAlmBHjVaFH
uZH9pqgo5zpeb42HFkpJaVlGAL45xcsuGY/4sbc6x3MnuZChH/Gaj5phVFfjPq20CKxdClazsQMD
W47GvNbFS5P9mJEzvaplv+w6B5cQkR1kuCMZV2jeeHXqkiGxkWM5Xue7LFZdlM95rph+j7NOX2HB
KZ4r6IMn+7zsMXsUTbS03kflc2WwlXj/Za4Mlkv9ae6XpUqxsh1yXAiVttmcvN6dPFRXDprIvJRC
0UnN3tsS1QGnoEB9azzq8Zjf5OE3efSbpnCAU9olgGY55PmjjWaemfeXJDiT52Z+OdkUldVwUehl
spInQxnlQf++VBC6ElFdfIgiy4yzK6W3b1Rk+sTZVM0XGuYIJ0gnTKQeMSgseiY5jC1LDme5fx9W
8cI4ZLkeQFnpo32Oyj8FwKk/7UhV/4nURfGjxqqDY5A/Hy0U5/aD7moYjAfB/SxCycvaP9vxFBrp
YPn6Yv6P0KjBy8bIUzC4SZJtpAix2SNxQCmV5HyOpu7ONHryNB78PpnSl9l9r00hSysuLjd5FX+K
kYECT7dhIxDNT+/Gu6ZzlYKBu+7CGB30cayWJ6Ut2caKrVp66Clex9J30+rzbq/07g8lxosugZVK
gQ4Bbnkl+gZ5FdF3uvrfccow/8cqOZT2kDTn5/X+Tdz//mn//bfKu1nbQY2ftjZ+mEvFiasLAFMl
qBkdhNGoHBOzzx9bPL8khjGPW3xBEEvG/ZHcY4MawFafqu6EcJRrGHjvXcjRjzWQh80fa9aQwMcA
9irWSA2EY5Hl7P6whm4ViGWm6Co7IVXtOXUOLuqbG892EL0C8IsCbtT/8skStKb/KwymZKE0RfbY
IzGzDkuzvew9wdO02ODLSUlunieNWuH/QnALhW/dSSGgj+Za/qTcDcuVDcN2nXhJfLKwmki3XtV+
iEum2HuqolmKpkxbWnFSXslgmdSUo1/mnpvnURn8/zg3NYro0cIMrBvare0M6QXgCPgKKOUKLpD6
DGvlUb4vtYIrZwZrp1QMdsPtlNydJxluUF1PeautijrTnt18fpTvy98nDeig31mz0W5z9IL3XvIj
Mpt5CyKJp5WZ32hOPN6hxUc5tFZ+yG4f3t9m7NN52wrRchFl6v14p3qWkF58j/KGJt9EuT9tAf3C
+ov69FKrh2A5F5wKJbmlqNnDI11jf2qeR2WwHMXPwbmblHKTgLWaKjX8Vlagt8eSX03A/DcOPmUg
ZnVn71lQiDvFAFkdKwlO4UWH9p5rLFzy6a+kkS4dL3UowNpXgTZOf4kVxyyKEAhOmqWa8GcMYkW9
695XzLjD7TBGVa8LjjlrEkntg4Jc98LKgi8rGqjnyBXPv2OcNt9cfUxu8iiqF15BuToInVUrGaR2
i+1CFZRvIDpVyG78ro0ZNesE2u0VTrU4GCiWsUPY1b5WtM5dYaY4PMqVukYdfxiIL5xXUsexeEsq
4JRfVlJNr91bTmh+WimLw/GxH8AACRuYbUaeYjc3ybUzAnXHDdq/Cm3dXEiqYKQBKzemzDvAagoF
Un0l+1EDhf8TOPVGNsX0BLLHfSGmT+EM5maANozsxtfpsl9O7zr1fbqeZVB/5vGQZnW7cMM+3aFC
gmNIjSOfMXURX3uwfWqRI5fdVdkvpXyE4Gb+lRjdI3a0zctgGsGqcJvsKGc3hmnsMRd6nz01hfmo
i9lIFsrZRTJ8nU2KEg0A8bMbnhE7fLd9I+RJ6O3AVONW55X5AxVHd1vOQINrYT3QzZVzbZfBjWzJ
lwoVQzQxgMmI+BIvUNxIymQvB+Ma0HilwkeWo3K6yXR2B9mDjLCS+DRdts7TbQhOB/CKb2EQapfy
xTJGbzcNGIxo1XtXUhsqcgUzZXF5eY4zsuEyFlPjImAUscPfMZWZLAaPVMIcZChL9FQvNSs7IqKU
H/XGA6lMGgkQPQOyz4vs7iBiZevcnyWIzYCvdrZyvhzQ87iXsQ74rAn3rfsIXsM6GvJgHwnMgxbW
yBtZ5kM3huW1rngdeoj0y7BAhI1ih0SGf9NMmfUprBf9VpbG6z+E4XBVXNctpAM5Xa6mcAjcffxQ
uZoMkz9UhhliNbdsvKXb6faSvJizgWSrvozIPEnofuKF4aqMK+WSw/t8k5ZUGZ1SC9/m2DwOHG8f
jWkykN77PROF2ZUMGBU3WE3urFy2Pq4hBZCghVySt+3TzETMbHA5Xxlxlu20Kn5qRR470fmlkBp7
g4kaLCPkwO9MG+JsYST5RYCZ63UQdTrbfH16zsLwKUgs/xeVTIxZAp1JrrKQk1qlafA6g6bQD3Hx
ZVKLPN8aF7d4K/+1vVvGS4s03akp+xBlmy5H9IrO//dzrDtUwbbUe9IOMg5BsX0tmw4KjOuy0Sf8
LvA5ln9SO11UiGj9RCOAz2ObKvf2/+HsS7Ybx5Vt/+WNH9cCG7AZvIl6WbJkyU47Kydczo59A4L9
19+NoNJ0uirrnvMmXER0omWKBAIRe0eR3GTIix1KdGIfxyzp15Xd6J9mJ6u8K5QT6jRRnW722qPJ
CrnRNWzBzU7AyLw55RYyqF7c2SCvyC7ZiP1WPO66g8X6csKuUXLdRU+aYTKg1ntOuaKa5d/tc268
s6c4HuBC3tmnCbCYs5qtRuY2a/pBe3n6JZAsv6ffcusg4wpwMGsz/dBRKXOHImJjQUPs1ddXV2HC
q+cKPR0sM/pSt+Lmjr3n9+6iNpuP7k4KDFLlTocGtQ/TI6xBDbGZIAkMqB4LdHWbAmVMuyqxvM+/
xKi6GDZgMQEaE2iQlNirfHcpHVY8etoCSIh4byZZe85LOX4xGPMWRW44j1big321cpOT5Zn+LgaW
4l6ghwPtabGNzgEteiwj92/MO7+FFGj++wJw1FvINLPqtTFm6an1gXzzIaTUqvdkPoHfPeoovw4W
CIl0vX+NgJe0BOL2SydDtY5EW60b+y9dLc0TTTz830bKEpMH81RFMRp2f43IkqIoP+kDHUKNir5C
c6GelEi1SJQYAKo63qAQzHowAZeNVERo7qhTHy2L7n0GJFO0HKv8MA5W5yfg4ijNHQ3rKvPuwc40
WZCT/bvFWwxSzjHmT3mLMdLijq6hxiRoibL1DFx1u16iSmLJ9QjPGAAnceSZib1DurXxkPY7GtCB
bAI+Scjwlxd6yo63G6kHXhAYoPnVGaPsyfPCleCN9gwyHB+dSQDLpGHea5jfA7cTyV9Xe+5Enaxd
X0cJjTLWAwHUtJrzI2mbIN75+sivMjdSCsmV05BhFkQhaSgG09u1KiQN9WhM1j1maTsaZmAlmUIK
UQYvDj7KGzV+jYoekIfma9a4p1KI6HMSABDIsWv7OHAHnRY9qCJQbDqiGyi4EGnum2kFGOfJ1MyG
m2mX9eOLHfoPb6YgKbNOXl7xZdynex6h9brsRX1n9shJEMBeYxvdqhrGasLbs2v/HI6BcfF6EKD8
q1OtnCLVPcer4EGEuj47CQeQBjkoAVYaAFOXoPjNnwH8eTsjWR41GdgfoQX+WvY8SDwP/iu7Tnkg
wXqLMsf79yh/touxjOtQjzFbzGf/HvPDX/CfXtl/avfh+3p3VRoo1oE9daib0j6ACr5a9VWKjurG
3yWxWT3XrNUAeDoUG5KDJ1l3hPsFBaTqaYrd4tENtee6wyvUNbLXsHQHTJ/D+iDcyr5ao/OF/PIA
TXvclQxI8H18tluQRkbOmL8GJvuemKK8zhdAciA7/+kCwBPjfgGC3PsLyIAHRR9EF9AZAu0wPn4g
f7qAvEJPPDmoC+C+X1zpa6BvgC7AjP+X8j68TRWS0fv6PtcCUj/nBtqmgKmPM+i/vYInJJD/7//o
/7ce0ZPpe06wTwJAkI4adhYXJbe/oRMQAKUDrx9AdVA/uENSAeAZUEe8aeqHWdHaX20J6uZZnHgi
WGW9xtezDIx43sFI5D0Fm+Vvn/RO7gzVtuvK2yfNCnxSHVa3TyJx9PsnUdgo9zyAVMh7ukQS0UG0
3jcDG0Re50XHqKwjRVl7oL6UBMSgmxQsplsaotMAcCK1ABmnWx8LA9RnIWre/5Ic0KnAPqzvyR0F
MgeSk3sHar0t5kPir6w237mjyrpG0xS6X2Z3cB+IQ9R3p7yuy10MTLhVnvb60yBG+1hr1k8Lu7tP
Wmk21yBIlqQjEZC8dtXAxwdDGTTCQsoQfB5gwMRwDAJnxZDn25JDqWL7QE1akRb3rn0E+dpPcn2L
3WLO3Sxro9lFVsIeyNPOgbYPpGtxoCEgBJzVmHjxlgK5Vvr+mjs0xo+hfw4E/+7znu2JB4EOluVi
WtKmP4kkoTFtzFCVmdeCrwqsjfnDbKYXxWRGogEtBw9tlJ6z9KUBOuNTH6TuGtmn4pjpZXDskjYE
GCq4UAcApS8GoZs/sJDWQKRnmQI4ccrH6yxn8hnx7D/mWE5uAivWn2JLKxZ1kFo/6mNW9P7kE3NT
e7L0+GuSCLlH93yK3UYfO2GK3kurk0LBNODURd//fWBp6arq+U1tOGF5UwcMxGAoVUKVs5v0WyJk
wzcmz0TSVrTaM5eS70k0y0s7xCts6Pe3ki+v7F9Fn5cv2F7slp2IUPmuhpmHtsAoZABL7/snEEQu
SVzbPLp3wrFfxEilvXSdxL0IvMY1aeOG3WKYLitfCsQA8xy7NFXaPwFlbUlOCfp6phjkRDEcP7jF
0IwUqKAawLk9tIUbyacWhfLf2xxAyCDU+Rxj+2eFljGgzYXSO+gs09dvpkHTON8HdMyn+O19TpVp
VVfoJ5SA1BGA9F0nY9Y/VXm8BFvDExub+Hs0Wo8Depufs16ITVwP/V3Re/wsBZNLOfbh92JBhm4N
7Ecb3XTYrUStvuH41Sbtkuq5cvIpVG3Zj0yFSlSoDtuQ70LlThB9/xK6Xvzd/lMk9uuiAlxUW5mf
sz7RfediWVW/pK4XUafOQw7AkLlLJkCVx7YvZTd1zpACDPeqDzpy9jT8D73YCKarBj/CfaZX/YMZ
YMceU+fpXy2LNtwGEere6L9m+FUJru62PND/1LRr5GvL/IpyK+/Rsps13VQBViNHCdhy4FfjptIy
I0SXB7vFcHIwHaF3rjiQVv8VIwWe7uPottNNRTFiYHYu6Kaqs+IOBZ8edkW8vNggafUjcaLw1ZL+
97eTsOwniVbcTgI0bCccvNLgRSq3hM6iH6I8rb/EjQChgJK2qpf1Jg2VVHuzjQDw/ctWAg5ysr1J
O9a3W6ab5XZoqn09au2O9pyqxsD+8FidaH8K/H7TaCqKgK5XOtrZUrqm8KvTm84Yyj/6keXvn6AL
gR35GDNEEdcLK3aCV71DMQ+KzOJj3bvhueBevbRbJ/1WG2D8M2Tw6gJHYMVBJ390E/QKhpLXy7pD
N8RbjH+yiHqefauBe/rhU+YYv1vIXqJoDyu4LMcSuAUsxNUrY5BDRoa9p2GARP5DVqSLKMhRsIaC
PxP7bOjdnT2YkTVAC6g/epA/HYzRNtCynnZLGvpxtOZxHzxZ44iGf5d9auIGrT1R8gMNT+ZLPngc
vbm1vqZhAkyMZVODV4xQEn93qkT4w1HgibMTWXlFFiw9gIQDQF5aL8oJ7c/fCyP/2nRlu6Nd4Rq5
QdMP/MekGbWTEE4+7THjfdmtQx7CDA2XaDgI96yo/9kMc5R2J0DvzLHcvboSO/Rl2rp3Qq1pAWT4
fpi+DaXSzkMynn0JEXHW1mohPQ//P32Bg+XefQj14SI71wW3V1yesZZ7tnPZHLwIdNK91oNOOsjf
iYhhWv6yohGZvlmRz+QN5IVbAa7G7A1S+PEDHQygDD8In4GzD220u1k2AM/3qNfeHYnqRJfuImkb
APDqPNgw5UYav4v5GUD7NJgPWNFyzKBFt7F5bNRbawTUuZHjLa7pYPBbaVnu3DdV79yb2qckckCG
QXTwJMcT0wY3YAhGIjQzLUHM0Z/CuoruOdpSV7Flm18z5MGiwHrF88BfWSHQowxs+YD1KfAXZFBG
SFu3WI9iMWFsEt0u92JAMocN/U8yaJjzpTPGCFgfwKqsLSfZNmXqPndhciSDSKB1YEwS6yE3dRRe
MUCaRxXgpyUo6skiRu8iktsJ3qLISSyBhPAtU3jLWhp0z62PjSRutdexk+mzQjwq6+4ZG/jupWHe
nmw00B+fAIGAzVHlogcKU1GC7IyGdl2CQQtTegC0QhuB4RKtKGm+pWFmVSb4UOUtlOyALzVamH0Y
6nMGIQDt5JsPZOthg3twEvcp1FrjEVO4FV2MHdj6GW2xn8gokCBvN4QG9CWQtq15jYKdGBjrF0st
72XQPg0Kr7Aoo6Mdl+wcV7x96kykfUY9QRuSUsZp3WOOALgh0tq+2eC1B7Ap0grT8C99Zi8BHQNa
xJgFR8CS3SINKlKAB86ePitCsmHT5c77SNizAG2suhKKpK4LTaf+8nZnp20qUGAatiDUKBw3PzIL
6d4Fr8b86ImsOI7c9uWCTvMhdbdIcVzfyYTymcYARcvSFXfdEIxBvtyQDwUio3kI2EJ9lzqoUMS7
cThYhTMc6Gw+VEoxDz/YjUkItl8Z7/7JDIwXApTqKkDgFv8cnj4y/WZjQnCKeFifkCUvznRAH0V5
9liyqUddHlEzV76Ts1w7Dwh9R6akJPtW8747yejuPsSJtBxb3K49rkcRHGSQrO0WpD4gCgVCGLf4
IxC+QcBdVf0RPeixWviFIL4F+xzSi+WyGYF91TvGoVQbT16Qrushtb8GEaBMjCLgj8CuUHwnVnfs
QXF/CAofSQNAlV3YOJR40yHtCgiFQ67c2ygHx7vBv4Kwxlj0AbMeo0ALNsiTK/ciORjYbN16va1d
ZIh+pBwMEF/iqpvcZVysPTOHewzK6r5zzMe0SsNNigTq0bD75AC4+UBt8AZX1qKgA8sd9qXAvZyp
PTcvA4dM6JhfA3u8uevhAA6MtGiPQFlLkV1n2sbuveDqYZ2wzDpUwY9xfXMv67Wde8ZXK3PUV2cY
j5j5goKr+8RitEiDWMc49ABqe3YSfrEM1mPfKeTPRbUazbx41rSiuURhcD8qG6vgzVF4YPmhISC1
5A6gh3xFQw21JoAM65wtBRwi010YQ9Ki+8xCwg97jUWD1oFFUNb8cxAMGAe8Bl/7PJ71k32E7D6K
eMGdHAo8ek3QqBAcBQ3bFgi7NNRYe9MSOgUNSYvKfNQZjEsJMs8zk05zbWx2prIgEHT12zjmBYjA
sQdmjuU30P2gRUFZmaZxJjFZFSNyTlQlpKzqoBcP0oonKxKTVahivVlRrBrwtvSJ1EjSDeL9J/qF
nD6RrFAoX8TD1ygY60eQZFd7YWGTQEuC/HMXxdsmzoEY2oEOHOXMyRkM9yYen6JakaJ27lC/NbwC
uQZwci0AWLQ40B8GTIewhIAnqhbu65iDZyWzxMYBIP+lyPA/7lIwAzJdKy4kQ1e5tYqAMbr2lAnJ
sATO15j7oYBd2RWdUV5sH6SyvNbbd7KmyU/SxHJccRy6URfcMQMV6HVUpJdmzPgi7JpsR0NSpDwE
DaXWDptWmZDCRq8mlt8Vfq9KRope2MXGHSNtWeoAQ1BHtBMwzDGmsYuCgb1lOy+R7aZXT+8lmrbT
u8wHZuuQ+PKJjwB6dTGxBL8ChiN69TeAVPRWpMWSVRzdso0W5OqYlQKj3JfoIX4iiWeGn8FXCDA1
5Y1EG8qsk9Te2j4Wp3WsgYYgMe58ALOEKPs6OLLJ0e7duasqCcof5lh/0g2v+9IIEMLVtZ0+g2bE
XeqYl15RKAMqEEwjTyA+PEo91UD60LoHkzHsp4MbZg/81PAo7WHYOh0QWyTeZ2tNN9tLkAKZpbG8
8QlFbAlWwjL4bPV5tgBbov5q5ebFSHP2gytaNbxlcUV4ryv0xw5wL2joEj9c3b1WlVW/mjpoMK2E
Wy+V32TLUZQAhEXefoXq+/KiZSBnAsRTAyTHxthWIXcPcciqtabhPdEN5XWQWbkNRWwupWYX19HM
ymtR+MOiMHu5pyEdkBoQfXolnwIN3CBoYiiYVOYks3WXLwfBwUqvZJmiMdZ7H0x9qJQ7lwJAR0Wf
8s+ATpLrSgMbrmea1mcfS1MtCYtPeQ3OSnIguXQZKJKKrL6jYefs0O3svQgmOpBHC305eWO7DhiB
eXG0AMb+jK1voP97wynOcdNI3pngrGHtE5C+8edZQfdUNPntjCuZqbR0Rto/2n3wpSgopyuublMA
c5EZ1WdZggB0lFpzNKrRenHHVacV1WcPJemHpAIbIg3TBuUQApUYd4PS+kGw5IGmfdJT27oXqQ78
OuGIz3mmFQAZZ2xHwzaMDgXz8kfTEPFDwNi3ogFBoAPEspWCLVtVSL0dTIsVTzXPzsRUmen2Td5V
RYEcWQGMSzBkOrZ5cu3msbQB5Sqj9icm8w9I2oyvfekD+4O5yYuI0OamFzJ+LHFTroGT3Jx1KwXa
eZrnR8vVjD3SUPXexWzjOFoOYNtz7pyR29dWem31j7j1JLiAOANoZJmh46ROvgIn6mSlAbq1ctSb
tZqBH1rXZUtuA1U6jcRFFEy+9gHK4Yx4SJ78rtWXptkkX8ysxraQ7L8NZm8vith1H5CSB34rFumb
AOiLL+hyvycLdHGDX57l8rFiAP6NjQxkXIJ3T7g1vtqN133zuupRZn3wjM1mf2N2vN5nY++Dft1p
F2RRueYWEMz2ZzvpB4DuRMWh8uLxHKOTcEkWRfhqjK7zChwTJBC9sLjndlDf60CfBFWDFX3VvEcf
jBDfusyvlqKImnMeMHkw0ZkFQq9FrnX9Y59Ycg8wHVDX8qR/BKhC91iA4sq0bXkhUcU1QIeDdmpD
ygGAz/dpoE9KsnBt8U1tt4MeGRG1FH9tzSWIW1TEDO2Jj0UxhScJTyy2HJlId40y0AfAn5kSzDyk
pYMtmhNzrepEo5ajIctD1lBhPnSPaSvtBxGBzU0HtbzXld2O1R5KcceuO4KvNlsOGnb1Zxmd9UHe
HekMdWhITPRdf2jMErUVoRFsDKDtvzgGSIWiLuJHW+UG+v4Tz6R8tjvbPsWAz0bDKqxyt/vvndos
tJc9SA1ZlqUPvt6iei3t8m++uKDwbvxe9iX6fHo/uwJsu8Lirm52qCMLr0IAvjnkxvjdCe4rd6y/
Jc4gltiTKR+8KjL2LgMYc1GG0RPQ4cGEFVjDd60DwQDKAb5Y1RivwlzvTnZeJwe8z6NNF2nNFri7
NZorU+w5GcxFk084fAKayb0UlfnaFDnwOvCPBvw9/vS8iuMlpgnma9E4F+Y65pPwQV5Xgz9iEwOx
5Yt0d6THVVdrlvjtnec16eMg8tcWbBmvTLfHBSAOs4ehj12gPIEnjxQl5mJNleUvHQBvt9LBNkoX
2/FnMaZrMujDFtUdQIM9jrbvPQBzWC7ooyLH+pkajryiiiE65AArW03XzgEJrzEH4Ka//jiQ8Fn3
QdzvQNOkKgq0Hy435K5miXkaQLFhLEzUV+/9IPqEsiwPKEdKQwd8wyUgyZsRFWT8JiOFQML3LraK
E8X0q+CXW5+PQHMOInczRyGbGGCfB5G50+eSkuR0xsY6RPUSSyevWeGbWAWalbv64GCrP8UxWLsE
v163nj+LzpAiLu9jAzsVb38JOUwXglLLZcSkN8WcA/clF6cErbXzF0OnQjbYEO/DajV9PdNf28m7
HAhwK6x/wR0aWhWAnHJwcmmcfQ2S/oBOf//ZqZx0a6OUYGfronqSAnNkp0BNVCPxIvYi49oELd/r
Ne7zHGzOPtigVOUFHRq7P3g8wb2rRFj1F7vZgpCMgfR2SFrwCjQ+EKlEpd1zI2+3FpgNQM1rOWxF
Qr/TtXvAtaHqQDui1NdD/lCJSDmi+XJh1GW8AXq60W71GIc0NPAAp4DqMMUy5TNA0Pzju8hareGJ
obsgRK/B9PfOxVRhYhUGfVkHJuv8PHhghLYFW7spty79AB7oFvPCPGySE43q3DEXaTj4d2TKR0wT
OzvKdqQFzVey8T3gxU/aAQB7hWUHK9I6tl5gFYeEJQ1B59Gd0JX/CfjPAYqkWXatBYiyTJBULA3/
U5GF+c4dunYTAbIYXE7MPJgGqu4W85iEqQvKtwa8rjSig5vrsGMarzbh0IH62PWwBao17R4MWBVm
z2aJoiYkncOS3Sdoi3uu9MQCiCcqjWLAhFxBRVbiAYyk858sHBWDEtdvFtOnDM4Vk4F82Xk9gPYr
64D2yR6dj0MkT5ZVV/cVlptqgHm2PNFZpM7EkPp7VPudSUSHqjRvFuBei7YGVpALsiWt54nhrpCq
abOLwTmA9MsFLCsNKoYC50uBwkR/TLOfWL2imwz96xnyDEtkEcwH1b2wM8oMVWyDp530gMtVE7Uh
WkSMJ3Ia0Z2gVeiFNNFAthBlFz4ahW9unBzNkE4v/aOZ+t06cZj8pMdgktSxH/Gqt9FahF76sxQx
gOqd5LtAn+IiDDrnsRvdYuMHKeDbQP91ZCgfWAdD0zzZaMFb2KHrfg/9U8Pc7CeP4m+2X47PLnZK
MU8w3fswMUDiE7Iatd/MueRYdi55GeqvojA2ji2zn0Hl3jcG6/6qnMzBlMpNH/Cd9Tts/od7QJc1
53pkKW7WgH32S+dCTm3UrpLOHb+Cu8FDvpBhTzk3/A1uwiVhqCUA13sED/A0QgL23Yh0ypKg10j3
3/lJAqBVn/B3v6oDs93vn4DyBjxKTWwjLbQRiWQCWqVDxXmxBKtOsqZhqlBXPWR48UxUGhdQqmvL
RofU7GIA+kRDr/iuAM77NrCd8El0Q7agKiRMWJbRWGmvQCjQl8AN0M+RlQV3ZOsBQOWfbLOuvtm2
wDveOyA8WZW9sy4bIBAvBibkMRrMajqUQCoGoWnTIdUbZViL/1J8sGMdyG4XpC7qEbuNpZeumBOi
CVhDX/MCOK6o60Phy5GpA2GuogP7u9YjI09yEtHBDk3EotPM63BNypBJx97MNp6TyikKyYzMGlDx
DcjXWM8Pca5F914KGHaAJkXPmpf/4Emh/SiSJzfOmu8gs+3R8gGg9bhSlY+RzA+h8rGQwVtzkH08
YzfqB/VMgGWWfLAtPQCqWmGx6QA2p8/R0HaxFEHrYp+enR1PVCDCVvyNaujLsDpOVDjuaEzDid3x
bThpJR/OMkZWzRrkc9ZVDdrMqFXWwryxaZA/CcRT1RfjQ1n2z7XqfEdrB1AYsjxc+zWsPK/9sxOm
aM+66rHXOPjkahe7nOQ0+sNr1Ba7PPPYk6b1+vLDWcDQyE+y6O1stpu1s+zf7aL2IW0L4yJEUV8r
fY9OSXbRFT6yhoLtfW5YOp5OGE6HBv38hcSrhexJ9psTJiBgGwOo5D86mSoQOHRAdwuwyTuQFJt3
Rg2EEPoqgD9sAO61i/b0VYD/F/juvLiwDgQNUreQulX4Ap5n3KWxMJdk1WT8z068MtF8iv9FWnJn
Yw1DD7Sb3irPfgZGZxmZJyq0pNpKAHGtwFb5UQRGPeMkCnmr0lRWs2OoUAJ+F1EsFZ4c5/LOt/DA
rbcww3W9dZLb3a5OMFFycvR5LLjiQyUhyPzihUdCzHnlmZl8yStHeyBs4Uy8xH7YXwl1OInqfplp
DVDrVRspOpPyuzZSEAxqaKpeUtgn6KedgIl5D87F2jS6HbkPDntvP7YJ0IBTg92B/GtNDVejzXtw
3AGBjPo51UgEwOBVzZ6+ng6ko9GQYvUAXvMRsET2ADx0ACeXq9Dt7HvW9MUx7sCNxptcU3mHXaLg
hrkB1EPTT/1HfbT0rQgSbzeCJQpJakx0yAQdO0uvdPJXilYEjn0PYmXAtRb1P0YzisF/xCP8b9Fa
zwUvmayWjJfFKxh+yxUwFuUi497BrFv7SIco5fYxjtAiEcX5nkRDUws0Sv5u4pR2jvUyGB0+KOYh
nf1DPBL9k9kfY2oaL9vFYKS4tD4G6lYbb9tx9M5FC+bEKGhPmBx6ZzrEdaPvZI5CJ4Ah3mSk0FKR
LYOm1bH38ptCBfFRO/ExSAXSCiRqMsNZUAAXC3/86BDgnVA5Y4LZbZM4M4EMgYRg2Tpg+8Ht0Rvy
NuJo5It4NY3oRnrTESaaGjma5S5ixwd4uQOWXsKwKwBbe0dDAFCbn2hYG0GKTTYAW89awrmeh7Nv
D77Od8aTL5Ah8HOy2bn1PuG9iMZD1s0nXpqgJfZN8neb/m9esNFBZgmUTlSIfu0Me1hiO9s5m0YK
fmHfB2l559mg3smLRa6gFNCguYjj9L1thDadvfW7LXAzbLK1C9970rFu0AajONUy27QKBYRoikP0
A5Oo/ruIDCxZyoso5TtHMrUbDpB+dPH16EXufa26DJ3f3cceNreoMYEUomNQoPzsoyJoJJjm8Eje
A8kQsWvfXnfJgN++kQEoTsnoDNQfBbCTrZt2Mlba2aSdfccUyJ/kZ7DEmQLyoQDoHAkBlNHdgXNi
KtFnbPQulnicq/F12fur2BHxRii+HCCT+xfdv/K3kn/gl/urKvKjTYx08B51cMHGBVkvNnF192Ar
7ihA5YARuiualaWGKCCUD9hp22Atxx9JVEVphA5G/18cLAksRcU9NTv4gwfE65R7mHehm4vadVrL
q9b24BUr6tkhGWkL7akEKO27ji6BXYd3psxK0a9kDk82cJzPXSydu/8FXNH4iK3oOo6lW7aOqk8s
C/5W/VtlDtp5mZHv2diaR6IUj/sB5Ce+jbxAVGK3n4TvyMZJM45APgcUbn9PzOSedxez0rqGAbY0
rNTyt0SK7pemcweGTkwq3yhHhaIXb2z9QiKZxdgDYRog5pQFaFCcOyDT3ByILVLCIQkyY3Jgdf1s
+ajUjJFupYcAEG1MbFaEzZ6eGDTU3K5+NyTtbEy+9LTJTc9YGirUB187b140T8+ws2/55qWsex98
DJl/6ltgFfLMMcD08ktGCqaVBkqXwBr8QUFDFh3ANJFNMciexKOKZqpo9Am1jQwVVuW/IpHhJKRT
nd/pPMqnKBSgcVLvPpBl88QwwzzKIcALQDUSY54TrwbUlN4FqpBJ+E9eUecvZDWiVg6IgGgkDmrc
r5EdjXc0/M0KAGzZOyt0viKWCh1Wn1DW9T7W/Ilk1VKPsv9EVjHaq45tWCz//dZ12UdgWmzPgRCa
66bNUN8JBPXfC9fRIYc61GZge1RZaou+Bu0XlXZ5SVUs0tH3TgaeeI925u0adUFdC96fD2ag4fVP
eT5MZuROZj7qKteJme5vaG59gjYrXVGm8Fj0i8Tiw56G4DJML2H6eQJxQxWDh00CE5n6vqqvHxxI
xoDoqhwmbxUx6Q10A4dAFJtkA6t2IciYB8yy86MBbvL7qGkXSHa1IXB1bsMbmoqikiGZ0Lt3ZDOE
rULyMcTWWtdh7km0M28yxoMS/YJmuJ8BqKzsakhHPIS0loqdC424ereQkX3TN7qNtdYvPcjn0ADn
j/Y6d5HdCgBAtfRQmoAbu+DyLFs3noRcDSeZYushhY7/FmqYMZwVFCZSYWYZmZCC1/3BL7UIi3w/
6rApu3Aa8H4oojSUDYZG1l6JR80aXb6OjTJfTxAdb0pliX0EvhZdm0+Uaqkdp0dbIfHWK6cBN3IN
Flii0GotcNz6YG8D5nH0qWjY0lbtRgYQawGfkGRLshI5WM5mJyMD356d+GfhAVbgzUk1fxy8AL+q
2clywCYbxUGN1W8L5GR0ztbWFiRpz0UyNF+xpn2hk/DXyZvq7eRfbJQqtMXx9n3pvtEjT87Rm1U9
Eb0UGv6AvFcGPUjD4+EYobhm9QcDWdr9ZICcULrB5py7wd6FDhbkERDFirdrSGpxcY1qAbJLgKLY
rNNXSW8Dz1gRelWDJZCXQku+0QCmL/Ew9cSzXSvR+pzl1iHVdL4uWW4vZF72xbbCJs29bbV83TQV
KvPUUO/wbSysPAOWjRpj9wAN82a+yCLVlvZ2p1YRUPT6AS1pdOMSbNosm+5vdEjebKYx6SnOdH/P
9hSDgnfo3pzion0y2QxeIPCIVHBeknvewouwK8cKL/oN3ksBfcEPHE5vNjP4FyloWKBweuuZeGI7
3oaqZanQ1kGF6U6WDrJoqkiXDl0vzIXhoPmNhqg8tS6/OYEOW+zSBoh6s9NYNOYC24YfnEQB1rLb
zRcUvN7NfAHtqH8GUQffpoqBcQAGaIe5LU5n7oA3k8qwf2mJTwCtZYBAbsMeK0WtscUK+B6AtMvs
755wT8Dwjj5nNZr96iG2j32BEqgKdedrEaAv8O+mbVLdTC29v5mOTTe+IJH20AeNtrr9BUiWgV9N
65Jj4fCfBJIE2DH8otNmG3lF/ECimgEZzwXMyYaGb/YEu0RgS74rtyiqxBa5AmdyNWdAzx84N0k5
uJh8ApicHj61iDaoXFvVAeN3H76d+aukb0yZoef5ZtbR9zl9q6QWMTY8TS1cVkOzRP+bfLA649Gv
TPR6OpZzJ1CIuGwV7XE7Yl9MJjV+WUob5Ha7HAESc0fasiw/RaJPHkgp90Nr2c9628oHTbc+xiOb
pJTv46WW3i4BdKvfkbZCvFK4b/HMorKf6fpUPKu1nXuJXayFPYZsowvVpo63wdOo29dEVtHXEmhJ
i7E2/DPWOuzoxCW2RPw6/OqibqJIx/gv8kQyUtuRZ8bdKxmQJ/gxtXMf9u89q9xaekV68zSBML25
ZSV8Zzgn1nlagEYxA/H1xIcA2jj29EuD2S5paA1Lg18a9KnMZr983HTwT4Xl3/OWIRsp1KMHNdI/
wVTZbrl6GpGIDubbUFmEKOjezvJR68UePRgh3l7gkv6KfjxvbYBIcz9Iu39hUbhKWvRlB/3ooQQe
b2fTl/3L6N/kbhV0S6vMDSS5ilw7tnhn4NEDQDsPm9xdVgD7omdyX1q83KDLwP4rRcaVDPJyaFZY
yqVIfTTdA3mOiqcTBNaTJzNdubfzEbTEFeN/gQ3+z54lSyvgw/ALwAsB+wSCmSxA2pU5VXFCVSJg
INxBoYhDkfZIz5JsUNrZ5E35QU4hHVdMnlnpBzoqeX+5Kq9mALJqFVioMlQToEBh0UXqkFr9ocfb
5kDytnYwr1AWb/JZRHJsDk32FIJEH+JUmbtv/dLWq9fWQy8egdjpAUrXwwhcobMLRZgVFEbWZrTp
wcKy5EkaHoBU+aME1+iVDl2j92vZoDDLHtNkkvkhdhh83BB3swyVfLkZjxdyeoszStEmyzkG4yFo
F2b/afzPvhaLA7B5uSHA6vA0p0OMRsXpDKl7gAQXeD4rJckr0HPc9/S8ovHvJmTnxn24tkGyuaSE
RBk2OW6JDHi76qVMskrJ4rzutjSkBMUsmxL45Ec2c/aDFUO+rDh+SHMsklH8KZefABn0XWwynGVT
bPLhWvSMIlXsAaq7lA50R043GO8+a3rwP5xdV3OkOrf9RVQJhAivnaNzGPuFmihyzr/+Lm16jO0z
c85Xdx4oJG0J29MNYu8VzB310+fwXQQGA8vkO+rHzhIfy2nq71nzR/tvSyIh+qzDDRgwOV0c5wM+
z++bndAhI+FEeGq6qfUujmZ8Cp6b7G0Vl/VYIGmL1XyNP81NjfYWtrpwe8QWQO9v+9E7pBUfp9yL
hHfZruBFs5yUDqJEHmE8NV5RMoZGKzVKqRfsbo0rJwPvVvmCIt0drZKOtahJoplGrzr+8s9gl3Sn
NsEnlbrnKJgEjV8i4+VTVNTm4wlPBwfbfDes3TXyA+U+rrVi1XVj9uyFnVhFMDDZcVT3njt4XCw6
E7aX1IRjWIjawVMN9UAQW9wXmTY5IEFg+NMSFERL5M6g72gUfmCXJegCEVJNb0vklvZCvbkbVvs6
0OGJF5+5G4lTbHgF5BW9EvWtxMmPWgmCADVpJGFZic0qYhKTFecsj15qXcoddc2HOazG9nLN5Rgv
abTKAFqDVyoWoMPbNahFa9Lcd5f82zWmpT6tP194ukbmnv79dV03/vC6DvkqizkCzrOG9dnvzB8Z
0x0oSuwr0+lvHeX95XStVpkLpOm1pyJeOJrIVrFrZwf6NFh1vOAgi0JVJzJPKHeDrJ/nwxcKc7pI
lbvx0eoBmJI6u4RBkcOHuRs+TLGCffoYWGsStVvYOj42fVo8gqvLthweHjtf0+17x3V+EP+uNflj
K6z8XUDfN8591PIfhGL4Q0CSBc59iz3tfwYQUkJLxkfAj7tVW3odJOKiYQ18NMA6qgBUqkM0yuqa
BnSTcWhZoDkPmIZ2LlzsIGiH/W7HTdtH4AyNZWVr+WSsPm9FKXreimaD9j6O8y5fiOkr1onBXGRw
u78J0v2ca27bXL/RlD2peu+ncbSmm2p9GZta2O9nuzFwYQJmyLXj2/mhrbPhcYQpIeWbGb5zeElX
koij3T86o/muX9TDJd773U/rfIz3HG94vayfZNv/+Jyyf2REXd0V3DAdjtwoBNKVXsI7PQS/a02I
N43uvmi0fjXaHghBAG5uOUzkvuhJdxfzAfQQII5uSle8ZKY5fEkS832UBUoAKCje7aCiYEz1QpNb
vNutfV5s3DD0ACf+kA0pjbJY00AmI+jCUoZEHWgg0lJv2bVy47PMis5NL85Iq2j7sgR2h9ip1Ow8
oFKI1jo351EKJmLrn+bmH5dKAu9V+eI6qM2ZRQl1TXXmhApNM/cBfV/nP0B1dg8X4AVcsrstPEyP
fey1z4Y2NhtXCmsf9EClCCdtFgY01b5bTfr3CF8qH2Cs0bjxBtKA1/Pub34c8zA3sYkxoUJr/950
zk9sGq3UKM2YdqN0Oo/QqtP2kpaYV6RAr8Iu6d8/XSZTahof1DZcw7Ud3XU5isoQQPjkZQTOGlK+
JjgRYIbz4pvWFFcoEjFYq9dltJLRoDQCvzC9QAW3Ts2Na/gmCA45yNmhn8hVHmfeDR0S5vT7ElT3
BaCNl77MMZwz06MNRVB/AfT2wvc7OFoadXus1CFkQ71tB+um7qP2OPfT2dwngYgQ8I2BezKSF/Oh
quS+qIAN1kblUFqoMrDxpOt19AIWXIwqNXDGg2ek0HCEb/YooussysdfCUwZvUyvg4WX/mrSvIb+
rZfDedkT30CAk4vWB7YQuzQfzGRHfyjALF4p9vSt9Px445nSO8d6m+5cIP3AjQCou60ifUtAlLxI
021XdC+TjXCvN0utk/7BxJZryohDADxZVSWDvwwq18u8wg8P6Qq59AtN7LvCTx9kAnvvps67FTUB
apVXzMwfphav0wc+ZCuT1bAxVPHzdAi+p0oArF40gSl2SDkE0HJpAkgo+tisuKLA8zwexxAqbNB7
MnrdvKYDUGu2gG0AC5+REP1GVK9+kbTS+FXx/nvtF/I5l5C+j1GaXSCbAtEbVSmphjZbgVxdbanJ
IQV7HGwOg9xx56cS2M3G+SFGgAMjb/SOdBC56x0TT8K2p4/Ng9cLr1xXkrkrmBdCA9q0imSbh3q7
EPjsXflxUy7aPgZSmSn73QRWpBYwRbFCuR6zXkflwYwB+KmdFra9ibUawHKBh1BegauFD+piaHV5
7Ib6IRYpzKfVIbeMcdlD62EFEG8yka71MRjWrc6qne4ARSS05DVWP3Slj/hRo8jqcbfU4eupOi31
SyDf2uxTK7+DTEW+iGo9x8YMZ3UZFtNZ+XYmIT5/rmE6uywtvJ44FTRE63KELEoCwfsQZEu/g/xq
HkXxhoSjx8haWtACBRALrwggyl68wmXnhWDzxwfym/BN5t9nvZYvrJSPU19WBcZRhOxnDFrw/RQm
gmIRw6QJJnGYgPq/C70GDwQXG8zVnIfpwfUhqk7MVen25U0JYjAN0sFL7HVoMm2ftCHyT0DzAb3h
/yB1e3ilsZXTQiTJE40HexxI+tGA6HM4ebr3td2Z0dksnJOEEeaxEtqJsdzfUYtHpn6ks0/NWPpf
Yje0Teh5gdicFBWYzJr1EnBbrODDaCODYCTnMh7GVeuV5esQAOmtTDsrZ6zwnY7kGjBZe4dqVgxP
AxS4C6dZykq3v9oaXBCKINIXoR4nq4hsiTruOSsbLAfA3EMXZC3k2+msDKMb0wYQ3ijhPmnXsf+i
QWJJcDt8TPshPDtiRHEQaJIXw8mMZSMSdjSgoPUcl+mC4oM4T/e+nkbrAWqnXTr+ssUALb4mH14z
91vfxYB6C+XZznsGvyfYIe+c1s7Wud3yZ82GA1PlmOMxRY7pVjrg/D0yAENRwqmCDevrfENM+r7W
oEijmj2MiUq4Mfid5z/HwYbqBQw3wDMgqsMCRvH2dWzroRKWgToZxAGTAq/pnm/FBxYb5qPqF3Fk
bKssltaXTibe1i3HJz8K4kfWCWObu2O104rAf4DvKUQfANNVAfro1vvUyfGlDZ3kBiTXg9bkxakJ
eoD2ozS9cXj5EwjhbFG2Sb+G+qO4L7O4uLIK7bpTdxUH7K/7uirvpZGKM3UZFor+SVdd4vsEpTxf
77xlX4whclHYkcPNGtxuEEQP9WD3Xzz3K7cC+RyVoj+5vR0ujZqbt3lTo06Ux9UijkJ7G1kh9rvq
ADIptjlqIMldDplSaC402nd7qJoTldZNafJNP8CzhppdWHcr10jqow+k5RrVk/6qix1vNwBsvZex
nlyljp2sB7sWD7KIe3jVCBt4T3W7K2IvPnauYy71EXU3iSVQDWLNSYb615BZIOa0jniETC+UTGy/
vffxhvLvuwDd1j/6vDsW3ipQWXYFg/CWJYBL/bjJtKKm52nbesrPMAPswUcB861CPrqQE+b1PfVA
WSaB4M0Y7qkYnozNuKd47BdiAJ3wtpOW9T2V2yl2hEjCnqZSLDa40Cbos2yLHKZS1o2EXq0TEqIN
ktBYS8vpIfEBjdraGRprE4MgcKI2FH4NKACLfpGZLiTjqZOGrSJ0N04G49/ue5+F/EFApnir42a4
bhXR1gigQkVNYuXOo5UC7c5NGp2D/zTXiPaXMp9oEzCGIJ4Bhbd4mUkIec5NAbGs900jaw+keEHB
ycfgT3NpVDacX1dJdjtP+DSfpDlo9NPFaD5Jc9CoXSbPadNvBrA1b6Ow3hHwIC69qUVAA79I37Xe
xijy3+ZRZANqnxinbQD9v5u6+FlZbnqaPjHAa29SR7AVfWK4oWvXlnS3kePgA6M3zufYMUDVjxZ6
i6WFCuSaU7jbHAKvxTfFRqEGuSF3q4WWmM5S0L5OWpu5Wzr7NPrXOE2OPzup+WW9kr1bravQhB6x
VQW4B/flpmp4cJ3J8nImVB9Xo3+K62vva4FnxFXt2vYtsgyLGZIDngKc6mXKD4TriaC0ujPMTizp
NvK3CVniGQeKAD0w2IWdLpY0P42ZhWojHKpx78+PqIcGmxaor8eiSV+nx1xU7jrcL1/GfgRhQMvC
K9Qu82MF8sUcSvAwX+SfQx0dIkqecwtIkX+QJvLwnpZZz5ofHuCGksAuQSK75InhVoOQ0qHOrP+I
yAJo8OsRRwnO7oKX6V6q8E7tI/S8hnv6SxVGiiRTNCR7+iVLK+v20D+R0x9pAkQ9z+F5H8bLJrXe
h1fY0y71PC3vkgG0/rhhcEWFoQQd7Lczagpuwlmiyzjfd1zfko30J49oiqM+Go2Zxvcp1owrB6h5
Hp45z9emdKNHc/S0sxfHoBir1/AxR7quwi+0T1TzY5hMEEb9lZt7K1gXA/up3ulLq1xD7z07JMwP
N1ZhvZKFJF509SW8TGAYD8HSu9RxXulVh/ot1a+pfvjRvuuf441ae9cPi05+agpniu8HEA+gZlbv
DK39OfpadiKkbh6Z9gbOa/qKkL0aBF6vNUCjBjBfy6WKZYDGn2iQYk3N11cEAJatghsUcoIIU1ed
1j9dBkX51Kz3kwQfnnsrLXeM1ayyRwP1QwZFvRvqpQPH+ys89Hy+mmT7qNMAJgFRoJwkU6gB5aRa
Rt+hY3fKak3/0mqpvQL5KD2DPBycWOn0a8jByGe81jyQ3d5oF6dEhXp1cAllSXcJLXW87KjQMuq0
pwCvP0z+HJSxBF43v4c1pD9NIFbX8JbIz77vymOggbbU4Lt0z2LBYFhiBD/S/sfbHF/NsUHJBJg/
KKY5ccL5Brp/xX3l9pc5uI4GIs6DX9vg/w9mBDMUHCBoDW1oGagj9dZZ0q4zBn3Ed+NzPJ3NB4px
0qpd97ED1061pBW10Snxgxh8DF6Abj/CTaNz5JmZDT8KC2lQMjBXXU011BI8NpMfuxw76WiECCEF
TzHSC1Z1xH/F0ejtfc1vIePQAejU5c4Cu93orBUsfXIsd0ESFhRmpHBQo6aoamcBSkt4busme+KR
u6DpFGYDWxx03a4ZSw/lbaP54vrhWgdT/dtYuN4y6sfwPHhgc9sV8xZODjV2y3CglWHXj6hAsmlm
ZofIZvjBNLNLIN6ADCVeGfF8/tPMVs3s1DWRyoEetldfaz6r4EZclSd62lPT0DQ0bRg9D5yBNNA/
0YcrILebAl6II7Bh264FhIpcccgfh0x1fofqlgDeW4V2Bnx1KJS8dkrluuOyOP9eRU/0ivhp1bws
sj2F0qq/Q//0A5BvjwdPSSWlkr+tSqGpCL7oVj9e9WpjPqoDA2JKuM41Nai7ysGXbnU8ygvom8P0
PB7SG1t/F0Y9oS68FSjBUEFX6zT28AwaoHHkuXA3pSnkqmUxoCPq4LeA4xuAPx2Spq/vDN0crwV4
pHPEX2dB10QAYYBF3mbVfqwreQQL6SlnF0Mlaa/VIIMCszieRiMyNmIEx96IOmT2W8PGyw2wMX3l
d1/HvrnKNccEiV+stU5lGD1UVYzIdL7pI7BBbWWHz3WWi2WB58tdAjsNJBn84fzvl7H63H6EAsj/
cBmri5JFYmTRdJnQlPJOREEwXSYIgWQY/FTsvcYdT91YwdS6RzYNbOVyH7asv4uyPFtwlc+ExOxV
wpM0eOUphyTKxEPBi2pz4wzAousyDo5UvsDuOzd179lDcvIImGl9qWqoKE+rL1EMcgFvUaGdX6IC
4+DkX1G/fSSsIvhT2iYFMmtDTW+wnkrg5G8VW/z2Y5QDjvEcFfg8ve1Tr73tnRgM1rg5RB5yk099
bFmwdRHeCe/SoACK6q5R/+NFildioTc11Ll/97m6fp0YbXKmrrdJFE9d8yQgkJE2+jjBQh4e9bOm
X0EI9FeaxKDsphyYLnXwM0CL56aKkNIDhofAyfNAl/r92RuGX5qRXTkwZOA5A11MATToQFAxS0Ey
qKmDwLqZQz7DySLI2U3DUJhneEO3fGRXTXeZqiQnwHJPcGjU7oCQjk/U38lseC3S8smtau3O1Oz4
1MccL2z1CxVcqLgCWYB64xsFrB0nGFAz4ktAQ6bR1EiuoPT+Dl01FXaiAiaPeYcvih6miwLZkzu8
sWZ7V4/x7mUUI+552hXU2ZLvhkhSGF3JS4QcqncRiZcPV/Zo+Wut/QqcHf/le/mDV8bjFztCVSFI
6vIGMm4+/DNCZy87wz1z4SOjk7P+0ZY8UXxw7wdmp3Fm0uycofDmvs3mMN+aZldx4ELiGSQgJ4Qa
Ac0Gjdj7MXhfkebyH4wIXG1/UdSatwDYEGCaMuv6c+T5Ytsa3re//s+9Rcz/o8I1W2U31AJ42gxw
OW6RVYImo7+ktuOAImWNQ+MvK90YdjwdP4xT/AC9R1AcKpOtami1EsgPt94CPFFur2ZorCFhOE19
naJg0IDvDsXaTgcbrri/+8y3OAphwpbXWqCf+sBdTejk0EH9TgudqdlA/1B5mdhnOC3nj36gTf2D
Nxb7tPawtsIuU9jQaPbZH4L8MQu8Faub5oBdHzaTR5YXPdySudhkfu8dcreozw3Ej9aJGNun1NG/
FX3n/XSyANbCuvcd9SpgFyovuUdS4DKp8uRlEteTd5MyMJXrOPG+jzaePGUxJDBhxpWQan2AwUnc
6sai8MYc4iQt7NxHEx7xmvKIV2d/7dOL4RVCnfaGwuggoVBdgriLafPceSnqU9PgAwTm6tslMha0
iwv4CzLNbA28z4ZHeXxHGDDV0uAGNbdobOK2Ycyq3WiiMv3bvLCsP0XO85qu2RSCBWcDYpAAEJem
a0DSMmN4MnTWnmyrJewhTgDHPJN/da/8ikdgyfDxTFEaU4nht4h09OHFbcZ42nwa1W3v3fw54uMV
JhPseXVPYdOq2wYY222a+c6B8VKcDBHba1PXwgfNj8cFd6Bj0tTlyjLxFQcw8wz9yuS1GvF4KgEs
vOUaFEpoetvo76cPrQ/JhN/TXdS8aHqUZclrCg2zd9OrumtOnWsmOzpzYJ8ARTi3PtHZp9FPcTBE
aE56J9Np7jyqFITtHnLTwhEa1MbxpEZRF9+GGL+0JXvAMAZDe+pFEC+GjtXfRR1sHZtl/qKDPRhI
+e7PzHSeQxmkLxD+SJZ4ghb3deT36zHz0itYnbMdQJuXxfH96jcjsGZAvlXe0rJC+RzYMSyqm3ha
3O6j94u7kTYtjgzTZXErtLt1oo3p1SBSfQf5SHkQasc0DPYv01AUkvbKLsv2uY/69NRlWbbs1G3A
7iIlFe+bB7qXIAqCKs0z0JbQVulgxE7d/4xKG4ft4IKFR7Xr3PCQJU8g6oTbAdX4vQ4U871RRZAX
VXXXtwgfpPh/j6A1QjP0361B1d3Is95dhSKqoZf3WpVGU/1XXaVxygB6frq/NltzXDoM6dr5zGE+
+9w3j85n/0McvmTiAdKs/7gGrQJVGbGBs8qwHMzaPFWo3SlPG/7sxQGIYz6vttQUvQuZKVD4rlgS
lk9a+GyV8NeC3Kd5SmHPsvAK98+T9DG0r+yso0m0VgoSwUn0ct+NdRgWz2Yq7/ImuZsfOJ3Vadgw
BnczqJ26ZBXdaaBg+8sRNNvjx0n9P7tokldGANT+fka9rUOPLWlpezOpgwPZThMSvQPqJOpKS6Fx
QR98O8xYdeqr0uzaLGxr5+v5b8Q7hYw1lzCJ7vzJDdXl9a4v7Pi6JOpFG4htUdTGO5UYvN7vetYl
16QSI98iTMXpG4d2X6Yw6YUKMNLz27wygZFMGvdE0AYj01EXbaIPTY27MLoBP5WCP43++9y4075e
wOSVyQ/xmItjGBR8nbgRe3Id7THsW+uHaJxDWeTBSxLY+iqGlhAcUH+HFqnGnvArP3ZKJb9zrClU
Q1V3xSBdNYUCE3bDQs9Ylk7QXusdRNxRWm6vnVC/nI2qr1ajnetHm/9nHK0SqRtoA/W3StbjRJRK
0yRZ2FYaowLT8fssBGxH8bsG1wPj4C2sAe0Xldwhvjb+FtbDKz3JIGOjnDaWNlAJX/pEoJwSRT/j
DoJ1XZj6UKVJ16ks4x8FPBxQ6xnYc18JY8lbF3KtRZBuqqAJIV+l9zAjcfw9pNf5Gd8/az2GrXHH
7OGyeCPsrwX+Sj8TXi/heIH7bTok6/htcY1r7FkPusviImvTTZtGIf7wbr9PtdHf17bPz447XBY3
3havsLgrYHwEb7fD4PP+Bm6VA6yA0nCRGznw9KqPDhY4cRsA4Fvwj+th6mtdqPakbbbkZe5X6+xt
2qhW+TSNmjT3bRp1Za70z7yXGw5R1SM+h0m5SEYm4HHPk33WGxtqTV0qpCzxFnIJUW0amebREo3W
TPN0NVrP0fMSU7TWJWC9QRgrG6ICtB7sCZwIOaulx0HX72ov2aOkhzby6AvDGZMbaMmGd3rixycw
1x6nYJpsRBAWnYLnyRoUkO5oyv+4QGsqdqplw166g25SBxjyqWBKDdPE7RlFfwMwjCoDxz+0fvZr
o/O9nwBJ4SPLB+fBNTm0lt7m2EEuYV4LcEkt2mwhAiYwJ1UmIJ3PkAzQSveBrgMDinGpTzu6VmrN
zlaJO/F28AaVzDPiS59hFNXWzuXTpzDgI5A7nKfRGcXUEAnaMuk9zl10luWNvUtLdh+JtL4DegAu
zVDGN/HKsI8zUCdIwI7OqI9k7gwTCigo0t69TaKovq7eT5JFk6ziwbb3sVqSN/WnScvBC0dIk8vi
ZtSKL/SoGhOt2kGzL15Ts4Co5JKlZnukp58BVfW4z9k0qRqyL/QUpEmy9uI1Rf1tUj/m6W/sYVwP
7nJSvXFaZ+VI3ZtkbVKlhEMDjKnfn04nwZtWd1bwHPYWcx8NTKI40LWCnE2dVP6pMPCrxSCmJVG8
hacsqAlkSB2PMK1udWwEa9zet1apgZpOI9QJBgfyVlPd1B4hyoKaLTTemAIFWBnsgvSwugUXpbyl
vlx2zfZdjM78ZjuoGAqkGOqLkPO/Gjz2rQxRrSeBEtIfge57sU8s/KB/6gvo3ZZijAralhRDB+qj
tbzM4iu8BNfwjNeQS1FCR3RmJnF2CiBlNrXU4CfBI4pQVuHA1eAJ9Taz01tw7mJupyctAdqMpqoD
xb27zB+uoMIsGZjLkAfQq7fxn7WALQ7g30HP10XDYGdja+mVHhWXszIH9L1So3PfHAcdzWgJXQi+
7lD61xfz5HlVrtZ6P1lsQ8nC459WnlaZV6X1aIHpZ6U59LPOq777LegnmS9Fs+mHpRX9KETp3fYO
0Rge8Y7vf8tMoJAgmDlcCbyPn/0iGpZkR+o7+U4Ebv4MQlCPQteobds+6J9KGRwpgDc2FBvAEbpi
3Ho/E7f9XcXb/Nnw/WHr1pGGT1w7zQwaO3mpwvGp5lefCC652aBkeukmrgoxWSLYgF551RXTjPY/
CNu6MD9hH13GXdeFSRSz4DZmCv0j6EEbZVaxgBWHy9u63ht7qFSCmtyC9gcCHSByM+514v6WNkoc
bwOa1WurEAXWFV5cQO2BpuX0dWORUV6jQr2cv23UpSL+0EVfR+qPCj2Dla35ZUTuetOPhQ7N20EC
H4TkphTQlv90RnHU16sZn0bnGbTKqNb7FCcjhqoaCxx4ApvhCrZ31rGJogYevf095RNl5oYovkWX
fj9kU3+VQQj0YzzlJZGV+2M/h+Xq0oe07QlWZbAgNop8pfMA7zmqOQIgf3JYWYeHwoJAp5V4Pd63
VJuGCge2Q1naA7BPoAtTLo3Gae+nKgySan3evWu1qkWICYimTZG+tgqAs5E+hFI/520pv+vVqFto
1VgtPyV0B5XVnfoCVEAoxMEfZAkZIXuH5zesnGNQ/I9l0oAu60E4J3Ac89bqHPRVUDVc0EhRwsis
HIt2QyM0xbDD5gjYPbKaEKOkHFFVe7g7UZvyQlqfNlOThtPABVJURZtgQEO5dKs1Es8J3I6zqwH7
vhJJsD09NUJT/H608IrdeFYCuS3T2/07gMjQ1VflPYzYhVQ4/lmGMGwL36ZPXyUDqUzNa0J+KJsC
OUhHvoTl4EKyvrduoyS9p0pDG7N427qSbaiponwVZXyIAmk7hox6yjZEp+ga74tjQVw3bY3+Jhca
eNxFmB0Im8M6O1saPWrlJK8vgwgyxh9HU6/MIKpaxVdZCqMBbpXlPiulfkYSimMLATOUwPNxiy9y
5yXL9TstQmZgAe4jmd0GWXZj90P9yrUSBoBjYdw3bolsSVTLq9zPgn2aOOW+zA12RoaHrwczu6zo
1tx5CZPxroK/xLwiStc3MEqpXiNYUS+6ytPvOSr6a1FwrKiBYjmvmLTVY4v0OOQjDKi7AW4KJG5Z
nqiZF+XCAWQCW9welhZd+IugfaPXG9vRNjngvZiEfLK3SKX+eVJq2/m1ZsjPk9pOZA9+2S2pSJEa
+g3qB8H+HQVe9UWG5+/nzPeUOY+1qDuOBgDT4nghcLQpiImgKEZL0lziedQfXNWkz3Xm1/2hg1Tp
0lBqTTC9htCOGqWPua6C57lz8DxKwfDCNld1Ao0dIv7NLEHkk52d77p4pH9gFdYZ9mArWEH8cbTT
q2gNmzuoj5l9v2QA2Z6yqIGYVNevzS4vXoI40beArXSbdrDzF4fbpwZAiPuy7/jZzmGaSf1JBpm0
j9PTll+mZ2K4TPdb9wRsrH4/lo7xeXpVeM1+rNkGtSYgEIbv5FxuZGN9aCTg49QsYkDKTWkPJ67D
ZzT3f3yKIpN0cCAuUbRWNHynblrL9ux4RebntBav+uH0+4rUDXnoyxXnqPmK+Ln6YjD+464Ck7h/
3FVAWDBN1OldR7ctUlx5R33xwJLA3QJg5hQ3r7Vs8+LoAnYJOVMcqClKH3w42UCx2r50dZbM8wW1
Bwf24CZqb2u/AgkC5SvLP2UAKQbJHeeViM5FZWZrP71zi06fxOqUbPMycO1xR6AVF0B4IKVzviCU
C/VV9m2DGsad24dIGGfQISVZKUBxsXdXh7o6+MDznuduSxcbB0XYK1GkxyTt5RXVrQPBkxPk2Z+o
BRUzOOA5hthLBmdP2dTDBJzMRQl3sBJaarppyOs6lHn4q+e6edAKUa7bzoRDethbd3Qw+2bh2VFw
O6CAcQf8Q7+tLd1czhFjY19Dvh01SDUpQH7kkBvQOKImzcKLTbEYHK0+dI34EsdptTOE21qb3PR/
GY1Y1+3QGtf66CRggldGtkkhTbVpqzG5yxwtgVONYb9qnB8ogT849hq9/lXZFsWKiFxd7kE/sIQo
w0y+nfuquB+WE/skMMpX3Mm8JbQnIdZOxAA4qomzz+4dLwg3HV6GEwuKeQvfHMuTzgu8TDUohVFT
ig5PkrG2zJ1pWA8aM93JcY15xgaiGewBr0H+NrEiFNIL9kqoSjh9lFeyFq/TBsKETesAPbRyjdye
8dDUJjuBWgzcmBaU1aHJOSDyrSiyM3YmzdZMKhuWWQr5oHDPIUQ5txY+3fhbqncEKTy5BIk0gYsU
VJSWgc76fR6O7QPLx3GTuxXeUtVohGLhET6XJV4nMQoi4pWXGRFMwOJFzLLmlhD8Fp4DkIHoOKRN
eqicmHa0gAhcuwUzttzWdQVlWFWUrQN/aYJ0/+onbgAnbtykkSWsroXG8iUbhmqTc4n/TbRr3E4b
C3/rsVynoipvK/VKiR3MpY+asu7aZdTohWJZ40/h5zxY9IUCgpoNOwm4La6hNNmBMWPeRo7Hrik9
Cqj+1CJamGp1oYz33K2QlZw4BTo8p5Sem60OQWo4KxP0lCU15wHhxsHKI6pHF1Vsa4aBBfNA9ULc
4qkOYXa0C/WD04/bpXW2425sLQSPktNYBcexzYcjxGbeH/7UlyZIpmcFfgRDqWO56aLBbl8uQHg/
M3BcXgMk/ABZdKJ7HbUvuD/ZzknD9xXyVMDK93jg87Lpr1z4KS+Bfkq3EJHp70IQFu7K4DqHqfKt
rxod45DfDnrcp1UAHeA7Xi6G2ogO1MT7UHHd9imyfIjQLCc/Dobf2Nhglk4Nhkq+C7yxUvcyGCgK
Ld+YXd9im62kosoBGqklEhuoOyfIAkED49H0on7RCOEdWWsZj1DdVPoMaBqqSaPUZLyCcpEeJNsq
qJ4zpy+/qRMzsFwoCvTuKlfl1vLjoU415EMdw1/RQGzW+ap2uNjn8GpfGlwYL1HoX3uqShdqYFRA
AApeBEm7SBPJ9jXgi7C8aEvo6SEePFRtA/cY7OfNthyA+YLws9DluIlTv8JePDCvEihBLjQkPjbZ
mIEkFFX5sBzB4rBwS4bnccayM7KN2RksKCR1Ig16Oao5D1CTDhEUT8YqZ9cdcnGn0VYMqjDnKIKB
+J2CdLX1LY2dp9uUOZTRjmrCtdniv0PkBarHVBYGzQjpQK9rdiSZYDWBOGtudJylF2J9bLZhh+0G
ySxk8NVYY5Ofg7HuAZIw6dp1trI1MTikMP0UrgUGKBX4/zl0yQjWp8yvcl0sQIyHQr3GKtDCtCxd
TW3cCoBL9U3/4MOyGBA9yM8XUMn699cA3fzs3Y3sJZAzLmDZttBdnH18o05NAVQPEEqHUvPM5aSh
WPDaWHRcNBtSZXwnrNjWvbEIS4m3IfVNf/e0VE0wDt6PygR4jelB+2nFeXKYhXdmUf+Evd+rExf6
jROF4Z0mh1uyuSqTqtjKMmonY63EF1OUpaKSgN0SDBEgm2JbcreZorCVe8W7DZvWeouSxVhsbQ9v
cjRJrfUxiqCL8xXJfustqgV2CDwRmCzBTo7Dqbd2rnI8NKgVtC6/oTOpo0TZOPDmfutC5cJfwcLO
m2bSQId8+E7LIeFCsyDYclky/b0k9b8tGQxxeZy7aMkhby9L0sC8JNgQcLTCo8Td4GtULMEPf6T8
zJzAkUOHSo0Qj5SyoX6K0MNs6p+7KOJv/bSOWh93jWLXWvJ7PzTtVupFBiERT73iq7YGVgTq3CVw
Mm0UxovIdp7EOJxJCB3KZXch4wUML4d6XWcSfE7PgliUH2orSEJVX1QoN0C18xEKj6P/o+26lttW
lu0XoQphMAO8MohipmQF2y+o7QRgkHP4+rumQQsy7bP3PvfWfUFherobIEUBMx3Weq9qsSg4dko1
js3yI4o/jxk3m39AuRS/7ZZRmIPtv2MKLG8d97bbJvbwvx0bvbtLs+4bUHSx+Y8QYjgC3rxbCsbQ
XPnW4UoT85DOfKWHTF2/Aj/E+07YMo7rXUVNdhpSCTuqXpqrzaYNG3Ar8LLWurt5duCJgp7P8UiQ
aoYU9cJd4wv3tuWof6youwcYsvsiDsLz1KqFhiuwhDg5SKzRq6UFDhBbAusjNW1NGtC3Gd5xUx+X
0veBo31Hk+5P/VGCgAUU1ijxpYb+kWn3QjT4i3ZD+cCqvHqoSm8STW39aogvGCtslUQmNSXylMix
/WH79w82+/cHm4H3Mmdoj7fBxQXygV8fbK0PDFz8JOJ9ZmSLqK86vJPbyNnHvHb20xgA05BO525q
g7AycYY1KZAqHQx96Lbo7Fpzz7b3dLBCA5myeTwJx2irl7q/iiNDLLUeS1FWg9palXYaLRCHBstM
z32XenvbGvx1kWjssxuydxpxHWRnW0cGwE6sh6pC7wWY9dLnsK0jbGZQfoWW5I6J+ntc+/g4VfZ1
2lhEwhyB+Qku9jp0wN+MrrlvSfnVQ0bph9HVH6NQ71/R64EfjFO7J1e0gC+x8xI0Zlp2QW2eWApp
5J9QGntuTDyVkNl0HuNWO6PDuX7NdIaP73cjaDbc9GR36NXznTb5K0xdNPL15bewxO+h02P/A1iq
gnvHtvR7rvXhYzp6qI9PQ2+JWvt+N6IRC832Mry4cWluwzwvNmgwHj8EWlXgL4GsOPgKFjwzui9O
jdijJ3oAnlDfaiPBiFRg9zPqTfnRGepiBXADifYGH80JFY/vZRSiIZ0Xw5J3oMkzLb51UZa9EHHS
HqOoZjsQcQZLHz+b59aNx11oyQgYzA17DjhaD0c+JMgFB+wZ65YccASIXNFsnwfRTub4I9Ksj/fG
tk+iZhk3RbUfwI24ttkPtBiitKzpQSRbIRgfyUp8jNFWBcK/dduG/R3Pud8sXOxXDp6fdYekshDo
4O29kCkmSDbp2Giyx5rIEsg7WA9uagUHUyZ4fJqe/sDRu97e8wLtIBEPTkECQkaAMJ+nsi2956HK
tIp7KurSAeN2XxjBycRnwLXd8GM3IlJnCLwehBqK2PsxmFar7PUnGxR4pFWBp3xnDVaw4tbQr0F7
Jtf03qaDE9arwkl95C/x4n/3pi9joHl3nraf1gZOcZGlp9/XagOGXnZjOiRN6G8TXQPhVwz0FrQr
nUSTIG/GUZuiu4iMZlFwPRNvMpqd9ViONn+tyc5dPmYTkgs63BfI3FovSYByRtaYFbg3hzpZdF5/
po9lZgxMCiqtOH0XaMZauLlvHhy/lB/7O4Et66sO0qADYpRi4Rdeus6cjG3KxKxBdKLoj9Qym4Yt
c4CvhOLaZSHa8BSAuSTu++ITM2Srtg3egwkE4Dtwc7l7U3jJ3vFRQjfqffjQgcQRMWs3+wgurE+d
hZq5MUBwKMcuRfkxWw1rX5s3SyfPx/s8MmrzDACcYREW6Ze44fFEKY+YZxuha9429xwhMuTL43Nj
1esw1OUjHZitN/fBCGq3WVYUnljiQ3p3VTUsO1GxA/6aw4kOtl3Hd6w0NOzJXWSLijo3sThGKGRI
ffA1ZZ23GU2AzIO+817ztGYfR3m95ys69xAT2VtlrKd3Q16bWznYyI5H+WPdjQt0kSZPzNWTpyDJ
PjUDL44kcmJDrHiHL1wY41/dgC0hQtLmU6yFwc4higMCsiEZD9jCBsDXMiz9TdHn9U6r4uxIBw8B
9SMoOK9DphdsbY06UCuVCrrAk7ybNpAxN/29lMDFxG6S9pAIqaXFYt5O9gmg6IOcHWsv60+DNi7n
RR0tuTyLX2zwQL9b7HkpvlgkWe6nvnnhihLMfaiTM5G9A/+163/O8Gc2UvM1ApAJ4E2NE35TOGiV
swu4jVZ+jGZ5p5njodVqRMIM94so4tOQGP1LkzFU1qFH+T7Gu/4D2BK/4UmZILrM/TtwWXg7lzfe
rrIr0NIPUqoIWvw1BRlfEZurHGudDe0WW1aYK9Y5j8WIcjrP/eImsn1ExEV8qIO8XI6R4dy7QeF8
8NBJhNaKNlzSLDh3nXUjm1NiaGiiYrW/x49HYtekxiPI1vYZjUEO9tkzdOzjqmgLBqDxKY2Cp8yq
0O2T2SZ+lGDCa2PZHjIpvlitjYCyJbcWC9JdoffYS9nJzkfZ0R2tSDQ70PeA3kKPoOo9J1lUPIxj
9KADImFTeFGDzlJRTwca9nJn4IF6NlqzuHMA5LdMmjy/ROqQV1520ctu4WYgQK+BrweOosEASbQj
uxXpkUqBooczypMArAcNElm8lqueNyM6CesQjcULdM5rz0mYLgJH8FcN4KmHNAvDZSx8jkZ+Wa8D
t4jvu7Lhr1E2fPT0qrykflw8NbG+BvtYeY9OxXCPupDONLpPJpjQN63TCCQJEQZyrEONvptP2DC7
G4EI3V2edeBLKzKQGrcoZTHGAJRFEuUtQ4pCF44twJPvjskiV4uHboXEG/8etih1yXhmPhl25t/Z
dhMAOLWKsGZxscJGF3cLYJf7SkqAtKKRm0RpXCJ06aDRdujEATAoXwckZ6plB5yNTuOPKOBJn+wc
/ZG8RzNkaQ3gpo3Qa6aNFhAAqwS9Zyn2HAVhvFJ0Hx0j4SERT3P0nzACaVg36Qt+Qz0QGpEuYshY
ngNHsj2vbbmOwZ362S3jJRWbkkZXj9oxSH/UllVeTM97JegFE5e4Nzo0IlAJSeD35ZK7wV8GT6xT
1+vPaIsbPgMoT1sKL5UHYTThB6CLAG8Z3za3NQ/LItPYAUAFLMSifNAZG7fDKB7+frFqcP02bG6a
3DIsBgxy1IX9tgsPUhYU6OYPwQspg/WIEvlLZfvdfrBQ45poqB9TIjprEu9Qd2F0mOVeaZgrRE3D
teYVwEwBY0O3ry3v4uigFV1cbb1DF9pyMqMrOMrMbc1wfXWM60grOuhmZt3rgGDbi268HmgodRH6
q3kmHFsNhTyiRG8wFN/pjADb31elBfij2QedgTQWNmjTmmwmHdM0f1hOr2vJ2kDnlWIpKZHPxs7G
CkEZiGECCMxzn/nZ2eWTZGIXaY0g2Wg+iDJIbRLe2NJMgW/m7IRbGtCB+E3IvnOHq73FOkNgHYpH
MxJq1QoIRD0A3IFHuIiFZ51sdHMjYNfuwWTJTo0FwEIESoL6DkRHLtouc3YiPTpwNVQWLR/aPYkm
VzIW1WRBQtcy+EbLm+8hk4hOGENhbSq9eHgXmUOvZDgF5BgFqRBBRqgKBICTJndibz92EdbKjPnh
Srd7ALWOdn9BmNM7FIN+r7FouGg2QMAWScRfMi+ydiQjtWQYBzSlhoC7Q2nJhSbeTEmDRDT5Zo5Y
pfL2Zkp6pBKw5rH2kBFJ1p4wLwaKXJ7RFSZWhtsZGwpizkMKYhaVj9jeiHckvZYyNcyL0AAPo1fe
aR3RBf39f52t//5fJ1SeymIGgl+my2+2iA4gKbgGzuddm8jiaGMNcrRatLJHClJFRK5c4F2hXboC
TTPzRBlbmKgy/yELyuuEpgDlwLsHvsnQ1S6zK5r4k8V8jRsLmgiVq1C5Uug2R9RUxMsWOel/c435
4qGlpUtbYDXS6V51dkbduHeAmrxAt3V1Jhmd/YuJAHgxZ6kOZAEIiPeuaAJg1sMd4uHjwlEEb8hP
gn1OEcbNB5LFUbHp3HbYkhpN/kddmrV1EO3q6bAltUaTKMnzQmeNJh7g57zVz6U6uGNMkDlSNR3J
sStaJwCYP7h1ArIBXFhDF/WqsprkCaQvwamQ4RMaT9InEmUewrdITzzQKNFLfwmkPntLwz+Zp3n0
JBH8nsxrUdyas6K4mpchoo+IL7WrsArGleH4471A5aPs/OY5QHHkkQ2KMjZAW1zr53yFDWO9naou
oOaZIH9HszQ7isTSsRoHZs6sRlZAXlwVWvjV8QB1DyAwcGgjmB31f6UDkKAzJFy2xQAA67D2H1un
Hv+KuwzsHBnvTqCs10+NzlFToezGwnqs2rp9SuLO2oLjRqzJIAGAAPxVOYLpZaMj2h9Y442/UvlD
pzwI5pW/RvnLUuNRb5LuybZTC8AKzdVfv3AQDV/jlSz2uZes0qD0HguF76JGPNDceWT6lvc4lYyI
dJqLKr/40BXl0qnDu3HAu4H6kZu2lwhhDT/mfuShGZKVLrEVm2VvRrVqTn0zChuMl1ZnJStRmu8N
gkECQQhXyVH1jvBqYK4CTzRyh/B9uWjSLrgreNVxoLagNipxc2SyzZiV4CLA1DR2pGVvxgKQO71W
lgvfD8NPozoLIj2YzkhGs1LJ/qTn5225AFDfnd8r6jQ8tvdjwdyTEWZsCf4Q+0sOgnDFnMaANoWk
S2lfDNcATmaKxs8AS6pnVIN/Jo2wbU4c699Xb6jttWeUv/kCKoRTeQBFACAXKrZ8+8Jy79YXadh5
d2rREfwa2+PVV4IGgZ3NkLlDbdIdaumyfZ+5wREoW+UaD0f/pfSa71Q9XQ0feNs0qITg/UJvEBRC
+hZsjQFP916YhpONq2xq2FCVtgESt19tkCQf7oxq5BtrwP/cC0pvN4CNkucKq/3X+BI5jXx1nbo+
I//yhYQcFPDgcOPtKpZO9irAAb8CAqNzT7O9EN+AgiLPNBk9Zrkevppo2TmDKvZLo7ySgyEy8GRR
Q782rg4A3ZS/tnBAdwAICO3eH6UBMBUHOfJFoGh19FgsUP+Zv1hOLkFW0YPZTDVqScmaVRDF2paG
b2oeoC2PpQG8NzJnSKNPamgWiLc9Et8INtWfpg2D3wMaNreGg9k07ePgtZM8LQGbP8tFPXwyItF/
vpErfVoi/0FeAgUC/b0KpEnRNXL7h0hM70KDBo3NWyf32wUN6RDZZrPsA5uhcQcckiRDsfuiAPfW
ZDVWCduOlvzNKql9e7qKjMpy19V5jUz4kOrjzhmkf+otpF8JGlbUEarOQo2jYx4T4JmTIErBy7yq
AvTuoYb8gnYR7XhjcTPRqBctuaIJ5jYWmBtoBZL0YJSPfH2Xx3l0amqwaaRCygNID19pRAcXUQfA
Eo3aukL4M0ab1bArwCD39wapsLV1ACCxycAFS8XO7osPZs84YnOcraws0p8sUQhw5ZTys4O9dOjo
6Q+WoN1PdVAv8FdeY+lYfgMlyrdM86qPJscDMkJr3gcOvsK1j8LekxRhdl9G5bizAP+4Z0lebugq
6GdmK47yiycf1cLTVaTVP2lGlNFVUKmHq5RdN11lGKPpKmPcvr+KlsbXqzjOCGDDsjf3qNd5fxV0
YMX/sI1yf6sORpQfazYL/33ccEx2s54LOL6ILmAtkO8J7tvyjBwpE1VPUEQL0Dk553lt0GVyEs3F
vdhcLpJgdM5TrPUPwxsfJQxmURtX2gkdF+sQNbVT6QT+gx7mkeHWD3FoACdQ9ZWpuXmk/9SkIgul
OdspTTSUI5QJckQA6Ig9oi/tHVKKDiglkBz90xl4CdzfZlXlGnZZJQKG6B+mipTKQz6OylAiJ7ZW
BtIzgETBbBLjJtSsHHKk7/rav86mDcifGxt8HwS7l2aO2NoMUCfMREPPrzJC5ysVCHFUfgKbTHDp
asG26PZGQKA0ygfiPh3eZDQ0A26t/36x/4cttiVMjjQRB1AfUCL0G64vH+hmbZI65g67oY8T6AgK
ACw0+pcllpdYA9DqISwAMsG1/EIiLS2yHcNbYfEvLLiCtZgtyF3Kom3qOWOFzkMThVahBG5qrIcL
dTa+nfm9Pk6y+ezf6mWmpu8Q1QPSmiqapAMqSoODoT8TLsQsvhkOpZi1biC+sVNDpQYjQqkoRtiX
+jVB1PS+m7OJQJQKmg0UMqns55/aPKkltG27chk2+HnNehx05ADBkSdb0wDPG2lb2iaGuh49oM5/
R/vAgsWfgtoG/4/GzrEDyFB6wAq70A5Ikj5IelzyIs7XIqjr9fwMBpPm2ffrq0E06hqoCaMHUkA9
Sv14Y0SyLrTwpDVR1I4UM2oSERFqxWNrylfUZyMixGNnaXfA2pJj6jyCqXuS9+DFnuSVLv6o3yi5
0kemH3E85Yf8Y7NXAA0d5b9Z0KYHKQIUFSNqINQhUhEHOgCVJV0ifu6ADP6njPSsjk1WN3Kyr/GO
Bs5ufbXSVchi0rN14x/yragXuQ1h2TZS5LpuO6apI5R18/8FdrEsyNy42KeJCA9FZ6P0sJZc3Nux
c5jQH+PS0q+nNzOghWgWQmTWNgSP8zozSzGBosaG2a8734Mvr0UZw9sslfnRLHitBNo+geo4z1KH
wX9lS8pprX0FWkl0YpWOpa6Q57nl2QbNGQPr65karOngB+CJVloT+9ebUUM58bch+aBGaSUiH6ZT
oTZC2XuZ1a3lII3l5ERd5ubKb47mPu43R3QfJH/TIhFd8w++lKgzOgnAJuTogciwbv242lNdQdDJ
RQn+cvWf1R85QatQWQHN+kgf8gI/NxpN5QeN4Swrr9O77qtt1vUJvNDBMjKRnwDKNHJzYJF+0eME
n7QR3XQWDJD9n/VuvHQS9Zl+LL5GU6OdkTj6nRVn/glAYOGm0lzteHOWVcPfzM4Ws57DQBLaIrd5
7mz7iyyK+Ik7Vn6PxaS9GfzCfy769rVSULpvCmnW5fc6QK9mBZelxqcAmMNplDprBuyXZWxU6YVK
xOigNRL0pgAjmuWZ4zsgobDEkjTwRgaUV5FEkx7JPIB+XGafOToeeIOS4B5NMAcmxgKVM8aEJ4gO
KmOpo10YrwiteGwRBJd6NH4eQfsMACkUrY0pmusl4FFLB6m0uajDaep3IirlCH5qvSvs6LtdoyHf
NvM/KF+slhViL2a8oppso07DTa7iMVSnrRdRfoljQMlgu/qBREVZBAst6IEEk4FCzS2N3wxMz7ob
CNtQa1R/eMO1fT+M/Z7VgOHteqROLDxjT72ZIoni8QLkUf5vZ3/SKysXlEETzxbKMKPHqmhAQY/s
57mpK4kGlUS78yvQZfEImwtC5CxyNHiKhv0162IDIHcewoyTboru0Sue9U/dNAcmeqVxvEhRUkhN
F6hVxYtADalxwv51qJD7bmeRnmg2plpW/kdbzXKWQ8Ssy4g29gNQ/v7qQXWSLVu8eha2L7BPV1gJ
pgvmO4nZmQ0ZFcztAjypyQ6l3EBT+GmvdzHsafbG3nTbyZ4Mbq8QpO0/1WfdkiKgYQuFPqotEC8f
175lckUHh4HUWujvQfMHwLpg0I5AyPZGNPUDI6eyrWoSImWqHWmaDi3KrzbowwXbK2m/M6zrDXiK
6kn5xqwA2OfCLr3q7mZidgp4QWBkz/dBp3T46Xg2DSoX10kB7ZIbT65KNPVaD+iZwtT3SgRIseqB
5PGg6fsaojCNvv8kF+7dYAEA3SVFUXqgS6BAZ3j1HCR6WQn4mUhYyS6s82rDaxT7u2HoLz2U9HzB
0gAd8Wh2fzPSivI3I6aMvNBDSeFPI9eyjMd/WKD/Rsbrgj7aFEJnljAYwyL914Its23LSLBBQx5Z
1ZKWAFiNG3HoWNsFa6N0p6EdmNW5UkQ3nevIe3yiY2MgGzw2ufM171Cths2Ev6j7eA10YPEVK8h4
EQAa6cWXbrIyQq27REOVb5xYr/ZmDQjwAingTZUW/cXyWbIa4sR8+dWnQD7cXwDrD6jXXHwVpkIC
UmpkQD5zY8w3XPm00A6wj9s4n3zqHmKPSNKbL6kOniH0QLtfnTZcuyoNe40GTcB5BYDN1nWQmguw
HoMVsQJZC/gWugO2sXJfBcLf4FvzHuISDQKoOh4/R62+5xx4bN2AHCfqy7+QuSsSezIfUMx1MIzh
ah6m4J3J9C5forZoIHObofLkzVwvpbnwYp7uOr//EqvfXW/p1TITdbpxqaATVNfXMaVEqdbbbd1f
dGabwtNR3T+PycajXOqbn6k+nCrH/+E35Tq3i1Js9xzGmG6aDvt9UVqnHPznwioOrCrUesTOVazN
uyAOaR16F7B8KI+r/mr0dl+HLn8GlBCq+GwDuHlKzjSv/CvPnOROeKheCFxTPI92sdcDp/qLzMlR
0hjeZSjMfEEGje3kCzR7e5fQ7q+XoQlwme2zuLtehvySHHXfP69DN0C3YvnNnuQDc91lUnvmYQgq
7VLKMQcdM+6OrkjXprsYUyNe1HW8M2SXPmmyzo6oU/uExDJKblR6XgeAbGJF1SONctR9LpgRNJN+
6BX2ndlkwJhTBn5gZUfWOp+4snwzR292OZmHbnQ1p8kbc120+jIZNBQ7cY43jjqEi0CrzQsPEjYJ
ko7/MHjNt7MIpWYeEGDwzx5mhipitjIHMCvJj9kNKV99zdK+cCdfs8gt2dUXe7ukHffONgyjH/Ml
FWHGumhrtgQSzJZgRSaAEfBkbJAxrxDqADoJHQrUQi3rajA2s0zzjW2HiNqJRBlg64Hi+b91JJ0u
PNHlS27LkxW30x3Z4PdZuCjR2XLpDWtba+u1pxiR6VCeHNA1PNI5aB/Gad4ljuThMM+RLZ419dov
ftomF0RBxGTrpcXV9s++yb5EPm3Vp6+VBw6LFRHnYPtbHsC9Wh5oaBXot+FhB95KeyhRvKQSdnTq
qpxg4nZo/Jo1RWOGSI8oocOzHFwcRDLwD4+C235nFfOx0Z4CjFvBheXYN6+XFkEMRJhtY3/F2PO7
rLrLwkxbSBAkvQQyup6RLFAyqWSZ07yfJT2S0ez/i96/vSukf87WEGxqdxDIHGTiSGelGmKRZNx3
bfpyI59108L4nqLbfEMaloNXqUo5i2OMxqn73M5fZl2Sz57MfvgeWZ29IXnH/HIjNd2KjgnwKu7Q
LIDCH6rjwQsdsNS95+x6L5tE7yqASIUOpILO3EllMHpU/ialfRqi4KVpfANd5E325LBxjWJdtFXb
PNlnIKdcejWGIy/8dW7oOnrxY/aaCu/Z0Mt3RqSl/aNR2zj+PzXYmDdBafzuLIElqaFaYk3u3i5r
XJ1lpeuBYAeYULxEJfHqjzXkRVJaC6kBjcam6vI6k3wPLEFzfCnb9DpV1pFbISoXIJ/Ahn7P49o9
lJ6JduRI8w/MfSSJ4ZUmuJTV5LtxH4ePrgzr+3mCTPUaXM2L0PK9gxdl/bLCbgjQoEpI87M6ndVu
H2w8b/wxqZCM9Cy66vj+RmbT21sy0+j2ZmZPeNdd7zw1qusNza5mvVnmeMV0U7fXoY9FeiEz6Bsa
alAANEliI/wSBKve1+sLaL3ry9gjLCK8bzSYxYAk8RaBKCvFfmGAV2Uo+TZ2k2+tspz1vC48lhqI
pQI5mu4izS0wJ6grkN58BRdXIEckwn/N1fskfPM+Oyb7N+8kJ1GurkCfgTy5Qeqd/v6hCRCIGypD
YCi6TDdsPDAFU8UyN09NJmwGAknJj3gweEtvRGsj1sthugNPVbrrbdRm0iFL9Gpcj22JVtbQcHAk
sV8IZ1j2JJ5USEwe6Oyd7jSfFBz8D7PCJJ3Upjmyk6HhwrG6/qz7TvjO+XTT062ReLp10ZcjqC3U
rU53SeJJbbrQu3vrwsbdBH12J7Ui3aH4JRjxnhrTna1H+ohS5WCR+yCUVeT0mq8dAUKXf+w9EDMX
2Fce+gpgDkKY5TpkTvOK9SHwEnu+KYEKEsYMG4E6KupskdbOGNyhz0HfZPWAcgZhHN2yN46RGXy2
4zi+180+GFYko0OCpuexcQ6lZY87HbWlKGTI7RXAuTai4eVeBxrgiduZayyY7lt7B2zSJAuQJzvR
GZ407WkIS+curK0ez6D+iK10uTGMJN05oZdMB5HG2L50tYljFur42qbzWw2b9Cbtee53u8nHOz26
3jSejpMn8gE8YXzX7zy/v4Pp/M96kw2Zk8LvdtO1bj/L7Xj2Tmfv7vV3j7e2t59xvpvZ6/vP9v6c
NOaDDhTC3XTF2cv8h5pl7338foez3vu/y3Sfs7c/3917b/ON3dp2Bf9YtVsZusOjsEz7WA7hcUj6
4ZFEidm6KzCvITXRpgokwTLWjet0Z1Kp6xoZxR7IO7OFtBHxlGXq3pMMKUV2aRcV4Cc7Q0O3QDU2
3tEF0rgEsO6ZAYl5OqQ2m+R+KJCdpNk3XVKbDd7ksyhQ3qw6uvVN8ubnNcmP7xQ6Ip5U9RgGrF5H
nl4vu8ZCW3zPAFDmgwwTodfgSxH129rUvZemixnqVATbVO3gvIwt25ICWZYsyE9d1lwtiZVPWYIq
6GppK8vipyUpxD3YXEPR63eOhkZL4v8r7FouTMSMDzQ0AGGx6ks92sjSbp/i2nLBtIFGZprVo9I8
eTx9oEngU0Gj+xY4hf9hdhboIj/Q3OyMZsGZ503OaPbNWcwar0bK6xuqlvwPNEd31cQgtQgUcouW
xP7HFPVwTTh8zFCws5etbS+pCzjN7HqpI5a7d5WWB2gHRVJCWiwBESIZNUiaT1oMy8lV1FRigz3J
QyY9fhqHDHG0ypZLC4joWz8yjKfcDTkY3gCRSbOSD+OWSZRM0qwWd+0JnX4Aj4Wprb4IfqGZSRvJ
cT/Mr54RALl6Bi+h8YRoBPA2EgALkMHQFeMWnGrZkkyrgcMz6z7Q5NUz2dF09vOe4yrIN62mG6sg
9+RTPeAtwZsnQpbwS+O1KND4RbATpSa1ZVCnKfgSgULhjLW98doiW9GwQmL/WGnxFxr99EUDptT/
4EsqXzTparq96dE8886XO2Rf6FZ++oo7kPmJtjTWRKaQUgs8gW/lwRgtRJbITdOidmRBsFykRNOl
mi5yMJjSUAD0BeTRlbnTxQ5T/MVIHby/6goFd2qln3cOfrZDld7RsKvBAtna4JGhoT3sHLu/GllF
nixoP/Ano1oZ0V4CRqASrQEBAfpYNmRoWQcR4KnxQ2dbICh1mmR06jP/LAYbDyfV9UboFqjE8NdJ
MeYrVzexM2feuCL0CkLhIJlQMoK1uJHRcFQFrKrod016JCMHZJtVa6zqWczCKbs/ETtMTA9Txj4t
5Br4btf5aeYmz++g6XotlY5eBP6GO+0nEZuIPloIMwaIeW6q0ufbws4dNKgCtkGPrPxLazP0a6Ej
k3RzDTFF0rU8oEH8QZeAirkG4IQoFuUmQeLjzgCRxMIwGv6tssNFBKjnLzJEPDG2jPxi6rLbaqBD
2nQR8NJJ1wfu9zcbJAOk23KnWuaj6lFVuojSvNc1QobSldG3N2ZSpJdekUrZnrv1mSgPQ6Qnl0ne
DtGGjSaKF5UGHUZ1BobIrYsFLfg2MLrRJftYQzg8rnW5TYW+QLOqDBcOKCJSOsshm86UbJr9b/Qc
cN6Ei1+9GFzylZdH6bGvUHUS9QH7YAHEfwOySns7+Bq4fRK3BzJQXHxx0V9MXy7pSrtG0JhVV11g
kLlnB4BYsy59uWaKiwZoMN42sYnKDTSCAoIutEFRbhX7yhnwD0CstW8TvemXwG5Cf4BjfYKP72Pk
is/qJEMpL530v0ik6/94m8p4Ze+8CtBbvJPLPklisI6UyXEYUMdGz3G9B599JVNnS89xpZYldvRO
jZAZtBTINGnfvlPrGUq0+zy2d1SVHnhAHkQ1G8iWc+QMaDj66ROVp/eeCZhIknGoUEE7Wc2msi6f
aARCj5+6b7Ib+2lInlGCeTRS+QH0NeeRVdq50B3zWY0K1DCfS1XQDPT/aa5lrfnccfFu7k3zD3ZK
s5T1sAtcvI4AqtWutLYyThHgrLaeWRuboUvYA5gZ4mUBKI8voH5fE3eZmSQfKt+PPmInisLUIHxv
FHvcmozKzpdfAOKyljXzvgdlNhlZcdiu7hpToqPLVhCsujNkx7iZBjYf+yOJ54NhO9kRfTPgv77O
YZdaHa/0Im3pgcNVd+Rj1N+HfVM/5GUWPaagPNjLiH+tRKsAoXmvr3s7AAUfjTk4IBaOjOWuzdIu
QiXzZEuOPGlNtjSiw3+2p6v9vL7ts3YlhA/G1gIoPUGONDPVZ1DVxCyb6y2EAGqLWSHDPNV2hMoO
bA3Y9inAA7Lz8K4Yy1IDf4cXoAewcFwQvyW6/YRup24d4b8Iy0Ot3PUaHzdJOfoPkciMZVzw+lOe
NBeO+/rRJggx5Fn4Le458H6YzyfzlJnFcQB722QeBOg/cZsa/IIFmIKatAJBmG+TeRvYAeiScfW2
0MMPQ5Dj7QPUXKo6dPGW3tOQsJ2qLESHF1DXFlR3SMNZeR7qqHB9nof/va2mrksX+pOtrHQXvQ+9
/+w5WydNzO9hpZ6NILN7MYzeWaERtD6hqqfddkNa32vxyM+VsOPVwIT7aoF9g/JgyH7cWCfoxX9n
rWXt1Vqz9Xgli9x7zSr+SmkwXJsuFrEqQv/cqG98rORW1K+UNACsoiH1K7VqtpS4M6pTo1kaUhHb
rEy25KpWyjQbhSOYHrDoUUALaREu8ZFaoKyCwoUKL0Giu/NFZ5xoBM4JoBT5FZC7qEozbPRplgxQ
mX2dDfV0m4/COAMrqzyOiqqSxxrKkm3ghGmiAA5TElmvJViuF2FWpKeQmdFr7KhYgfVqJk5xbPNq
WJAW+F3+hVFXDw5Ke4ZqGentyU35cMrQyv/BK0HfPoQj0peKKnT08fzI2+KZRmiXsz/8qt83slqX
tf1eP0mzZ6GsyUjpgz4s2GroMgL5k+no7o6WjLSWpFVl2ljOvinsBYlul5udbJy9q9kLsqKDPeKq
efXJs3VzTQtIt0A6QNPH/EBDx2sWJV56z6UYyvOgGd9rr7BeB6Nmm9FozDUtL/+dEXa5bENXAipV
upGGH4AyFLw/KFp211T1MQ+pkKPUzOYu73x3TVCbI8uvylQTMs/+R1uBqk1RO80qV8hiusITQ8fM
JYszeSQRSrzQVeG0F5qjA+JZQCdsunI9y6RW/lujtMTWxu3bO4rqS8VKRmd+EH6uu8rYTNH/udF3
1ntTAdK+7MDt/tP2fzj7suY6eTXdv9K179mNkAToVO+uOsCal2c7cXJDOYk/ZiQmMfz684D9xfZy
tn26c+EKoAFYIF69eoYh/tLm0vapS5KHAgz9xck2g+G2ryoZXdhwCjiGg+kG/6sSmRijC27L7AgC
6nMbwlRPvcSEdT7Exp57qSHt9NJLngWDQdUj2O0/BrvVXyyR5auy7tszmjl4PhX88jCCFzcTVgm8
TBri5wTYL/T9wsew1T+S0NZfwDh/rgQt3HAfaYev6VxpVhj1VNw/VYoyHj6qx1jBj7J1kJOYMxzL
Hx6J8tAXMPnpe0Qti45TAmegZZ+c7GiFBVS4M/PZ8cUW0Emq3MsF0rUgthSDP1joXC5YrTd7lo1l
999lEsn1CutnaWAkGTunYzrswKe4XbaWP2zs2Lk1/2khTQ77KWJs2qoD9RPkix6+D+L2pchLtTCG
ws1SeKn7ckAWq2diMJh9UP8sY4OvXiQblv/lpmD7tLykNALebdn16r/LdlF38vnQsr38WZQeCm6y
fQG69W8ZiJcCp6282obfVLuag75ShvEGPiRYQ56jvmWznDebeTP/w1FJOhDk56AQKpQxMj/gyy9R
YVLmyWY5+j+qK+wc2hps8jKaAis769vSKv5K4siGztJQX0wTVR6fZXDTdFABh/LOvoKf0Vclvi3F
RSmd7UvtkKRPtRUv3tVmxmTtU/wWc+2lUeN3bVJXzp5Q4F1gMQ0zs1Kn/jQk1bcBrg5+2QJwCEEZ
uGM04aaZTJxnQ4sNMoBYM5yLMTXtzLTrbjWH+IDK6tfVsxQ4Riusnqovzcq6Lzai7qBiMrfGmbnT
8Et4qo4lN9jipU4OR8ono/DSLQYvFM7oLSDNqap3EY3i+ykei3Vb8RxMPtJcvZRokKfXqvtzCbj/
IhocaqTyKxHfKAatXugu2du8GuIbAgTPma4GuBvh4LJrKVG46rkEkBj8bECJ5SCSNedPS6gJpnaB
YmYd4IqBJqI6vsVX6jKcKcZVCAbI2/0L8an5N/uHzKgxSIn6qZ1CdpdL+aV9DrePp/1WVf3b9pd+
X8qD5HJVWlaGeXQHyG023tN+ZDuKdR7oRIK3llEMQk4a12ddxsK7pdjMc2NZ9brYBE90D4ST6kwk
uXHHmhs2wNeHWG3t5V1d3yZMFmsTixkHPUT9sQZ1ckXg5XpXjEAiw3wZ81Do6vVd/ZhB2MFLIqN6
qhQjRfOqUpMTdVeNDrg9z5Uc0jaP7XhTOF2BGCwcqz7odNOsniTq4JfNg7gdER0s6CUxb8vxLm6G
/CLOuetNcxYXSg6XKnbKu35QbJvmwl4XVk/uaQkT3bkAriIOIqRFjqYTTheVBGev40my1EyQxr2D
+gDbIlHrnNRsMX0NorAOj5xAzHKp6ST8u3Kq/hranIlXjRPYD5lJYKEBlP8TreDtATaOfz6w1FgI
DcrM3jUFfOz4vS2i+2fTErHj031eaf2DVa7ja478cAq92AM4BmRFR4wjZVieGVGR/qq7EhKjQELH
Athe0drjjrQqvlI9g6rKXAJtWVmof0BA1fFHaf2xLWi6p79CO3tqKwkjDIs0mZ7aSjr3ua2seNXW
ENOfyH2TjYoydgm/vtxbLpG2MvGnPkzOEw7sqzkfWO5WX4OGuRxYasSm+1wj6pvnA/HYUiAPkuKp
qaWGY4zpeVc7Br7shfAzCLwf8k7MzloarshN4UBRbt4JwevwQKVjJsHyXyD5wsNL8c4eEw+6r8/7
lgM1Ro3n2qfbENuNParin1irBHoTVPHjYm/vtvnUeW7cgGy87I2gsBo8FXILclz2OZShEICH5lH8
/rMUzCEg7DfFZK1MQQQyCJAs7+wu80LDTc+XTaxv+kIm7W1KsHpjQVeMx67xpWKmeaSYYHpLKR2W
YqNqp1wtm8AVt4Fp0gSJwg+aNDkkdEkknpq0O2i2PjVZqejr0qTdk3K1dLg0qSad7JbNjkuAKWE9
7BHeJqvcKcLzabau8eJmfEh5GG6XfUU7hNDkwFFauyZQl6OGHA82G3vi1HN0Px6BlQdx/+9yy9Hl
jxmaD/HvlqAN/9xSpBPyqqWXCktrlYIY5NzD8kcboVx3CVIwk0gar1V8OE/g2XxL22qziL5LyvgW
Qa9cLZtLscKF+LACg3wptqi+MyGfiy167pjmNh6kvyBMxbA00QNuuuxv7Z5v3TKWMIzHGgkMB587
XVp7W+yk0+XcqNQMyo4m4rxo7La8iOJd2jfsggNO50MFaPhW5vZxCUfHMtt1PT5LrrKwHj4gjDLn
SiDyRjsYr51WWgLf35WUa09+DSjR5aSqDgvXyaUmRnUmo/awzGnKUdiXYuoOy4Qnn7fmY8tsaDlW
YGs51tvSWY79od5yjDT1q3pzm8sUazk2b1VZYQcN62F0U+RxQAvGL+rJsWdfXXjutPZVavTxHYJp
d5uYlK4hDexihMyDpQC0SdNA9DY/QnT/ueaT507NnmoOc03l9BSmt+6/rwlwtA3GQ7R3o5xeAWIM
+ZuJjkFTWNadslpoychxDOqZ7fRyVM2b4Nk8F4ZWBlSuC9vwIxvLqrPUAxmMCsqjLDk2Vl5dJTqT
YJnjgOXmhUe10V9hSUMczD7pAkiGTg9mGK3iWiX3Rm6Nm4JHFOM5sb9GZFotBSTNQEb93SSHs8ZT
kxhIC882quFVk0tfPERO9t80uRRIUz4PJ8VD3cpNJIvy8GoBZlltqfLy6UA3i/YvRwnIgpgn/V3j
aXMpvCzSvG3qZf9S9/fBqIKGn5GyfFNaHWSUpDVHOX//z0jtd/tejr787+NySWsmq96uQLv6sL3l
KJTxmqtornFyLk+9gZ8BfgN4k2G7aeuov9HwFrzFcICcnyrUYRHVM+o4X0OVv1vBT6m4HZupOhYq
irGq87cKH6orCyuRy54/VZc961bL0Vq41RHKH5G3tLaI+KG6hHcaONaLt2bF2r/sws3Wk1Pym4GG
6qzp+Zdla/ljqhJWYj0/h4MRvxnTXK4UdOkQvjvsJiOyOqM5/bIcXHZNsXpVXkijXIWxyiFhkWYB
vi7VpmxraEVNdKUr+oyGpYJAdapt1WZBsbqV9VRiUkb0hJfNYCIW2FWB1dW51u82lvLLn6XESxu/
Syzll4ZOepmgs3Rh9tYqG6E+Gj3nL05TGUu2A1Q40zesEepSZDZ0f0mBnBxeNp/KPKVNXmqe1Fk2
X/Yt5SQg4h8gLpcyTNAmsBcv+Zd8y0tjL2WeLmQ5Yjtm6rvLvIpkAh8Aa7SvYKHza5E/FVIilZla
2RlXIUbNpHja32Dlwk+ryd2HQwcSZK7Wiy7yiVaygop17xGdNHsjkn8s8lJtKTa31KjKCECUyP3G
7ZE7Woq8/HEzOD7M5brl6NLlk4TzUmZpZqogcbxwmCfab54hwsptuQe38+oOInr7ZeLUF5YIOqgj
7KHiUd9B0/6P+1vsXyZOJ+Uju39VXlgGRGfft7Ps/93vIkfx0k7odk/9tqSrPIIlksuXg8tJzZ0v
qhcv+5dKf+j8dyfLxZVTL4I/nFRKYAmkxXCALZzxXelvSGN330q4tGySGryzolbDtzr9shzWXZis
DY44rTMG8iUNy9lNzvjOgY4NoHrq7PNCGDc8Gq6X/THJmS8BMTxGUaGvxrZN4NERGt8tDQkKOPuF
5xUp8gvdhOzpAHHyDGrHVF5hUfgJr/ufP4f/Ez1KpCkh0FM2//1f2P4pFRRgorg92fzvs+RnLRv5
V/tfc7Xfxd5W+u/Nozx/KB6b00Jv6qDp566Dh/bhzcaqhDrIeNU91uP1Y4O1oqV9nORc8v/34H88
Lq3cjurxX//4CSwQftvrxyiR5T+eD+1+/esflgm63H++bv/54HwB//rHzQNEdYz/Wz/8SB7f13t8
aNp//YPzf9r4BzIN5y6BBjro3f3jfISyfzJgyaGLLqhlE2d2EChl3cY4ZP2TcGramDtQE4h7CnpO
I7v5ELH/aUIXyRQ2cFszMcf5x9/n9+ZHevnR/gOyEpcyKdsGDb+l/zmwYwdl1CbIz9gg+5j2zAN6
ZTsEoliWsR4mNpbg3xd8tZ7x08jUY9YInbCt04h41fPJOdcxEstY7lFe1FjtuVtb0y6djF+YqBvb
tLXSlYKW7gj7RCdOmssxYsklHpf1NAn2YIKZ5cVm1GyGpI2PJvzARe8UWF8bYTGC+fhZmnfmmWvr
Hxkf2DobyLDq0NsqD+MLt+L95atf6vlOvL7yE9r905VzyJwLBnw7siwzLf/Vlct6Aly/VKUPnyvD
Gzt38vUE+YrRiaB9oiJ41ZY52cEt/FgUqQxCoKFWDvTL/TgZ6rUVPZSNme/UKNMNWMk14N+6PsJO
yvWrSIyXic1zDzSOw8fn/ZaYtZy2g/w1nkzCbBtmIW9PO8/gxpAlkfSBYz+jYDTuy6TYDd00BhQM
lZ3N0smHiWDyCR5/ViF4eunnF2HulzkEKsHAVtggglizJOCr29WmhgwBppmRWJSt+zALSOb2UMOm
3Vnab9uUfyI88hZA/dQhWCemi8gdb8JphxmJpXawWutXKkXqHo4G1VVMus5TLCw/uank/dVxBqoB
QWoZ2veOefIa8MEFqS51Sx9GkDG0RLFkXzbjVUhgo8cyaV9apdAegn/zjjFjZcIkh7baPoa9dd9h
lL/A0uG2gfN15Kms9fpCJZ88r+9/d8dhFMMHsaCjhdXTt/cfvJzQbsMeahZKpTvMEmzIVkNiRWuI
8tI6W8uoOpehm158/LwtPiZvf3jXZBZzbJcTakPf+G3HGnNpISq8Jy71LDZ8FbPqXzsLATrAVsUU
cFLifovUzDMn4mvouBCZnrrab5nMr2GVhhQBr7L1stlBHOYaNNbbqPnM4vT9T+g6po1BUwiQ4gDA
enueAqs+cQdYq99MmemJqpBHvBmPAs7JgSnU6JFRmFddvzLsYpPktLzqsGC5qhuSHQgUdteFDMl1
+6i4vG3S1l1/fB+tGfD/5j4yC3qZCIAc4vL5oX57fhmD5SonU+EjBjpYvaE3Vq7ETjqxtWoYzH8k
3q5NFLb5ChfwKBMd3YZmAYMQyOchm9OcQ2K1gTBRCvRPVRe+A8NZj5TdsCt62nqmgr1yW3O650a8
0n2xrsg4/nQgtwAwBZQ+WAYN9CbqgFUqh+DjqyOzQtTJ1YFNaQGNQzgkWRY6xKvhQdqmEvbICl83
/JbDTBUL77+ysA8irGhjXjIDR5vHzvKsOs6+J7z4UlahcQtE4vHjM6F/OBPozLHZdERAueh03LBU
ogoQEOBHMOC7IcR+arHknfbmLYbN2KcdLTdcQgXH4O0xFeV3+GVeMKu2j1NqQDSPYfqT0QxWZs5m
tAS971v4erm5PmdTuoZvc7+zZnH/uGymPXjT+nIA/W/dRNBsZaZnFrTaOnDxXIkshe+TDd2QmmTR
LmfWJzd9uZSTm87x+SKECkuAZHLyyI+NmVrU4AWkSjmgvXjAdkxUW3jATAfWhMaN0fSPrajYFhEd
KHsG83oI8+zi2TvOHVr4zNHY2dVWccHc3QgB/3NWhTvo6rNrTsRn52tb7x8SG59aSODMAQfil7ev
QBLSYsJHo/DLYbqSQkFdPNPXBC7JUH9V4TmQTFFQISW0HYf2VqgsPGiQJjewXJ025nQ/jKENHT4t
1pZjDz4wxg81TbBmFPJqreHJlySxs21GqjaAuRh+QSoeFDnDbFrC8i5ndnjhRPUFlGecAwJL59Bg
XW9XtFn8VVKgPHONX3BwYEbfZu50AB24WcGrga+xIFGv46rsbyM2lF7EXHW0RxGCoN2A2BrHKRD7
4+SXOgQDuojrTWzZX7TU+bFr9E/ktomHCTi/aoX7S5lGchO7vbmCIvquxKXfuP3ogV5+E5WuvcP8
/JMnhbwL87g5B5IciDhC8fk4+Xo3JZfcTOLCR/aT7YopDJj5PUHQAhCp/qFz6GoS3hcAKxJYMpQK
QdFIL0zlrkiRPOaFwa8lHA53H7+rp6MG6AscemKmTSxIfOEpPhkTx8aGmSio1BAOroQ/SHTeUXPa
5pRSTJVn3TvgmD2YrG4nWBmZsG0s+ulRA4YDxRL94+PTOfnEzmeDeAohh0UEbtTp2SiRtjGI3Ilf
KOJCoMLxcMtMcCfW6WTuxsz42WlbfSLAQeZb/+olRugP7QZ8FaCjDEYcIpC3LwVkrgHlFwYQBiGJ
rsJJD3CMgYrJgvaihn6QvZVu47rQO+DLDmIu8PF1nzB88T7OpzCfgMUhzwm+5dtTsIsIT2qoEj95
wOL32WJn0jsVMLKt0MdBlStixzzQTnTrWHob67H7LLw8eUBxCoCaOWDMsdkEFaTPt6fQcKfuQbSI
fGr0v0KKkVPI7ldu4TX/+GJPPsNzR/BtFgwDJ0dAxU7ehHhMiLLqFKpHs2N5ln3pzNAvR5t4ddv5
lSkQ1jQ/qf6MEviHC7RtiOtxit4FE/PY+OoD2Zv9aGIsM7whVGmwXCE8hJH8nq/140tcGNlvHykK
dW6E6dya43Zy0hcwqjxtqB37WKSClWBVDJfIHaa7JPpqFvqeDZUFN9iUbaMccEtEllBDtLB6sWhu
d5bRAvGY/4gtVex6QocriI264JWqpD5jzRAHLIycbSX7bpVJ6CIawMGLOhG+Igm9yvI22zQs3UsG
K19XjoceIeAYFQlMDbeA7bmrqO7pHqud7nlaZCtFYYHVAk2C1014fUMHwEBp9r0eTF/JiO6y2UYF
xs/dIQPYM0Oc4Q9V1l1VFEOxZU2hL6UxrcKoyu8b6MBiVY/rNeh2P11EUuc8t6dzQ+XTJyTPk4AT
TxJ0GW3YmxGTmZjinzxJZauhO9tArSuZhOXB/vvKgX401e4XLEKlK2HWmffJD4tn5O3vymbTQTw+
+E0hnXLyuyZTHkNWCUEMqfSd0/V3uujuTPz/427evyIMaYU5mgOtFWZgJxeWJilTUJSO/JakmOcQ
dhvBGsorobztteEKq2a+0chzluTykwt8NwLjlroOdCZNipcTr8rblwQITQeUCzfyleGuamHATCCZ
wnOXA4yfQAVn33c2DELdzwbAk5hx/ilti1M4SIBqjinrSb8ThKfB3iK44tFifjzL69q5yreZoQpY
Zww2VKqE9osMI3EZV8CB1kKvWwDoNwg3yWqIm8uPfwPyh1uBbyI+Qq6LBwyiyW9vBZSiDOC0m8iv
mxJUXZUFVe3WewBChDfZ7vUIOsguB3H1LI7LFHw1joXSqNLwJpWQFwgNvo6wRp70ztWInNM+g92A
51qJ3n58oic0/fnjwWDTB9wohKSQmDp9Wgpr6F3wqSIAHOzs0MGz3Yvcfng0sPg/UhPa2j0LVJtF
PqS6G0/yYthi+Kv8KQ1/ruI4FD5o/lZQhkBGaCnBprPkMZkczNIM29pOUeQhoO9Q1BZnudlFn0Qh
79/jWf+K28SkQuBSTqJo8CpUJwDz9ap6vCOT3iVY6vNau71DNajfs0/GjfdfApvjc084w+wBabyT
hw0iM26koW8FBs6wvMUu3uT/zVsM4DaEW+dcgWtap79LqyT8SXkX+fCojr0x6r6OI8KmXtXlWROt
OiSIgwjCSgfTgRzexw/FHy4RSQOsZOH5xYWePrx927oRiEq4pdB7mweqwoRDy6cD1ftfDs8c2PWY
biKCwQzo7TuSc540bcUMz5kium/rrSGQkZDhZUFZeUjj9tf/9LIczNwx3cJTjmjaPRkYeQwL7LQV
4BlMdQ6XObP3sSiH9MKnVzaHO29HegzArgurcou573sC7nRMZOqGHvIU5U1ZA1Qw8wgMZ7yI456t
P76uP/QGPtOcpTYx6ELp5e19LHpZjWEzhJ7Fx/6yK1ayQYotHip3nbtYfvq4N+v9aIscECEWRbyL
kY3NT8+rUAhTxCRhcRt6qTl44N1iYA0t7tsqhYzmLDpdw8ZwHZZd6vXmkJ8PSf4jt81zuwlrLMNL
ZA2c8gK+i/jYOuqn7unRbIutFFF8RlUZDDlgiVbZ2NfAHzTex2f//uOIM0YuXyAJKgi3Tk4+BIUy
BEwO96rNq5VpaBh3wc4nyPsBGMw4gV1CBFP6jNLr3HY+DdX/dO9sAOQQrEOW593gQatpJHGIwUqn
XQgrK/PnErTBvKwH5bffYKk2XJu1dTPLK+xYXOONZ9kP1bX0Erpo7ie/5bsnBzlheMAw5LNM633S
LStSMfa2MDwqu3PcjCQwkOdaCefgxDr9ZBb77pOIyQmzHYERDc8o3GTfPjfGlNWaoTevradLJBNa
fHK+qCJa0+ymtxGqqNH97IafLhNQJFZc3GzQIuaQCLHB2047OEYadp2FMA3l7BtUSWEVWMzC9XLs
V4UJuGE6IQPjdkX8Ezwnr0kjfOlccV+1tTpWWjaHpLwdbayFWCAuuQW8AbHOp4bYPiuGClrWk/ps
jeD9hA4njXUlDMHLo3o6yRk62rg2HBi9DhQteIX0V4Mo2i2l0vRFW0FJZ1DwQEs7join8AYKDEGd
fpKJe/cRwEnM9rGw/sWn4F0YaaapizkCRUgfFvEZHHyvILkPWdVZffDjd/J0FWv+kdAZheKKRWEx
eRoYgx1iynQ28Jq6uNt1fw0tsqmRvZksrMFMBTeCAYPOdZv1jzpuYr9AAmefOjo+iKY9a1rdIc2T
hT68YgYPWvjtNp59xxWxDhF+qEsMLaBXFx2SAbJ4QkES+E6t4QEpg7JUF3ZmmecgdZv7GikqOPCZ
Xtdm5U08IVmFeRrZTyloLx9fNpkjkzdfCTyWWLGAH6bA8gU357Hq1UA6tlOtWNLPz2bL1ojlYSVb
aEiLCQbHPbIbVEFApC9HACaQkMQEN74sXXpeNnl2ZY3JJVApZx+fk7XEyqcnNU8boA4I2TD8fXtS
TdT3pQHwn9fVst2VyvVD1/7udmzawEPX9ZDMO0f6O1r3ie0CfAzbPLVGDNtdWh2/YlRc8Kgzt0k3
SN9JYnmN8fY+gc0eYIHGWqfhV+D+oZ82yP6GmqQNeErLC2TSLC+3xQ/ASKwrZFNiC3EjbNv0tmgm
iOGa/VaNeXif9JH1A09tvy2AxkJgegOgeXc9GMZDO/Vl0IRwc3dp7PcKwb4CAyuoeQX9P8RL57AS
bnxXY4UDH2cVwNVSXYyW8wuKYPBWhOud0qPYG1PIVjxkgGkXkm4Sjelvo8o7Z5ZWbYtdLQBv7rG+
hZw9SFRU5+eAE1vb1AnPVNzCV9oxLgcICyPxKXRQgkG+svAKAcPvIYXiHqnS6b51zQvI7de/gr7q
gfuzpz2s/cShUPGGNWnlgaf3RffGfUdIcqWrKrmahugvJz/qVE77PIPre1ZI2DG7dnYhmz7yptQd
1sDFWj6nqbszufraFx1YHoMs8RnRQNfpNPch3zoGNq3rIzjUd3GO1LqBr/zWkDkPmjGbAd+OwpKq
ddWW7eOiSKyssd9bysDrRR3A/y0W7WNu8H0qMgdqhcRYpchWXFoUFPaplL8AUZQ7WUEmH1D28hzM
ziOFZbDl1MxzbM7OcuBYjxiE1Yrm1lmZ58ZtUd7b9VSs7NSh8DItLl1Yg6wzDZh4SMPwKGbVCUKN
M6Qc1llkQYObVOamHSP3LHXhSFXLcdtl7iNUNOwdAwkjzpDEAMuOeB24Vcc0slfWRPlF37HRi5yu
+h6NQabb8aDN+tKI88ZP4eoOdWYOI8gYcyETjqw7iw46kMh8ITcc0g0EJH8aVRLfmpB+9+MhkQcF
mz1/nJS+oMmwA3C7851WTAc9QXy4hG7SBXXSb1SMMNqFhcmhzscAChfRwe2y6ktZ38UVvjtpldhn
bj3G0A/o4Pmcg9zikjCCAiL017O8+c5BD7wQmf2XzWN51TY95A/ai2ZezlOlCSuaRJy52fSV2Qen
0+GxbElzFpPhxpGp2DSddHYgcG616Yw3k2s0q7wLfUzTwrNwBH4tj+vvRizyfaEqC/JQZ7Mn51Tr
S6IjfVnUOcS3cyv2JlfEWwoDyUtT9GnQ9MZneb53kYlwscqAzDKWTDFDOP0ENghch7RzhBcSuosI
4vUqrsgqMa0EoPRPP0HvU9nob54XOJh1mVicn8/n1Vgc9pOCxjKC2oYixyc6E1kujQiF2vVWZKaz
Aiig8kt8/M+HdvDB8cLzyJMvmpfaK43y4eNx+N3UCKeDGBUAEYbBGDHT29Nx4XYAAAE+vhlvMqgF
5PJgNnA5surCqzJX7pzMvP+4y9PwDIMtEo7Ewgg0J49OFzjBKcprJ+QGBB0gLsRCMBdSS9M9Qg8Q
OK1Vp+BIMCXD3cfdnv7Q6BZR4SwQiEjUeodgSV3QgXmLbqdC4vPnYsCf43EXWfPrUl9/3Nm7bD16
g3wIHA8pog0sd57EoGGeWF0Tm6Gny04eBMGokpAphe1WMQala8IGeQCXQrqIgi2K1KRB0uST7/7p
bzufA7WRrZ/BGEiYnSQsWJ114UiL589+lvF4RTtoAMTECAhDJAAp78/S1+9CyqVTPNy2jWgFKbqT
ByoBbU9aA0JKDYjaOkyLYyfTfuVK3a/wyYUJQ7aGThpF8jUqfpSJ2peNzG8+uf2nMeV8FljaxaOL
hNP7efEwykhxt8Ol21MKCSL4nVPMTIC4qbFsXmcbIORqaD/p4piXbrlOR4gLzurLHr74Nz1IT+up
IyAluaH9ycTwdI0N/WC8weLFnI8gSAifZAeSJAkh9cCe5+y1ciFMAOHrqu5upeuemSKrDowUv5qC
yLskC9ym3k1YT4qVYXw1UjJ5hgE4+cd37HS6upwUEBEwSBQW1lZOnleIqRMo79WhhzRDfBZ2wBlM
3Bzvsoqm28wB0zQZhgAhJlTBodL/ceen8enc+ayCiCFxzq6d5hWyVHWJlJ3hdT2WnmWB2VkkBfvk
xjN7wWq9jjnxE0NrkeL+Y7oBcNTJG9HULktjOaGjkmLoSdVeOpD0dLIHK9uFpvkIUel4lZdjCqWz
8jHOIaiUR9Y35Md+Qvj7QTQdrBeZvXbGKbDi8J5yPW0bGDXWfRidWUXkwZ2PntfGHsJLf0W5LOcc
fLUWlYNkK+aeQZ705hpQ/t6zohI6WS6Y0BGX/c7h5p0wrEdMoRG+hrEIMkHkthzC1IusTQd6+iop
WO/z2RMXHjHuKp8qiJ5VIaRpXQjUR79yx2pADnlMLRO03iSsfSxh/iRZm27IRAIIkMDUriwh5tT/
ZZRK7yuH3UN5vtuyTh1Me/zWmlN0BHt8EwI0ErlA3lE7Kj0I2awl8pFHu5igsN3sNXBQhzYOv8FD
d/5KWSPGVRsSzfXGLe6VyYDKVPccuoi7OmWAUxiJscFC7TlGy1XeVGoFdkrl8fza7pFQMmmaQbot
3E7E3epqyte6Q0qm1engUSDntgpu2y2eoXMm0o2ZOrtW9+4aWKzWy+zqZjDZbZLYpr8VPdh6zCBX
iRpvy06s28k9ksGRMOhkdDO67g+I2V7DFvmXPUGpoRLNudWouyEVK5aMYmsV5zxRgGhgjXHSjl+b
6QDSMITNmgEpxMkcCj/UDvHbFFB9GKH5vBNgLLpkEwICWcCe3ctnV8+zuP8Sc1A1YsxkgfqzY6AY
ERvbygwcBtgB1EWSWS98M02J9GIGuXCnqrcgyUOxNHYROJIo8domvMmhVwJcAJxW4PuJaTgbA64K
GyDXcDMZY+EXVl6vJlCfPLPN003bFQ9tkd7Pmfh1WUabPImKVQNx9YL0VIOfYIgjlKr+wsSi9NJS
ftN6TPyMarmiUfVNyPArgzPNBkhVf4wyOCHDt+a8m7Zt1X+zQtYcZ4/Vmoy1NzX4ibh95bizD6re
IpDoPcQSnITQgjfDvxo6g7rSOJjg6uBXgwoDLdzGg2gmrDshe2SVFYM9BCzATQn9G60nv8hrKNHA
BhTaIL2vesl9VV5kadJsHIAkgjYhX80UCzzS0WeWdsBYKPM9EGfcM2h6XoxkC8JAGXA6ZP4E23RP
0GFv8U7Nulc3o21u5kSBJxyvGagMGkzMfLyGtzkmij3ymYk0b4xMwyI6u7B7BPESry3kOx0/jI1w
ReEmy60VLibBTQ5CsxQ7Mbb7BJO5NuPBNCET1HYwLMjUnYqAFqlJDif4+A7oHKzLJYPh/2C9VQWA
X5e+lZR8G7bGeZaa7drlxqPlZHcGlOgvGd5kt87iaxjOXzqqeQxLu7/JI/a9xziWY+Z6H5X9Wrf9
L1AexIanFk5+ghAqvOx8oVsslFS9CvIBHusdgN2bXiLq7oASiKFNpdrHtModQJXiIchCawy6+Juu
GsuzZQoThNEnqdlBvsw2NtAkGv2cx8VlE49gGhnicSZ5rQwIE185Y3dfjepn3MXRNgzhZ1JrUpwx
KI9nptxonpnb3GDVraOz7UCQHsESr+nBrqL1Aa5xPZ5Bd4V0FzbWD/2xq/mu72eaB+4om9Ac6zMY
gBc02mmdmr4tjXv4cdr+oGi4y+Kp8QqoWCCb/yXlcRpYDcsC+IIjAypvQGvGmG8XWEsqYTGjIbOE
1Kzl8ZEBhInJzNoMDxLDyrp2MMOUHTTV6uG2aToo0qS9j6yIPyDbgO+wXlfa/KpzYG+aoePHyc74
sc3bHgOF0P+Pse9aklSHtvwiIvDmNQ3pXdmueiGqT/fBCIQkBAJ9/SyUfTv79J2YmBciQQaTmUja
e5n91PjbJOrkd5Wzcws9WTeIw+8Yzo9FF2dvAV5bq6aK34PG2maYmtkgMSAGoTLwn8NoTyZQrKHx
uBhGCiNj4fULGyHtD6LLfJEpH6ilmqujlzcL1jnJYSh0sHQKe9jlCNgvJ5nBKDeSFjTV5ml1rIYN
LwCkCrqJ7715w+Fvvo/qBNrx9sQW3I/Yk2BYhXtl/mI2uQiwEsij4ADRsbPoMlJiuuT+W2d9doFw
NEIORX4wew0wAReNwBZAk4LAZsBiN7xl1akZcgSVsecH9jLuCktbqXAjqON64PeV3Yh/HBiocEAs
8Kbt620MQvs7ZBIGUNygmQKF5/y9pTrVNGfPGvmM5xwgTLcZfnQdZVtPurDdmDfmk4It8BESkWW/
yMOxWZTUb9NHSV7k49HUMcfuFWtd6Q1yDG9/HHvUMX1bpkcpxXkCN3X7Vzem8l/HWi0XwG7Wexok
q1b7LfQumTyYTUInsCmH1oG7hNk+iswnGtFrryu2rVwLhkFUNXBqbSQ0HzvqagQI3IStwOj2j2Zz
L4+94d+ml1lqjqnfpU6tkBnPbb4hLdkR8ML+KWy8xkgZyBscLskeowVNHYcm704Z7irHp/9YVT4u
wPXXtwZYn73CCJ3GeeK+e3zaN3MfWdENCKtn/i1KoI8GGUpI5oS1eu8scOLmPqDUJxfh1GW3KWHQ
I+g+4VDqZy/wRAv2NccfNtNetI/gmvUt6vDfDqv8jU8YXXzwbRbmeFF67npq7Xxrdj1u3Tya+zeo
u4c3ngNAMbcGOqTc6rLBYr3R9JslJZDX2anhfHyqdMxPXcGf1Mw/s2diGhlLJACrpNwVszcDIC3T
idLoKuyGtMssK8sl+HLJ1lSuAhacyNAD2oamphNgRMkSjHcP85PhRr3efnX/jcDc+5lHoQISRtDn
sLHpprCifO/MaFHWgwYnQsE+9dBsYydnP6cmf0WAp3kPR9j75kTGxxE6Tsehcfx1bY35W1AW3023
xRStkjyATxRvNDwyInItR7fdjZUbb9rIJ09lBDVP5bX0R+juTfcVh1N21GioOg1dknJ3kPvWjZ0z
xn9EoMfa/vCTbm/6xyv21gEl8w4WdoaxfBAnkdjTAbO+Ii3KVr4CrHO/QwgHL0Pesu86GbqlmGrn
OusBbSGKT7cEPrc3PPViCZxy9wKltBPcVqBzzTBXzASlr1AdVMBlhECUVjZ9zSLLWYGGYm9MqTVC
x7KCZ1Iaz5Ub8AY2vpchGD3vRhSiI0DxSJDe0HZ0Ov8AtaVhAauq5lV5GO2zcvowhRL0mWvuNHvT
EoGW4RlDwsLsmY2IX6dpzJ5Nbd332yFKqpvpyffcNzB6h7Mp40OFmU0GTodpVynYcIXayu43UEYO
fNZg1Lu9XwTv/XUxeiI1leuyE+DQxvGvGxBxDSXIxFmaylCkRIgl84DznG/PI+V4YpX40YbUBz7X
69dRXWHqW8icHjOIUt43yKA0R2Aw+QLubeCXPOoEpIgI1DRQ/X7UaiEtzLqDafLowdTAlLM5xpWL
E9yL4fuWghL49UeH94+m4R+9gsyZLy3kaVamxB8TnPV/dTdf5TCGa111/s6UPu7D7P7RGM4BYksp
vr+51aP0caGmwGwe90LrHkZuiJrP02eMqvN93y/mUftRohx97lu73XayOJeVy3c5zb1TxLh3UjyE
Us0QA4AiZVVuLBYVGZR3AE+T4tQl3Sg2ElOejaWqfNFBGWRaPVrbWcmWXdfQ9R8lprh3weTmwtnf
u+CRF+5chx2jCRrUq2Q+talnd/gbdOBULCtw3THb/31lpg5Y1x+JEBgOJgKA61DX/RHSojALnnet
rPfWmgfDcrD5GeC+8dgEnbixOS+OCfUFAG5M0sGWL5YaEYZMc3qsgU6+mWpV7t1oT4rjgERYseQ8
fIrbOj7cd7ssf+FW4h5MA9NlVYlX6vfj4d5lZrtvUYE4u+nNbHJafJOj3fzqw1PDh1ZTca9xvywS
fuZOGO/vZ0kq8T3vmbe/dyma/EfWgll53+Vj/xPzL/mrMtKUOaaIMAt+3GYCdaeFjJDj+HVR9YA0
KWLMu8dVKQl3MhvR3929zgj/7wWIdPbOXJKpiKhAu7Dgp7O7X5hjTRxB+0b8aoN4FoQi+7j5o18r
QPKeY0FyP2YeVMg1Vj6If28ffdf1gBCCjv3tve/Bg1teRAd7izQvMoww+HSxNsC66X59QYOkUe4o
sITMd1d5yCjSyWrufd6/QcmRLIUayq8+sYK2Fh2A8VARwE/AbDysRZcQeg039/OEgSDLGJpAm8e1
9SDrL31Pjpv7takaM/6GdHLDzblB+IOpcCDYH/2OOemXyu1g6nevA3L7crLyYoN1369zIzGK8Woi
CRbx868rtGKoaEL84td+V4z+MhwHB1PC+Rl0CZbZCZS00nufvd0AqiknmT6uNYdcwqoBkjL9dW0x
NNKmgDapuV0XAuJwjr/2EnrGDQbnjfTX1OEHr5DFrmSiv2kRyLODVb7ZGyYpNtMAZHtPyuzkCrW5
axMlmZec/P/uYs2/Me6AxidwCpANtZNpgzQuBN/M7lzj3l79T+l9lwxBfAoae2OaNrPfmzmU45t4
dGkOlThkx3pcs6R2VqE9iFuCUO0Jy9KNVcKz0NSfzX/PHrw2TV/ZXqgAoQjP9VOsNuKTDNx7v8bg
sOJDfJr7NWc37c2hrPT/OPvvhqaNqTXkUXSaaz0ONXP3vxvejyu/QLoq71eENRvHwcgTl4LdumCI
z46sVo9DCZSezmP1lUQlsgwKahgOUbc2t/R5tOS6DVrnUNT01dy20yIIw3KZQmEfvzYV1xsubIl+
8eTnOwzwcls0uqE7c7XxFIcnaWd/3JPTT+Gp5cn/fCu8vdf49SXNu3Zm/fGoBsjcI3Nq/fpW1Vxj
3jVPLsvFv5nf1xAcw/xVddUnktZuOtUi3ji8CG+93X4B6QlHXPKRjXm5qwqt11UTRx8VpJih/+Od
26q8SLxHj7Fv2ZBtC71tFstk3cBIcuEz+zZOVn0YE61AMwI5MCDS+hhdLZaYx1tHsFjq5ylunwon
Rsyp0y7UgiHkO02k2jM3LN8LL1l6kuWfLlFhOgKFujG7VrCByZqLoNi3xh+bnd0RJPljBes65R8B
WWhfFFxajlXpezAbTfJLFSEBGwy0xmxDi2sRtcMlGjGxN9fU58hBlnKEFXpMyDMCE09e0QdpWY0I
EI0QDxtKFbzFTl2vbNfX1yFv6GaUpJptgfRqstl4rMGd6oHbwkezjzXlr0+eW7/LUE6bxyHzqRR8
XrfPLUwzSOSBdVNAw/HeF7LV4/GPNuYEpCb8CIDY4/i9G7P/aGF2OffVwh9tLCjMqR5tzPnuZ/Fp
AnHR2v18NP679qNv12IIdg71/nGLphlPKtz841aaiOINmTvV6o/H8tfpTW2rj7odieLto+2vm58f
3+OSTDEX0TPTVgwNgfnJPS7LfLq3i3RH1r4/Rr+K527u1U0Xf1yDnuKDgrjC7+/p8d39fdFs9AWY
lX62/uucjz7v56DMAexlGn/8r9v5/V2aHmgJS6iWwKirvNbR1EIfwcUs0Oby2lRNsx2madrBb348
a7/HDBVQ5DdGre+yn4Z/cYOQSPd/FmUFVQMskV/LVtE11qj2iZYd38P7YdyMsS+BunLA0nJb9am7
/NDxUsHHsNpUTeZ/eWr+2yW+fPJjgHVAMagOic/8o/Zqf91zoV/oiHl13nvyh0Sqb5hPDn+qtxjW
7d8ShLFXlTX1l8aBUhEFXnWLMMBwMQWmChY9r7+ueGZ5+t2PgBbgWATZ9KLLyV9PZe4fzYkVKZM0
GFX/ZC7LXKAMYVQ3nxNm59D1CYdPCwnPpS8ltMDnW0RyhO/NbYea0PVABu+1QVJiEQF59NPJVvZU
Dv/Ozy2eH+BEbW9VjkqdwT+BvYbK6m3rO/JqHn6XkPajHfPr/Sn51SrkpPzHKpCcaNxoeBae5GnJ
aXLo8jA5REhUpENE1XMvQJYWXJf/OHG5Mlc8f6/IGSDrgHER1I6a7wWoc/fNxMa2hjuFt0Mgs9rZ
E6RzQ0rP1CnznU6AJdFez5YAbY1vsd2xWWlwGxeOc2kEAb1T4B1LicYgmmVgt0ZCLqE3CK4r1kjS
acmewDkhSJ5HJxFfkO7V604EL4XG5IjMgiWOKjkQpBhF6eBPWzmpLo2GyNqHeGHvMWB9AjgP+I4V
F+fBscpjRa0t59DWxJdBP3TEP8oKS38pvGWk7HoD0GK9I7XXIOnrdtAHJuqp9NneDoEf0lXO11Xk
j6fAbbvFCFWgNOtsD+T5zDtx3fqncuRrjInlKk8qe9v0xHlrOn8/Ot5rMaAf/A/IM/BN9arRfANK
tn6CCDZbV6DLnfYtyV7cUQOB6JWzPDaWo30t3uwAts5+RLtFMoXbuATHPR5kiQGFvA55lb8KOfOD
J/bMRvmPNTTBKrOSDnqxdoeB1mPrPm+HlZjaZ8hr8wuIQlOae1a/8ZMNjMAwhvk/EX39CIeavtOR
OyswiNSZVy1ZBi6UJXBh1mboZHgdSWMvu37IP2MQUJ0+4y8tlPlhGRsNe2/eIJjkrEQcHHxwUE+e
qPPTFB4Rj/VO5ghwYD9o1ISY2eKQrehPp+ysBRQviwN1g3ab4LmeBGY+qWcN5FYPV5k01rLvMJN0
BGiOUUbHb0hKlVX0EUL+8h8I2LxOPBpe3dEGppsz/MFpderZWJ34JN2dU4J+VMcaNISoJO+2i2mA
yhDGddmx6YV1NFL+bQj1/ka/xBTROB8aEu8EfPA1Ix3fwNhMPzG6KMHNWGokTd95Y1srUO6CbVu1
yTsUFSH1aNk3WNE5T/BMPgRZOy2FV1W7kesT0sRANLiQQOZSWdAnRyD0VAPwLqlV7V17Uv8gdBwv
xhIKtIUL2FBLou+dA32vjLv1GmFXYPEj19+GHdQT86BxLnhLWKueZ84KlrPFFfCpMBl0vrRBnLqp
ni4iN9vKKMy+8ypacsLBCAsI4G+h9K7xOPpbFkwSwVOX3oay2ro+tPMnSs40gROHdkgDsI1PNjmF
ZIZ5RAxKwQsEgNvUWB1ICxMPMWQ1PJ+Rl28Z3r6I56c1lfoJXMgln+rkAyxxaxHCafpZ66xZg4KL
77AHrISR5pY3CfuA+RNfFBADQgTNp0dPcLUQfruv+KqaPHFE3Hs9AtORVkD17wqrCvY50WfRsmZZ
ZEJeQdqLd24L0bpAhqnXsPod8ym9UpO/x7I2eoqm4n02mvnMKhEvEQNnR+8/xxEJ/VbLNtvZzIvt
FR2Gaz4Juqd2C8och6mnLa0mVTFmhB20FlZ2VMs9qQK6z6IZLZ6La9iHRyv3xqMLKcBjMNXeoZ9e
Xfx9LwlHQJXRJIL6cFtewGNfC9dbWblaO0HTfPAxSja6ZTT15l3J9G2A4t5K06ndOl7XbUk/1Fsd
59nNQpi61fa7NU7ixWzq6QU+KfUinproYBTxgJfAa5cgysYbPJMxHaGyu+LwJt5K5FJXIKy2J63H
VY+Z4T6CIvMRyaa4X2hYMB3hy1h6KnvHTyffTLn3BsILBhzaNEcAHBBvYxGkwRvmp3Wf+1evBwTX
Cem69Nrx4ApXHdhoKdh2k4+8Db8xZID6EBKKDyeKCnFL/JyvDXikO81YsedhEy6IY4VPyNtgNhCC
KTto2PNSlz27mdYXNSD0M1kfBIkBUCq8OGfIwVnyqa2CpQ4rlvqgraeYtOtNl+Q6Jcy2z4OH5Y3y
9HcPAMOl7+voknTCWgnKkaqm9JtxusB7H/nNd7gseK9sBobaDsOjMtKD867lOrsBCeN85t1TluDd
F4irKGJgGpF0uXrEvgBCyKhcy6koXpCVZrfG06sAGnFPGDmepQ7ISpWR/WRlL3ZUScjpuuM5gNOz
8vgF1+rvLLy2Do6QZRrUAdJfPXA6PAnipVXne4Rmz3VBo4+S4QfPBBTpMtoCwXoynmKVgKHZWJUv
Q89n4qb4mIL3qQr8T3AAnTWINnIfZKwDhNrDS4jFzR7QTm8tkV1aVMDqphXe8mseWtHBbMaKggxW
vpWFu2xCBTVsDvUNGG+716y7YEoH66S49QBuBUYL0MWXoJHqw3PkACFuK9+ZXUw+/GbqIZYYW1ft
OWkfSPptarFE8/KA7PgG96h3us7iNULTwYKGLSIMOXVPYNc4p7AtCALsSLr4jcMOjoQgZIxE51eN
jHfPhwj+k1BrrEYgxyzOgv1Yu+UqSLpyHeRZeESYAoEoB2FGmgmBbzULVxIYpH2QSG9R1vZO6nZK
O4g8nDqPVU/B2AG07LnuJS7xsnZ6tczLiX1SBmwNEchVItT7gocJLmzRNDuw8gmU+CwfBrK+B8q5
xSGG5Dm7oOtqcAQkEi15+QVAd/YShWwDPQfrgAB7cY6RP0XGF37pIqHWrWJVhjz8VK4mAqGlUY3I
Ac3+RK13llPgHwx8Ne/7g0g63Hs8v96igr4i2H7Ok945ZKwG5tklgMpT0iAHp1LbI9Omj93mM4Sh
kk4g9NhQeL4Vqjr4rQISVMpUfeejXxQQVxBnO2LF14g/NWZ1+bZThT6W1N520QhRA6jHQeU3sM+s
Pliyk1saYZZvBGWZHSxFxCEUUjkgY/suTQEi4HtStGRbBfLJ6kA9h7nycM5qp30pEStF7CoaLw2s
lZdNa9l7jKN00baEbMu4gBiGOw4Hy4X279QikWshY8+ZfyYZT22pAebPoQwCZ69k31VBslEcQyWG
QYYXViyRIbOyVd+OgC/ILgSNGO/OlItPADb1G+mZThHBdL/8Jvpel+QCR6fpuQq+lDvSJyhWA/FQ
iG7t+Hn7VEVI3IcI+CwCoN+3g08RvrPqfQcZEniyTYdAOdV6zEJ1qBAKTtuk/IrZ0J6aiiSrBtle
x9N0pazB2jOrbxEIzShcwnM/QDJqCpc90CYrJeFs0AkmVl1fRKuiH+UaxMwK4QBv2Aw5sC1hnBUY
bhP7Rzwgwh3S8Jq5iNr4s/SJDcGrdS2t5Dolu6rT4zOhAIg5GthhxSZvmXcC+qYgYlyKofxqO8+H
mwJ0MvxkUIuWRvFyEMLbtAArtVMRQD5ZYZ4h/P7E20Esm3LUBwF7cryaJ3+rCk9eM2IFS1Lk7SLq
Jkyu5rdTXVneUnIvC5eYhCarqUDOSjuheM6a+mwpCsu4rJ7Rq0idOTaWB1bmXiZMAp+zOlgru4lf
wtFLEWvoV65CAnvCTGUHDTGydiqdfEwJhT4puOqRFU4nYDb4whcBlD2dOL+CsXlhg+NefG3HywqD
KigH+mdIEcOJouk42Bm+jk7Xa5nmrRhPYwa+l9dmcCViV3BX99SttwMgxt+ki5y1BoozFZZPDvii
XXgvtrvJHr9XCUyTpd2qE1SKYBkJDDa06stPJIBuQLNOX4XfA+XNTsTOqxPItf6td/toqcsYWC9R
uwdLfHh49X64yzYJ+2WbAVrMVTutWeSST8TicPGCn0HYztZu8paphH2HfjqYilE/pXU4KUzjiAt0
MsZpMmTdCqTqYSnrAQmq3oGIlV96e9cCPCVAUO8EyOPn0Cf8DbMR8KPLJL9assAqw9FyHYxALXB4
BBz4HpBr7zUpYdpbtUhwOOBpRMR/AgxOxiuCtdtC9N5uHIraW0OQJAQAwQd+zocqJJIl+1EVWAPM
nyjkrjAlseeuoXu1aikf9noutpJp2D92CRI9G4z8aSKI2meYo/yxeRwTsIYHP6SPYAIg1V4h4wpd
ntBRyEOEAK5IkYZjprAAaeytF2bhHnof1qqio3WdVA7D4zqILpUzOBjkrn6RWTvISW0tBX61DuUZ
9mqrvHWcgwMQ1cpm7TUGIxABCvhy9ZXuV06nBFawPfAoZT0tC/j7YV3ex0doi3Ph+pvaL/YCHLcz
xX9xx+0B6+XuCuTgcKoHrNHipuk3Vd9lULSZCb2VFb55UQQ2kucuCYUro8+AXqvgSryDRj5bNFDa
O0DQHAYwdA5fBsDZ19m5iKbs06E7a/DKoysjODvUelrXPmSH6VhteRz3R9DhYgnVB3w0m6rkQxog
NzYnT+sjm9PTrD+C54aZBqthCGb2a4BLoIwebjkYnSjwMj8tvOGnKAV2W7/BOK0QQ3KSoAM3rpLH
bt6YXbMBwh7TJduXS2dMNtDL7QHNaTqgcbDJO4VPRafkosmrfq1tpgGvm+dUEKxbRgSQGxJOvbwf
zBoOuqic1g0oibDhJtPOI0A/egwSbosKli+nqFFp0Ovs2gKtxAKssSW3vQMEHbyD+STrjKZtVf1r
9pKo8X8dn6v9Xff3MRdTIL4wxSSxD9AQZduMOqDv/NUEg+r/oxsBK4V15Si2uDf+/z29uXzTdSLB
/yotsvvrvGb3r2OmAQ3mKYgp8flseZNPMDX8fZWm4I+7+7/18+iWCLYcXQ/aA787+KsrU/ePc8Y1
ZASVAv2eTfRS+qH33bcq6Nr60N4O2hzrsSaEVyiZ6k8ns5AkFN53yQA/h+phdQZSS2HNLqylaeoW
P4BVtz4JhUR8ATTkActL+6oI4lSmQiGTA8ll8tb7ETRL3MLfWnFCXrKEfZoKmKfmC/wp6+d2sjs8
RaXTUXLrHaH2ranhIC6w9DHiXXQeWZj7Alyum4h8j+D7msWgmpVgjNLQ8Y6karMzA9rzfnV50QDo
q4sPxImqNHZUsc8KRZ9o5CFSMN86b+SLdlvy6jc+2TohlMSDhsWvTtlfTYW4g1RLUYrxJpNs3PtT
42HAD6MPjYmneTZuP+qlBRbwmbQdPxUWZoimaUVe8PJhX3lAyVryoT/0FUKAMLuFEdJ8ckgU73Mb
IXusr7CMQ2h0q5HOfi5p+d1U8Gz+sykn+ewgErWDmZyXasz23yOCn9v8vTQiBw4uiqzLLDx0oIoD
+ow15leGtdFcIYdN2wpOoTDrIMI7Q88NDszzuSGIsBqBfP3gBQYw3Tl0H+EvdQPUBPPduWmfFM8W
o90rmHr5tmjtaCMDqV9Hkd1M3whoIlRdsuDmVrD+s8Y2WpNRTx9ZVqxMDRUB2yfJMJ5zH7hwaIA1
K4z0q8iFj/KQuEsKSbdvGYA0adIKZ1tg+HqdJDkDK5h8RbOMGc7hnutBFICq8AGmLkXyZUXu3ivD
4Y3GgL91Ycs2aiTVN+D716YCny1KfPxajmWIZ1O0jQfc2BR/kYC+YV5VvQQ94hRJPAKto7TzGcqL
KQdMu1jnNgyeu66qnhp4dv5qWGZkAQJkfPMK/Mht1WAtMPfostfa7fvPqPRJCrsytatHwV/GGoL8
c3kCmCnY6zK80FJbR+kgUgY1quSrH6BilmfRexuG3UY0bgHQruW8ZYm1MxXiELbXdGzjE3go0dku
OeC483PBF3OpM92/IiIXbKMCiv9cdM1HgzmnaZnksl/141AeAz7Gxzi2nlkTnykTzXNDrfqZawol
ogSKW2YXFNjsIF32w+zdNyGWZZDEHg73VqQo93kChUfbHYJ2WdHsRjPMrtjcZ2l1YkvKSi574f06
RWwBQmUxTPbmGojRA/jvenJlejfH/Oypb0X5ZNrAGXZYw5NHr02FCAyYW1/+87jkgG7rGsBg4fDx
gNeFfG8F3g8jrZ8VAAVPoAQhPt/Idyan8lBRRO/NblNBO8bhMLU0u1mL2Wjd4qEKJL/fe/oUE9m8
WVEBy8bQ+jA9Dz2Qssgm65VpA3ALW3WSqp1pQ6Tz2li8v3YBpIGwnJ7fXvId5GZ2ooIqIPhwGSBs
NJuAw2Ubrwz5XjtevWStjRn6fF4eBJu8attnnk3DU48ItGkUgkFwyBvYuplGkcz0Wju2g58HGuUD
5tpcAqdnSoV/wUSEvSnf8S4805+m0tgjgg6JUXtldgto565kW0z3a89C+irBVb8GQopXaFcuTC03
bCkGaqw0yq9SuRp57//ZgM9qn3Tf6VNQRmydNLgPU2oKHvXMJ7hfqmWvvGj1KKidETAOs99PgC7X
FSk2fxy8f+QW4nGsdnePhrMOA8Jf5ZlA8+mYz1dEpqRHeHO+pG5oy0PTT2vSOGDXPJoVTddsHUY+
Hld+7wmx0GAN3hymc381CXofgsLVJO/dgC3pLGKCgBqFWD/PkUpo5iUqdbM0c9ruA6FhKHrBVdt3
G/sYJlNxQggnxOTbz84CIxJ+AjBqhxbdJ9SWcjQS2dYZ++ndb6sV4qbRK2yL917LWjjCyWJl90Qv
RJDLi9lkSsiL8mmxET0N/i4gxHVSC852fxe0MdgyFa5paXpB4F1eTFd+11oAPLUICc7nMMfMJwfy
rOuM+pim/7egQOZlDcUh6Ab9tyCpKvA0qqoBY/s/XfEJ8LYCppSrR/emChV2D/JphNTifFvmmNno
IqtXAWAu678KqoEly5ZJ8XeBJbizBPXAWT96MZ8QtcO7B7p66V8F9giCB89i/neBI4H7cQTH2nG+
D7MxlwHCLRQ8HQfPfi54PMQMViMLyUJ5L3i0mOwIKzoxw4X+2xUAaAiXdMAfPSqbT91MwPa0p/8u
UEL9iMKy2P3VgAA1gWxMfz9eUtCk8qAAIA4vgBuwvPU6scb6pkoQs+tQVvD8hTMRfsbFLal0Czsg
BPdo67J11snkqqSFLBiWMldE9cRawdD6mgy5XCdYWl5pQ/p1HXPnqopyWCc+1dca64K1cgJ1zRET
xdmK4ao4/n01t7qrcieNejG/5tSbbYwUuwIJ66A/v7kqJ/fWYIKRq9LI9qrcKnE2EqC0hVaCy0L4
m0bZxcoRLEx8klzAdo/XSvrhBWmOZD5bcKEIF+Hecg+8cMtCPcu+5ENdQD0nmy55B7JEUmUKFLux
SmsQ7S5KYETGv0heksGvUQqbVNogRZDVUJNQqmtTVVF6qXPJUlXTGmezQTezxupCu0ikNZ+KC9iu
XZr4k3WuOe9TmPIkZ1QZUoSNo7OClUFa505wVlU0pkkOrAqcxDRKC/ecS2GnWVIivO1rJ62zYARv
MnZTldQKn5CH91RSIjaDmA3i6W+QSQAMqBiR8aXtm8upfc509GXKIoCkj3WMV/Y0V4UsTbGvrXhc
mlKnT6otwnv+yjSFsFmXqj6CSd1ceYyTZGUhNrYBn93ZF7XQS6gg+3P0dDjYYxK+Yq0MAlTXQDd+
3kWiiC+IsvV9F0vVmdKW1Kek59Er5fW/ga2Dk6lLePmFVWl3NmVVJN8kq4qLKfMs9gSjFHvrtCXZ
yDqiKYMf0wIYqBBv8qKDSmKYBNMig/7Zou3DMoUjHvb/qOBR2Aq23nAAKud/qpdWgY9Q3NrFVnw2
/ZhNPmkB4YQMKc6RD+7S1Lv3dd+CdPAPsgLxxlRvzbkx7IJNZfEGXwfrTyWELJaNKpsvFcRPDEKc
L21ZjHtW29WazMc5zP1iElbfuhkIhZsCry5pog+nfyoKu/5yHT9aK8ja7CwIob+GOWQV53ahp+FO
SjsKGgIMSGyoCIOthgYTa3ywfj1xqcFIOGsIxpBhqFfKt5NDEKn+6mPaAWqYy77nlb6xOGxf24gM
20ACPmbTYnpPCsyFTYXBEUs2aRgeg2t5ApsmWI6Csu90gkocHZDvUd4IreoE0XHo7r8ou/1mWrYi
F6CW9+qWw+7zAFdEvE/iOvvqyvu5GdQyVqpOFDI/GPCYKIFXLiQ7Ie/FT+YTQVj/6AGk9d/D993f
xwqONV1I4edrCnLLRR9zafn7U9dp4HXaBOEIHK8dAYPMv+oFuBdEoa3N4/j9PL+vpuPwKfYmHxaM
ykIH92JzGb+vBVaGoGaB//RH4e8OzDEHai4ryxus+139fS2t9qZDCEGUe+WnjtqXKWphATJvakcj
vR42R0rJTyRpy5QHPhJbXCJOVHe7zgNeII9riB5hVbKCKOT6/1B3ZrtxJNmW/ZWLere8Pg+Nrgt0
hMc8MDiIFPXioCjK59HcfPr6Xs6s6hyqUdkN9EsjEwFKoqgY3M3snLP32vS1aAhqXfRgKtGB6p2o
8kjeevj8vRpEWpCCd2Q+p30BlTIOlGFEygk9uoy++cOmhrgxXDT2as7sle3O4aNhNwcB9HJXoKdA
YJT0YhVmQ1BjogzgSOEOCLPtmJTvfuF7R22Ox2uZGOahGub7FkWAlutndCW0g2oHfZ+dVAMO2bKg
zZ9rQUe18q3nSJS1cDlnsxr2KmlOg4DbH2f9RFyUDKLZGG/4vQA3285DlOgGU6/Yg8khELY1TBdz
VRySpOk2RdboLKcgDVKCOnahUOnODJtq4xh5tlEJOUueJsbHoRfTFZTmRSga6t00DQ+6eZ/kxeuo
rPhO+H79rLoRRXCZPHz+Kol34mc8tdZN6tN4P3tTftObjxQ64aXN46dhssUhFzK6KzsjC7LI11+j
fjwW4yI7c6L2QEqjHlhNJAM3QmOu8fI2NAFWseaNt8+Hjg7HFVfrNR7t6tWt7GdEBKuaM7qRSvtO
cppEaet6R6Fpw4YJ2LSfw9r6qjvzFoDmczOicKQLnoScIsPMwHSaVIesGZwNe+0xZop4wlJSEXwT
9t6mxo6yGkQdriodKCw9SWufeWwNMWcBivZ2BhWBnyxv8Mx15msMNSiwbBqodbOMsJFL4HdjylN7
wKNsLKHvaOQvpp6kX1z15FtOdk1jtzuOJd2hqsiu7K07LxPxtfbt9EET9ZfKTPNzk9w142Ps9iSz
6feAVuVxtDEGdFX0E2wKeO+lk6gPM7jnwWrOmrcto7T+Whipdkj7O8aF0SWPeV3E0yTPGdXUyZsr
iK++j7fU07BYtqbY2WPRBGUm5X1B/3NPyG6N/x/fmlIkd1oKBa1kTw6HRDtLaQ4BksHxJWLeByli
7VtR9GEV+YfuzzpQcuGs/TQARZifi8kNg5gh+aEnzXbdIBPb4IFwN5/wqYJ+A0adh8+Eu4LufWFV
0X3TdZskrPqH5XdI2xQ3zVavKU35i6B1tUomRR5nZn8bal0753Vt4eUiRw95SV3U4DYjTuxubfNT
YuGxCurVSsfVeGcyXNaSqfruRYOz6qEMHGtPPvsiq66yQ0QkqxAHclsUwWDQujEFNfTYRw+66xZH
N3blznKi+MxcyzuEZad20D1Xcpl+t4PH6uG06VEMs3cKES+tww4aN6cMtW9jo9hHSTOC/aHtMWHG
fdPy5nn2xh4Xu2+uiLobrkbsb3UWOEPM+2zI3Vc3EVeZpESNanO4T3v96DLnfOL6J2AZmBGD2ijf
J6YazqVW5vto+QrzUs7sd8gPZLASrMV8hLC7fDiLob4j8b07hJUaAJyZ7n5sKeZzKRv87ulwq+Aj
4TtQ5bq3kvSO6QxoDCQRiKD4F62Zc6KWDfOxCiN/TdEPwpXxVIhNYNchgOOEYGT0f7JpLSEPfIkp
DS0l65O5uP0S6P7n0aCR5Hq5d7RglqyavpD7dPTeq748d5yTL6bWNutu4RaV3esQNwdy4gDmdd/K
DJ3kZPv93a/nZHWn2IxvUdPpQUF0SeC3BMNlnS8PkVZ321wmr1i0h4e+PteVk74iBNT3hs0J10YX
8Q2n1+IndKgVXY82m2E8EEPjrBFEdDtO2C8604GHJna/FhJLPWeVjrq/0DZT5k7g5iv7KSQ8stKl
9qJrkzgNFg56oyBuwRzEs9NykfaZ1a7RWr6Iqbaf3cR4tV3En5q/aEmEGdjoena9GduPzSLeD/30
4roYtBilXpWwruNQGGffEZtk6iUz4Mm4TOi+ndj4BgQr2xYqVIdwGLo1b0Ox1waCHpO6jPeuThAt
Y3vz3OY2D0X6AG4tvrQAFh8LeRpd2T/pbXWAcW+umfxgTJ6tu88Hv2jOXmf4p9FJ0i0Wbqj2c9Lc
BAVE4OKPO7gu9adX/RRV+kP1CdEIofEdVFx471xTJuWW6OzHz4ekK17IuzgbZHngg0QF1rVy/tbo
xVOnEbg4JoZ7ABHcbcw4iXaf8Z5m4d2XfHUwp6Y8elqfPlg6EvDY9MzXpNfeKQW87+2QXUfPDJHt
mz+j2Cq2IEmtYAnKeRhF8UNz0Kp/BmnmQ/lDtvG0K4b2iZ6thtoqvmhYsg8cjPPjuPQk2Zj1A3hG
XHS+/GK1sb21a+6NOEMPZGq28Rw65gXuhfguXEh9XaQSlESoO1dRnelIYPTkBpKiE6m5LRw5B40n
DfycRDgYU1u8S5QgAM78r3U62pvF5eq1TBxHYTAHGOzxezL+aJXeHVyVNgc80Xsz9rMXy6ixawC6
2CD83HaLEqOP/XSDVggahDKORtbml6PtkGdtMCJFiMVWqmXRtS2z9MyycdAz3UOCG7qrz1tpiKwv
chqw8i02DrqIsNyoDmop7goVe0cnS1UQTWHzmNnpPm9D495LRxnENgdbjsq3BBfkcZKOZMSHPggh
a3bptXGtqDewvFwFjPSvlWn26yovs4c+SYDOddHGpd22V7iwAt8e1mPmPeazXV19w998ckg9esBP
ejkgbcvCW4z0Vak22ag8Pyb0p7PJjF5tfZswW/qatSTLRSYUrrmiSxr2Wn/i5G2v8tI2H5pqzHdR
M8qj10XDHuR3tyrpOa6MJCme9b4Lj7pGgPuQ1tihyuEdJhBFv/9T6T2NxbzZSZ7mxlZDdIDrwNDO
k95L3V7NJKsusWFumN0N6PCacjUSFrgdXOMR+lB0wp+f7rwIaECW6HQZram9jWSCBFOPANlLFP3a
fsmETw19Q4MnD0wh/D2hONC6kcch1HID9NDlTRbesUsUXW7Zx3thCEAiMs0Pw1LhxZr25CF13CyY
xcdeHW3XP1qeGd13jqqfTYNwCo9GBovRJITzWljuQ4ynL4u/uagL1y1ciu041Yuk18ADTCZWWrdI
yrwSQY8cBiLNi+zil29tXDZfUrNvd5UGl+3zIbak/sMW+8zMV7w95CpjnSm3n2m8bHRjkFpIYD7v
5c9f9lVrbcDMnVAr56/SaQPGS/ZjXLvH2Ycv1Ik6WVUiyWkN4iERaixeelq8/dDaH9JNghwnUiB6
WXOA1oBBTi7u8OH3X6D1QWo07sglkPiqeMgHkcK/IQm7nLx52ZXtw+dXJfxQO6L9kLrxo7loXpnc
CkKAaxQ0jf7kDMOJ4sW/y6zkgctMbbrQb+9LKJCzofDRpqF7pkSwSDws0oAertz7qmoOJPj8QAid
PLgWAzjLMGw+li55oPr1rrIA6tYVgesvbJGky7edLjT8YjQv3ILP2uyQxdXM3RPUaKEnm30sivNb
n26SRXkhJO9r12Z6EMX4gutWO6ZJq96nUztZwyFU8A/n3tRPGWCMXdSGj5YthssAIfmEen/dG6o6
T+G8KivHfkwmMd5Z9nSoJzLRIokgouoj4wIMqiWCSLgHhipd4odvaWREG5NdF9hfq99shrorN1LD
dxmmdznhgbuaK3i9hDzedc0T+ZTZto5quVUaqdDzYJfBlGhP8Wf6BtWKF4BSXSiNTnjCySOCIXK1
V+ZhNLT86tlUTb4bMnHpjDnblPiSXpfYWCrXiSz0wVjN0dTcG2EMgWa0051fAQkYYzd7DpUaj27L
MaVg4zUMqJkdi2wxuPZXY6Chp1jPzwzXjMs49qh8UGDPyEOe+24CAVhjUipI4gn0wlSHzEH6Bmzc
5TOGNxT33RclhzcO1cMdYDc3oA/g7RhobYxOZA+gYvzHLIzpZkRl8U4P0Lx+PsCPVWeg5gjV2AyA
I9U7ib0GsVAu9rPWIQ2LLFzeqFQ2gAsHdNb8nm0O3xSnaJp6IUSw3H0WvSW2qeqyPQPOJpRoapeH
ULigcXvN3sT+qB4V4RktSoIrDc/lkKVf3CF96ayWNsakdxu3tgj3i0OyiSrLPHEcsVeu6TUnP0+j
g3A9qpnR1rmpe5v5td90yde0ajmlNWO3lqYxbVPD70B3JGT/eNHl82EQ5VdJQs/GSNoW/mM9vURi
WSos0nz9Mbuzs9DcGl3kXryOzYzDz3y26q7aKOhAKAG9MRjKMP5CVfm16gxCf4vSXg9tUz9Lwg4D
n013VXfG6yzD5C605uTOIRB6P0ztW7Jopcs0lufarP1VNKC6iap0ufyQ8RRSDPupnPGmkR9NtmO6
Fykik6iHZ9nEuhM0A3fvJO9N+1FN2FsMv7Hv2enzYFSJtcdMQ9YJTVCrL2+MgKZ7R5KD4jnIyjLH
vYGlCXLViYdS1zdC5tUlZQnXtfjA6RKpHJvOxvJG42QL2C74T9afUmWtzsXBSnhTPZszY+oY4/2S
1DPZEYSqFjlorIfxqdNMaEZmwW7vztlZteWhU9xQMwLObbYgrcJo3BI3idnNnFC8D2+mVruPbdEX
q8Ic8ASzhb1iaYjRUb2iyXqPMpyIuoXbo8Q7dimhqgbC5n6rdIQAdj22m8o3v/CGjquiqYha6t9Q
sYRQ3hL3brFWHVHzfGlGc+aJEuhYuDYja8KJrv6E+Q2zgH+dx0qyfy/41a4mbSqD3cSceLohQDhU
S/SXMgpU4JrHyQ74vYyxzdRWpH+nrmIHq9Qr5pAfUYdauslajrQWNUSRtg+NpoUHWnvXsRwGaDCA
agWeiJXFseFUYPhLdIlqIBov5JiED1C+t5M/ih/DScXTzWYJewZuDRctzTZmHzVPIh7Cm1nNj4wv
0k1Pb/iaTruxihX40WS4L7TCfhXzVJNcieY308p2W/atOoM4doIxZVDuPxFl4d9pdpSv8pChAbvP
OtT1CFJauZoUq85g9E1goCo4Sk5XrD359GD2zFg1UYB6Dg2kje5sPzU1h5Jo9lnkxWSuxtQeA9Rk
5k5pqrq5ofE+5sP0NTWSg5flPUqzdPqaEKEIpTIGI+lQcXyqM2cLZTg4Tcg9DDX7JvlI4i77mok0
3OIK1YAe+tW6slsJK67HwEfDCBdUaT+waUQ3fEM7q6TgGHX1Goc99qz+FaE5FVIlvltACgI/DKut
beB3SexvhFS6B93TiE/WLe2xpVkDeGZcIHNtC8SwKb+JCvcTsSPdDpLqj9ZqkxdzoEet1EulFupZ
ipg/lbF68fTR25UES8PeE9kahbOz74RHRgiujZ3i33wo43uWAcbOvtxpejXfycZ6khxUKj7mb7Rh
TkPlBm5YNSdh00fSE7qCw6i9fEK92xiWwmzK93B0qpNIKifIdRGdxtnQVpaI0q1k+n83ZB042b5Z
llXvfUH0u3Xtf0jPXc35e96M8QJhjh+LnqXZbyeMHJF2MtSj61ZAbaceMveyzFJY01Bq1OtQa90t
MpOfM9HIxfgcu/QHCzfu7nMbi7+acd92HWgiPVe7hszUjcckbFOHGf0/r/Aeiqmog7ZH4VSprNwC
lmBWIxocE3N/Z/upvnembKT09r84qmGWoOxdpo3GsZ7nF7yz2LQByJwis3kW7ArrwkNJUXmTuEul
Zx2lp89r+NFBljn0dkRvE9RsPWdJgXgjrRrKlGcPjM530RmXvvVuUd18nkeT42jpe+WO0enzwXRb
5Et+fS7t1rqaRvIxDk0LcnxcRDYjM5raOlWxU98+H3S6taYh6qsbIllyI28LNS+8tEJrdmGMScGp
LXELUfrsGPwoEH+B0cXqtevytd+qVSeeXW1yHv1kzp7K5Ghm81sXxSZ7t9lcwia5FU1cbbCVyFvm
Dl8jZSbbTii1Rtw033HWOjVt6wYFzqcZcdBtis3xNoTfR1spbCxsQ7qJrohKGCRxxbs8NPX2s9+S
lC3TvmXuJ1KWTpwzyVqPgBu0TlpcYhVK2FXpfEoc564AqYHtpGCinKvD5+mYy+OSdWZ3Ks0ODiN+
KYqoila2TN6d0XH21QLlmzAW4Sn8XtBBDtqu0VmVRL3OoNu0c7ITeCE4wtm7hmRmjDqDfS5N2pGO
W5RbN3WGszVsa5tTRqsZQHKmdJO3ebimV+s++HGGboJxElJ2+lfaRIByTsQhgVcFJVGpnURa7gcH
b5VtXkAI6YDp3PQEM416bvReNcErzkZnOyPK31JcZ2eDRvhgcBNiWAg3Ea/4XjECXSfb2Ww97vnO
fhpa52U0/HFT5+wkxYxNPyLjE0LDa+TwTHKKgIPTgdziRL3FTRnue7u94hMvH/MJVJ/R4x0pq+k7
h3OcGX5zyZKGC5ZQSWY88lFWsfXGCAJMDAIF6C/JB+6LEKuMFsMBWzRDKvSfoIHhEuMY0mhG8T3p
2jsYrfXPGJmx0YbRPRrsNCiyemO0onsraSevKcXSmwxd4rwa72Y0j7M/YhKRrvXQuPV3SIi7Rtjh
vtLzN6/AIyaQ1D1Ej2rBesswVucGtuQBAa+1xZKP5E1UHB6VBX4FoRtRFM9DiX9r6tWiwdPKlZ+B
AJdt9iOPze+JmZjnOAFF70r2bbcNm73nxHPg+TLb+jrDDk7/oIFMuj1WSWY9AiLXk/qBIxd8+9A4
lsPUvJO8+8OEwfRauo27wn5arfMwbHdpK5NLOGd487BE9FbsbgpoKDCv1GoZKK8tzfEZmw7+2Y4l
0hHk99IXay1uDUyI7bgFumWQHmqOyBeB2RE9Yt/iXrS7hK7Oigqgs2z8BJ7XI+puWgKKu6SloQLo
2lCCz4s6wFORPLZ0jVaqgVG0Ck+ySvxjJbvo9PlgwwvZMbOLL3VfMvfsJv80JbV/0pevpJrRxLV6
uWU5N1b1+DKDCTj2aPTYNM3oKa/QLGsF0Zro6McHyNf4PKyW80ymvL1XZdMJXrEVGHrBuVmgh7FS
Kz933vgeSdwzoW/hmmUgP3dcIDnKe4Y/fic3ZKDN+IMc+D6JdYdiJsawkW2wcJyUP6LdL/SbHP30
4Ewo1hGjxdfMFjndHfdkNP7EmNGpAs8c3S3J6tWm5SCwFi2LpmEo82hxem0Ed30pYRdErmUyoZTf
DFWcUmlGj3aKgE25udhMXczIP9SnLSJwG6I2PlNOsKA9CWqko6Mnm7RUa9vjBMgq0z1k1FKHuA+/
IP/myqxLFy+h9mMeXCLFGKvaGgyQWWtBRxUNw4q0Gne8pA+zdc/10LHVRvqH7IAEpnk57jW5ZgLF
dZMYOtgdHFea+5pFpTjBvDr0EYaKseG2ZnDUb/oiWu7FpRyN+fAUQEGvtbaOjD8srYNiVk2oEXAJ
/UXww79iuMnONJm1W4Zju9Au/wgcn7QJroRdQmZe1qJBFjSuYwsItg96Yep+JQv/5/v4334Lrpef
wfbvZNO2xEB0f/rlfz1VBf//9+Xv/K/v+ePf+K9L8t5WsvrZ/dvv2n1U17fiQ/75m/7wk/nX//Hs
grfu7Q+/AMeadNO9+minhw+p8u7zWfA6lu/8P/3D//j4/ClPU/3x97+9V6rslp8WJVX5t3/80ZLD
TpjGf/7+p//jj5an//e//Q+as2+QDVg9//R3Pt5kR4i79YuH+Yz5vqE7IOEXePnAdfT3vznaL7Ch
HY/qwvZIbdH4dMuq7WL+Re8Xcrz4z3YdUPLaAraXbJb8keH/gsHAYsapww3wl9iVfz6326905l8/
st8+0f8oVXGrEhhwf/+b5S2A7N8ozpggLZfGmvOZQP47dD7RM2aT2WG4KaiCPzRVGkag06GIdkbL
5LdlPiOT5K5otLjQA60xCkF0Z64XhnZvS0dxI8c4d/UfqRyz9s3vatV/wYtBPx0ObQGyThjKn9dW
KGjl65O05KJ8mVMt8MmssDA1eJ3VPaf0jNuzTQOIldSeTGc9WA55yIoDtXPJLTsqAV8kVUyciqrj
NflctQB9YlkZI2fNRjk/aE1KLhHZFbG/RuixuAOnUHvVBhQfgY8QTbtAkFb6vZfZXv406wg0NjTZ
y/HsIL+Zjgk2nhJuges3NyBK+FK0iN4tdLa5CE+Iwqb8qY7xkkGyQlByyxtXr9ecXc357Bm5fRMO
vdwNNNwQIkvjJfomlZgxv+mTIV4EFn6EkoxidSINZ+VvRDYL/6GPiyG+q1zZ5IEO2FF+LZIaeOmU
swp9QEGSeJBg4s/rwWVdRhpX5TF0VofKKyXpB7e1GWK4nm1RiEArR39Y2QidjR17Itw4uI2Jf/b9
2B4CVUbLtuc6RcNKC/ftoCPmNQ7KdxrjJUZaSFN3JP2X+spebCh6hh4tsGS0gPb5yxxyJxQodZBi
GjTXo12mADS1cW6e/UpbVktDJhN1kxkCEEYolS86dIt9QMT6UL3QSinHQ4q61StXpiAJ5aJ3Xpt8
6bOFmsLAwG4CszXsejV4GLCflUFH9Ktj6CjYe6kV5plPIB1O/ghs84Raa3aDyAQBxihbKGKHLBxE
lxSTPnuq25nFruHtGg5x65bo8ZqxTD9SWwOY7Ohdwe6RT4mbrhy0/hd6NZbz6HhT/IW2j2d8mCFP
ca9sja53BWyj4FU0Cny8K0v3jP0gkWwxWVVzIGnwpBGlgytwRIvPeSy1e2R2IDH9jWP6I8EbKcZn
nGntMuGLlTIU5+RpQvTJkE9byRbVPtUMleBV+bWXMiESXkNvwhhfxo67bJUivBmCTCXOGEROnEXk
SLVl8oxzzyEVrRWGRpWUiXpll67b73wGnFaQusbA7djpelM+IdZmq1hBa5mJrLdAS2FBcBX6+8pD
W5AYjRnD/UxleMjzWspzjKavf1V50ylO+Y6Wc8BT2A5WWdoyIZ9Y9SbGwxoRS6M+KZDGvlG77apR
vT3sXAldcuM5E+JXV2rWTyz4ctFTpV28r+OZE37aNnBICnrMxQrzF2kkWp81470oyeakeDR7zo5d
qLVnesoG1O9i7tKLM9h+9Gh1GnSN2bay8eJHDl0e3dUOmagmtdKLAdqe7aAasaCdQGfMupaLuMsl
JtESwOvaacuQidwMkH8Th/WyuvgVrxZVtm8eod2386FvF0vKUlUmINsNrGu156fedXJBMK3pfsHN
NEQjspdRbxV2+LDN0wtHYj3f2P0gnYsTkpkXxDHN2ZWTgfnY+X0flVetMy0OhTOBTSVZMaiwmG3B
yKPDbwtySqYEFczagJvavtYSiY+3njFO4BqL6PXIUzZaUbLHbD2ZT9rQCgDhTjYMYhUTpMSkIwxB
d+KRtcr7ordrf58UsR8etZH2Ex+6YGWbMYI6V6PuasZZ5pxQjkNKK45aUar4QKponjPT6GVRbLi5
shH9BRlNW06ocX2uPldoPtkCxiyTVnM9WbZBykyahy/6xP567OLCQTVJ/2HtQb5d9zq/v57HVptW
ZsRiBknZ0e5SKwGtl/WFAU1izrX3whMQMujlsqCr2qvklvSmGQPKDAt+1xiI8lBGkhq3q/LUjQLM
TJZLM5D9Fd8gBqY92bW5zsLLKGUjvdxVgY0j9KmMwyhb1VUpcDF3cUMWEae67uRZzPZPwOuQYZW+
Nv4IgWvjyiRsC32I6F6c0CJHXjaV+0JdKp2fVUUTFXR9E5McoGnsccL2B0VLaUEAltKk61WX+pR9
pYeGMGlt0pTpCH5fRGfFwA27mTz62euydSbtbfYLmqLIGfIof85yCp+gNZixrtwEWcm6sHyTKWo7
6UcMO6zFnsJbvRp7JDVgLAmVh7/o1giBq9kORG0m33WtA7u0DlMfabYZVaq5DkmMiFgTIpLfOgRM
sHgVkUorGvdTv6rhpscXho5i3CVNUQ+vUW5Lc+NHiT3u59LM7C1YxLG7xLTSoZhPFhZRx0+8BPMx
LLVjCqfA4zN1DHW2PaE309qrw7w7jFIQB7YS/ShK2tONPWXw5pPSQaeC8zF8ahMt1tYYsWT6YJa6
ynca9bH6bvqCRXOVyfaTpzJGVHm9FkWjzjoKluYNFb4j3pnes6CumEw23o+QJqTtsyYZU4lOtlTV
li9lfYzYu9WZOlCHHpBF/XzSs6amVAC5i9fOVDbNq6x0uNRWqjXq6S4zWRZXXR9pJbbeoroJjf7w
M16LpH30HWdpG4wjY3KDwE3/itmIUS8lS3mum6R8qBuIjC52HppqK3LNMTs7jeVNlxiCFMyYpjOY
9LSWOyRXj1a7esrpJw1XzoQDVJcoq23G/TrVYkdyefNc6XFNWwa1Mw0V7kHzvimc/mWsrDTFMdZy
TQ1gupur3QkO/7AdEFb3o+kjJJq7ZQmO65pN3dQNXm5F5ndguiPwV9tsbH3jdXrbM0rOCOYCumM7
h8m0VRP0NB/yDW2BqLq1MjQpxhARahtJW9jY4wrs0ztdNP7wOpVm+9MYM3ekWZQK9621Mej9aKUf
q3yFWcgBDJtwFCMzw3NmynC3HPQnXpauPeBsN4bvdt7och2XHfXmSFEZ7kZzNFNOYVPm1FeGh+GA
sNfvmsC1zX6INoOJJ4NGdzqgv151JIMb2YqhzCS+95WXyu8pk+T6ylHMnMaTPujW/B4y5hw2nTEU
KVlomAs7iF1IjG7K85p2pwl7mBFUR+IGQSObrVPoOGNMSgWRhJ52jJPcG6OvacGP/MLYWw0LxXUq
mv49wStZVls/j9Ww/Swp/l9XXv8f1VSEnP+7qurQ/rGc+vz2Xwsqx/zF1F3LZgxF8A/5M8Y/CyrL
+oXFntBlCmHLIAKTUuufBZX/i+tSgbnA1nDZAIH6raCyf6Hj4y51mM1xzCGt5/+ioDL+nP1DYWb5
HiHV5OzyDP4cNM3UgOXZiWiizMk940BaF2NkBO0cg11zug/FiZBBuLrYMcubNy7nd5MBSuK57abu
h4vk6CXmuFzPNZnnqYvbmgNgbaOLaeBeWZRl63Kmt1Xp4js9jSet1s+9WEBKOZugO2QDUgy6jr97
//9ROf6+UjSX0KLfCkXXdCk1LU/3XF6haTk+VfHvs9ZyrfUzfFKUbxa3gxkbEnyOiDe4tdugsAe1
79RcrAxTzSc7nstLVI2LNcGMni3iOkbYDUfhugzzdIXCN471k2bnj/Dv0eCAS167Sd6vYWfqOyvM
ySqJEaYYZpNvLZKf1lpkrPMhDA9e35LmyMzDHIugFGN7k6e4m9GzzKMKEuWZK9yhA2Qh8qlXoTek
f/FO/EtKvGtbPhlvhs65gRA0d4kK+13p3DkO+Uq86+jeG6h8zPsuJk0ncl+JW+zMbNhmZk15SEv9
joPJoXTwpfHJzN58oWdnbuA0Z+s+xzOSAPjcaHXirDuJSe7ff2SG/uePzHYcj9LQIprRIo18+fPf
PdGMSRIaccb9LfERW7dNwmvldA9oyVdlPupPpuuda8SxR1ZpIkY8rIpNMb0wJO85iapxVzdohVCK
2ZvcX9cMUdhoySvynfwpqRFIxeMU/cWTtv71SdsafmPf5F1GSEx/4w9Pum8mN/YhsgW+f5FZ9a5j
RwPpIPu9oyFsVA7JL1wyroiSneIAu9NPoKyx21RaYBgT72nRrfKpxSkoQxh0w3hMRueI8jk+TX6x
N0ziZTqFpAQq113S268yRzRPI+3J7Qcms5vUWn1mfBJtscld8iDzXpBJEObyLnaTnRP76iAACwRl
ahI76EWCbnD+F4H1/5sPz7Zp/fi6DnB8ufv++D4krUvCFzNLhkXDNe4j94lTz9kVzakXjToa8rnx
Ok5wrVNvo2jmfZgRoJORhJ/eJF5ojJF7TvmhgVBXR0+MHiZyuDpjU5YPhLN8/PtrTf9zSJxrO9oS
Esd0w3LJxmV5//21ZuNj7pKBRQpxJ7OyLqwCjdKYc7JMgibrKtT6JhS0Cvc1nuqd0QObs1ssiFMZ
F9fUR+YS010lw/6vEtEMY1mb/rB2EdmnmY5GH862PJzvf3xydZ52nZc4djC6wtqMdfHc11UHyLLB
OKalN6dHrpvGBRwO4pnKtEcjOlpfoCfFF4yk9JbAbexHkpY2UtTVBpXc1jEKVNdk/NTJzNR3zps1
7qDmJIlMKYFOE4s2yF1ZVw3Gc+dsZZaOvC4nqoxMB95Jn4gp3dstLB8CDrLs1AfF5DdnfGwRH6Nf
Heiuf826/OFT/UEHLdBYn08m6rS1PavkvlHNT713jC+OhhrTc/ZWZDKY7JpipYjnESzoMEoidSTe
F7DleB9xxR+GmkSaWlr/k6/zWHJcCbLsF8EMCOgtqGWSTF0bWMqA1giIr5/D7O6Z6R6z2dDysfJV
UQARHu73nsvbLC/lkL5nOZ5BM0WGkIJmj5rKu0FRI0Q1NT6GLoa7VtvoEHScWhwKf0uaSkGM6H+p
0kjfVjQUtiEZ5BJLDJb/aCLs2o/fnCpFAeCz7JiEMnjk0m4QzF3zMapWkT7UuI0IMeQvg5KMeFDK
Sj22ymwCuMa4EXbRlHcbp7QWveePV4NcZwKkm35ne+CAMLISUQvtf42asMZdYp1aIyH1iZyqw99P
vdXuzb53Lz1q4cxTKyOP2x1Db7H0woQ7etoA/CeMV5t35aisGx0HlyXvokZ/gX8zo+cQdq81rZNV
lrbhuV9PUw8gnXk0susajbeX2exUTcERSOuD8Z4WQ5xEYOADOQy9EQKD0+L9oHxtT7ovYmmuIdAP
Lq0RSweCkPerKDPw+dqGAH9Tg7utWr17tUklvntB3hrI7rovzWc8QvZh1hrMIqO+lPybS4V4b++R
L5tHXr2ZB0gISSOr9SOQnPJI8cy2QuZAZ5C5HDvdUtQJyJtefdOmexRwfd9l7C490Rt7jF28Bq/J
cHJo+rJ2eOm5o1NXz4X36MTaKh+0gZjPzov29tRbZ45QbK93q12q7cJIZcTeIdkcCkDiSqUukM1C
PVZ+MW8qBGYERWLYUx5RGy2ZXA8kCdMbiRil2v114Co6Fp4nrkjo7dNcx8uIkZcSg/6SmV1xAiIb
0NN81GzaDkFkXOlF2w8dQZfnOv0U4bfDies03G9sYd8tDR1pyfRxpk09GHg7BlFuQ711YJ1K+pYF
Gv0wFP8xGvlvk5H/uzr6f1YYz6Bhr7u0cD3yb6mU/vsKQ1gbnB7DIfpFIFPU3ZuVQ70BMLfzoIHs
S8LVBHlniL3Ha12lJ89V1yyS96JF19du3QWzVl4sd0qe3JkbWJ9Zaip/Ot5ztEGEPupuZ52SAmXo
/3/hFv9z4b6/cuF4wqVmdWmT/I+6rmrCSN734iXpxT68BrnLUQqswkjcKAvGh94iHMBv/HDVzkN5
v81jvg8AxzW0uimeUC8Bf17IqK2YdrvykEzieTQnVMcpTdgunl7iUcFjJd0dHTC43UkBJy7yevX/
fyd83v9znfdMPBAOmlPD1EnT+5/rvGWajaUDN1sNUW6vQn9YCrS7r5Fdp0/4kmhQzZAAQ+hpctZe
Ig4ZW7tunwp7FI+jBLEftUYQhTZS2lDs5rr9ScY6KIm92KWeLY9DYZfocqSOT4LGmdMbal1keRWY
eC0Wac2ao/dyaRbTMaEneNYlgsm4FvvSiBE54Wlu0nGpRiL6OlKMMLcMj7ClUd2hKq9oCS8VM2ll
hC+lGeYMBYobERgliK4CYiFcPX80+xvlWXvxQromUwV1dY5TBNURu04e13dVPM/V79LLOcuTiono
/yPBaExfnfbZoQPYtG9HtGKItwKobNaeS8PcD2a4oGkp91Y4RMf/8+B7uU+wplj+PWX0eQ/kgA6/
hfmo1dkFxpbGgleZ5sqKF8Jsky1qPiI+NLma0URvTBr5C+RGw36O28+BCc+qy11nn9IxzsoeTG1P
x1Gfx53RRgLFkvVc3YmCjGGOIB3KB0R33C3WPgx1B4EpqkPHZ7PSILutoH0ubOYLRxFdzXL0DvGY
LZLcKUAJD3gA27w4VfPBr6LoNCGrP3SKGslpvuG6Opssiq1T7cfRjJm1tU60U+IV5UPL68Vz1Hvq
5Fe5TlJ3NW/oEtB6St3PhMTwE3FIzxOYpFtqqz0yBAncjwBks4R6NdGG2oLS+Aekxr5p1lfPbMny
Z+3KJCp7loN3SH1yOgkfrDalEljqRUtwDfaYfdfMQPAIMWayLa7h6Hpkl2GETOCcEWmFoSQatWrp
RlytYfvFFO+jGwYAq9soztWODzW6aZ0qGVr5t6HkVGZa9lHPte+21gknH2ksNWH2w2ze5l2C1Lcj
8em0k72C5nTWHZn/M/gtrN7kRHRGsZ0weNboAHbKBY6rRe0q8U91Bhu5jNjBGc+cR0NXWwtYx2om
W4eZI/Y5BiTYnZ87tXCjvtjYViMW0rAei3iQS8u4NiqCpdnLXWXB4rWsvN53aYm/qm45SEbmupf9
a+Jn1BAWuX1msXUqM3mYfNKHEyv5xzLU8QnmT3FvOOionce0U6RbEoeNFLnsQTsH5SQk2ab1WZWJ
cyjxfBykmu6bYrPF+8JEptCfQ4/YIUAd3WGwQ3NhK+J5JwLsuxqJbhS9hnPS7z0Ifm5zT48xMKRz
jZWhsJZF72Bcb3oNrfF8Deet27gqgNuaHnVVAeQUs9oILwVUI+VWjvVTNCbpWt4Dy72oOFg6NVdP
rDNvMh73vl6asJiidNmUbrJTGGGQ9ioSZyHkQd5Ihupf0/WHYhJfRS/tLVlx9cXNZsXOh8G6bebp
xBKWBF3vY/25E/7+HorI+k07+wvnDcIVx/gnCJkMOD3oHOrij5RIeaJ1G+4Ojr38W2Kd11N/pEB7
q3DN4mdPWDKHaIyDvkTYaaeMgrW4W2mdDqzAq79xysznBEAOEbpZv81SgVE1C1eht/D9tclkdmvA
Hwyau60O+nKyiPEv8bZxGIZtKebF1MKp18sWQWnTMjHu6+EXxWi8sFsc9YUmvCWNRmJqKmMzVVbO
TGNZJ6rgCM0EjNPkFtdhc9HgWK5nNaICjNGK1sh5h5yPPEHYKgQro5T5C4uQuLqi3c1aBoElzx96
apflhLfg7vQhKuyehoUYMVs2bU0PPrbZkhUCMSgo+ASGJfPC6olhk/OUJP2DNhjVnqpgj1pxODpF
Pp5aW3THGqBC67a3MJ7rXdPRmfDju3q4LaJ124t53+XlAofqsKsxrwyOJm7Ro67qx8EZq72IjXRJ
UP2zDST6VlXtB/5v84XX+9ZM8XNuWMO+cvt7AhLVPOKnbJ2RyLfMLMzEarby/VRM4d6KAQjiDdZv
KqXXmhXqmAzFR25QF5ljNV0Tfy9qIQ/VXVz595OoGrWocztc+IyBj17Tm8e/n1xVMVWtvB3l2Qdy
I23N6LVtudDxahEG95431bQZ7LLjmNMw+iDGLkZIZcqqeZDoBlf2oNQCV7d+8nNLP9W9izgqi1fQ
cBFWxdN98swUMHB4Y3shpLYFDOAu7G0j22pnmuKRvrR9ojqRW2voP6fONU6kS+jmPATu3UvGxozF
cAqzXTRy0/eaOsxzORxk6iFOVy7qxPA6tLZctrJ9mNGI17qsIVHY4bFvcSz8PYzwjUki5bmUFKRV
pkeIyWCnrpI0bYNWVyw+abim/1RfGIAhNJ82nqYlL1HNcBA/F4WoyqpFnyPJnrJPaI3XGJM0ZeBo
7IFR3v//or5w1DFX7WDkAQzLv3AM90jcHfr9UMuANNj2wh0xGaeNJGsmatTJEdWb0ud+YdhNuPLH
CTpNNWkb2mH9uW2nk5vY06m3wwPm0faYTJ9VqIxdSf4y8adJwlKsySN/+6PDWuQWYU6CWjISAzFW
C6Wz2luOUisZWyO5xM9eDMfbYDxwqdlx0F1fmFpizK/a+tTM3V5OGQgBJIQMFNqO0+XMVGzYm85s
nVtQ1mR0JihJDWOHWQ50Kg3/VTaa+sbBk7Cqbc3bRsBdA7An5Vl42raItOYrlXQx0f/eknRItyAs
vxqpmZtxMpFwgxJwFKYd3zSdwNWN+NRZ9Y9fNNqHi7+QCQ08XBCzNDys2Knfuj7nvg5rscktylVm
Wg5iEZlubLSthAsFDokntxIO6oIDEXqSClK9adY4c1qr2o62dKD2tOLbNBZOGsbvbKu0Pet8N4bj
DEPXfAWy5D6GdvYwkC/PoDt+xQdbLdwJzrs1WT9GNLEiDeJ37pV1INmcowSXiYXTtWLdjfUBL/P4
LTBKLKA3K4LO9XbTW7S5TG/r66SAli4jX9zoAfIVwoIeqqb91dx9k0xLgZJmKaWxmEyzuIEYS7YT
1ttlWzWcdaYo0Do/27ZV6i6G6tmMegX2x177XDyPRmOxH1sZODRmJqxS0qOkZFErRH8Ok0IGdSWy
nVGECxwfzSYa4pvkSg9Y3p1LEbYWGZ1yVSdNuFaJsk70Nd/0fsiAACfTl2WXa86xsKoLFNhUDdHP
6NavcGNU5kVvyiVmnFs7vAIFW6ZZUy9HQ/VXJIacWXOjeMr9pF7MqNkW3Vga+44qnPSWQwZ44btH
GFiWkfHrNg6i2Fq+4465j5YGhT17fiswwW+GsfJ3E5nSJywq6QpYn/7MmTwLTK9NfxrzWbPuaREJ
6QYobsiMcbq3mbV4UY2qvBBVnlArIMHNNdeHe4YTS6RUn04HNNMc9CObUbMD3WPtEP5nR5lyPlIm
JcLstshxbfodTR17NwjZBunZsf2Sam0X+FmTfFhOeGsqjAS9qKdHa6qWZUu/LGjSo+8mRRTkjOJi
qYYvpGBfmh25O1BYFsw8VPx2UVbPUpfZkthX+wpEzOLIg4bEdVJzk1apdXCc6ga3Nl1beDR2Egfa
saZ437Rp3Dz0odZwA9rqxrmO9vssimXl0b+xO0Q4lSxQY+t+9mZ5cRXosjP+2Zb9nlh9+cUc8jTn
Uv5mdzfstBY+LUemiy8l+uCEZsLOSecmDkaA0KZnGb+eGR9KgRiiBOEBmsOGAZDZHxED1sCOx5Hj
Cp0xBLD9q/LZ9K1U0oFJJ9zJJT0gUkvGxxoa8VLTdBfwJgn0CVGtF13GINvhpZ61lgAWAvImziJx
eXLgg2xrLdEOyd21w4jF2puRU+zJcdB36KlIDyYEKAMOt4oieCVZO7Xr0e1WaIe0oLBo6RBUqpZu
i1u+mDt9mcclqd6RVy2MrkcFX5FQQiZQRhdleqE2pCA2n4wwLLaql2CSqHUW5YDEKOyL8BiT2z3O
uRHooiPzhBhJtQGb9sPqgsUQTu4iK+Jxp8flz5AZNgFWpF5gWw8XuBctTBFtRBWTPygPHwGRszi4
5MSydh+WIvgnrMgkBxoqBvkEsoVMiVWXoKJs4/QQXHg7axTExHE2aOXDwvVX5eiOpHefe9op1zw9
iNkpL4PBGgGUIQUl12Y8h1BOw3FeTDiA8LrWOyGsfw0xLVtPaI+KkBgiSv/rgdMm0rvRJLPsfz/X
ugMFo9uqVd2N1pGT238+uPeflIUQEGaeWFe11I9wYmVoHsv7b/799PfgioL/xyWVWq8oDIj0EW3j
IBMjIn2Z67V5/HuokUx12hzunaR+jHmty6ESryTquRjJSlMcsVv954MTasyQLHs/kzVzbL08XQk5
+EGq23iVNHOndL+ii+vVu16Y5vnvIcp8UjXmtV45xZqZuHf8e5AKkbgyrCIwirQ54Oc5OKlwt10d
z0cRNvOxKQwVxHx5qzzOCaVzH0ISpAAeY/ejEXF/HGak4thz8rUAlQU6ws73KCbJiHXKveAG3N89
4eh7PJZtcB/gMrqdl0XeVZQRHTFNXXA8Bx3v9uHvvyJVDxenoMKnhwp+//4bodvgck/47rVJ888s
baSqRzt0GiaYjLQO8cDxPF9/Hyhaiz1h7ktch86pBixB8E9TzgHJuu4uYeTYJcg29TJ6wD2WPfvu
sJ+g7VxonuTPuVl+RJPhnv7+DBDaHBiG3R7+/hAWkb6wOVjvMipIApZQ0fme1B8yH0+PZc8nJxbz
w98D+eyctRtmCRmTH44a/JozdDM9Wf8pbd33ptEBuyVa//D3E8a8NSkOBRMHmj9UgkOygLldcfR0
BKq3wrvqqedikTSe0QT4B5/7XGhddTa0Hn1FZJD9M1Sgb8u5WyBbp6ArQmsLxpXX0GcLTuD6Y3sP
XDKRwp4zDre7Cp3WdkYpcSlMohR6ypU3o9OuLjq4X93NySoW+pfGNCbQG08+tVkcrVXhNGAlfEBg
rFALOTSPZe3a75r/YGNq4f7j4GXWFv4cYYwBszcbVSVKr7b8DimsO24/qTobnS4ea3qtDBkpaUJT
6ESfuPWazKpvjXbS2s3K8SGLsx82DRI6BwnhcRqjw3881O4A7WZ0okNlk6Kc2/t2IBGh5jZ3ewW4
ci5a6IpiQZZEch6JjJ/05sQMVGzF6K+8ys5XJpiw19QNLeChZnnskae9Olm1n6Bd3SIrEU8iA7d/
/60RAcemc/pnVy/1hevOe1LrtY0xMVdD/LSj3Z0SmnXwjWE4McvNYCgLJIWN/lBq0/2tUS+Tnk2v
KR7idNEhct0oPvcrai5xTT0hA4mXev/33H/8QZ0dJFgVXnTx5uCDCVwc57NuNvyTMeKzh6THtdta
zSMy8yOZKmx8oCu0kZFKETO7tnPytKNu3OckkFTDDGZ57l6cPAyQurFDiLVeEHLU0quSs4/KyaSg
QApCgxFSE4aLpTL0veU42KYaczcQGxDecituF4X0b1UxPHesy4wQSmcTwe5i3cJSNZPw5oDiKgtr
ObnJTzOAl0uqKED6ua8NKhgvP9PRPVtWCXsYZU6QlslnZSQFagKnW9VcChaMDUTB8Ys9xvFaa3TB
vI0pi2U7URCakqRVW6ArbJyNBYj1QNzTGel00kffrZ0wCIiprBWzTvSsZkDzNUgLKDQqeYf8HmCn
y4OkINvXNt7IIHGWBXxpEKGoTiu6nOuMXEq6d+1JK/pfo+o44Shr3XsGLOHIwz6Vt++FE23HJAvc
0D+HZJoZqTzZyNLOiQ34Mdz5Iw5Ys/XONWZqR03uJ8ytBShLPOJW2O0cu/iMIlfb0feVsc5IiqgQ
0wX6W/oFjhiYmGTPhWI5V2XyYKHpC6Q/vg64e56Qx/60Q/0IFSz6SGYo9qD7yV0hnnRtsyHMCC0f
GOblK+bkaon2tD5PnN0mwCT7EZQr5Y1DfHlq2cussyBmwJQ5aJNtQA03COPAb3fISmIPafGNCMTm
a2442G7q5lzUebtnpkAn02XIVnrawitfOhtJLrAGxK3DvCmL6RNDnuBQLAgmmTd+I9OFCGu5ckbY
V4RI6Pm9x+XtwB6YC78YTdrPeRSwdImgjWxmnkb5ULsH0BTyMSxqLcj7o+ma6Rnz4aaY71rG8GHO
rfxBVPiVs63rt3hTLfeDs+4/hNebvnVfaQ+9DiBmW9f8torsmoIZGOEjO2g9grD0kSRKdroSzxGj
K8hJX5AFyDMbo2MctSdXGcdGOu+NUtpJi8iptiZyxUoitlS8yVLkUz1yEVQ1C8JsIa+YR51xmT0Q
vWBh3J+TGBlZltSBcns/aDiKeYpMwc55AbtEEckwTcHBKYr4NzKab/zrFa+EnSaz5BcNN/xWzKAM
Ywnb9EFOiR8kgleSzrtwyted4XzkEKMA+bL8mFCJcGNsm2Q0V3rJR9YV3cE0u/1QcDu5w/gG9IqU
Is8ETobkmXFshr4Y9yT9j0fT73GdZotmUu+W4VMJyE0tsicukBes4OeWDPTAl82nV9raimHUVbnG
miuoHB0JoJLtN3O9eDHo8iYGcSs5fCLhyMc7ovM5YlvVVLZO/XBT1uIxi7Jf3Yw3Hqs8AnlUzWxO
EuPkbjDLk0a2F9AJxnp9+cHNQOdvnQC0DV1/KxUUK5curDZuO1xNQdKT1QfYH2tej2W+mM6mpcOQ
E7ir07z5h2jjRiMsLq1z5VFAEyVG5/a918WNUxWWw9h5qWYIaQC6wM8hNeTo11M4g7tgKnu0h+iA
GH+GocDal5pDu4Uw8JX47tWumVhCc90yMjBWo7RRRMWvva3+9Wb1nqRQWYkmbXVGouPUPlX3yHps
XgCwNvYEKVHk87eadVLLVNhh2ZfGtdOy7GiVFfFFj6iKEaHWZOfUlW4soCv89giRR/daOtKm/LCS
gI7qvHLLLZni5PlUC9y/R2mULI4hl06YOdGKE9cjpuhF0kKZyB0pgkGmGprf+KUZ+aRM60NvQSno
uDOCEU4oEXnqnHKJIFFWEFSct5ioqA39sc1E2ZfGo37M8+aXDnKg8mwG39fP2JZrDHvtsEkTmDy2
l9/sptrQP6YCrIixQh3+UyEnDbLcBlRR+4/uuqziQ6ijmtYSc6/YTlEakVeCM3GM1yKh20AmzBOj
o3SXx/PSlPMY+KH/mtUrVKvOfqzloZbpChX7l6dNJSikAQcHNNu2Qq/V50W+jHhuCZd9XqG0JQ/E
Rg8aeWe7eM4j40KzTjvNMTbLMH7l2vACsGbNwnPGeBtG9dZOoHslIVkuArPiUMGxcMKjNlboTO2f
dCD5mq7MauiiMUBCDHCJ8oOWoSjiEwApYi3CvlwIhdOYG2g55cNvXFYoTEjGytMJ4nb/jmlCJ1On
sbs3TWODSIdyMcgaoZLUt1Yk3iOpUN05W3pL2cKxNOwUdHRYpuA4NHg7lsJPXv0ZaXcrf6TW/6Md
X51sB7mvh0TWGuVG51NYxPdQWlMrN3o00RHIwueaMQySZMJl/Ze0Tc9okeqgVepFuCGKKaJljBSy
aogpRIgcUTDCEAhVz7WFvmTiENNYmHLvPdHMPddj/drgWPWjFZ3bI6L1wEDbmo+8ObjT5b15sebl
7x1H7mKfcxEbdlMhIVBUn0F6sGoYGVFfPcqaCMAIGoFRFPPCQVC3FiMeI2MMDzX64GCK4OxruDvC
Ovkc5p1AebGsa3ELC0Qgmg7VIM3WJV1fpA3FZUiS94J2QUlQZNBYRB0W4hoDbzbqeVmp8HCaQ4N+
ZU2h0sHEH4T1pc/JDsfXJTXovNkoJYLa4eOTVbjSrJGBA8bvlLkFLJDhCQcdvdDiH5NOkCNSfzPn
9rFI0DoyNShN51wPsYHh986HdKYFsmqQuXrLySSBVHjHOrBGoyO200971r6tPGrW84yPR+XuWlDI
L+aEg7+RtEubqDfMJguGKYe6a0+60A6gDh9laV89ixAhzf4d8mpEDsZZ2U+dz4aummngiwIlzbXc
6tssOiAo+wkbilExi3apOZ+6I07CACWOAqhkSwKXl8v6tVRmTmvHyXah/agsbAJ9JF8ZYb6ABuRN
YDTMgDwYiIAqkg3WHFLwzjIDtuq2o9vZpYfcm5axb0YP9ky7Y3YGmhH371Xq5FX0E0f7GIWlZeV8
A/H4Pt47vVP4nd6P9UaC3RpWtznTNtPRTCM3KTRaLbT0ZzdwotYBZGPY+KmMwKDyhHH8ljb5w+De
oYzh0p3sS2eMFx/HTOAQeUS3StYHb5xqzh5EltAl/a//jlRVH2ASautqqJ4Gu/kYKLrWut2ZsCLu
2XflGwZwd2+g6V+KUfGqi6k/JEnVH1Tr/udPrnOPK3OycdGUXFvhbIUHqfNA22XMKEcQFOBkz3Pg
JdTWTE2rMVpYjVbjjRM4pu+q0wH4SzDqJkp2uzb2PZae/d9Pfw+FO3IIsJJfzdzmOWamNnZ98D1R
s+k68xblJyHN+3jMaM516XhLOG6LycO2Disqf5om6J1/iVAqeot7Bhay+NTmvFq3jRHd8uGkK/CU
cWEnT7OWpneXSsy6ZLRr2TrGupzVcCAbQl/UZHzjOMi7U/2TunO7RP9b/qsVsWedph9VmGYrHPZc
am7znPnTuCnt+lHTzV/cM/O6TIEiSBmvE4OWZYLL+1jT8t2W8Xc4Ntll8shxAb7xp/pxNrAN9tiw
TmQMs5p0PSkuzkOoOa9hdMY5/8YQn5OGNb1y7RyF8SON7D1NtWtDHE1GQTdiFdRgsROn8hrpza+X
pFAFFQG9cJNlylbVexiW6MCG951wXcFBw++1KAbnIx7UWVmwI5LyQ2nus5VQLHby2DNPdpoW21bG
TYteh3ldU24tL/9igVp05fhblRjp7Aqoq0oWTk7wTzmaWmCH40UbQdwTOh8aydXJm0MXRbsx/4EV
vy/624xquCjHu2l8XWf6Jm7NvVZ4r3nkvlZb1Yy/vUS2MGfAFJC/YER7AfVDVWBfSgv5ZxGBqOFU
T5Zs2v0Un97AuZlt/teMQnrAdtBV5rNfiWdojKfa1dZR7F8YU30VmPJCGfE3VQ+z6R1A3Zyi0nsF
/v7tuvV2Gqpt60a/RQLw0R/yWxeaK61g+kCoF4FixfjFkG0L2hUqCnGOYFvTgPsCS3xzSYzxinv/
zJeY0B3qDpqWHxS5Y511UQX9ibp9BcN0tXN5Lmk1z5e6lAAUHBR14DnvZI0SUdfss9/nxWdJQa/G
+T00DhBYHik5saroNJb4xH7BIEF8D19qSe5Mdv842r590bx3EnYplxEqmPIjzo21l9RH2ymeTlqo
P+GUYWRHML3JPLKbsKaQnqi336WmXZqBejPNtQ3GERJLvSMQPXNNb5PRPSdzBlkk5VTdK5kLJz02
SMToeLqQ2Soa77F30Us7dQ/l+F6qHvtOC5kAHTO5xs+dnjygK1nn+JKDPOTKt7PmyYvKjai5kmp0
98hE6vWc+0uIbZPL7KdRUq5NNNAW0c7Lu+EIDMpGt6w3+BBUOyxxrJgSPco3UOULspZzl5sXVAM3
r5g/E8dHY+R8ZT2jUzghLGT7lkNEHBn5tictGRh0F1gcBaXprouZOza2vRW+642lc007I02n+poW
+sUR1o+fa59GCRYoj98rSIn39NRRM96szq05b3WvutYfXKveu/5aZPO5DNubW3QnVW7j2PtKTFZE
QDgITwbCwdvsO86nmsOPBHze+cQRdP+yyr8KTf5UtFkCA/YmuJ2o+3XjHPRPWBzk0P8r5Ijhs+g+
Ulme3RbxtSFfomo8JolzG/XstZ/eEk87MwRDIIK5DzPjk2cyurC65FkY4b7R58WdoMTMcztmTxT8
G8dtrlBN9zA0zzXoUBu922S8IFz9bX06O7OTfYTo/U0dyaaTvsXW3fqooVAiwvZRdaZAc0ZuFZiM
t6jBEeWGh4rQChhv6NFtrOqLKHof6H4hQuCGvT/rmiTBst42GpQMmNuwVnAvB6Z+j3ZhfzFsBqnV
4P3Cr9jPZjJiv407hjhPmacTbpzksPVmfLrdgA84usfaeESC5mD8OflGaFLMl9lpzBWJOgu/is+h
FU5Ix1hCHAFv19cPaNI/x9x+HEIHEk/IYDemix85e8uEd468CQ9kqy2Uk/pApwhk8n37mw3hkFCC
+LeuZ+nDccCLbqt3fVLHrM0CLcl3kJ23fggxJC2fDbFOY3GZJ4UScj7iBFu2gkKYGFSr0GE4FhuN
W9Fz6OAO8XbgEwa4qHNsTZ3oaOQjMi51HKvhX5wUFydFCOCn9DYcqMveQ8VtuPKwOqY/00iHPdFa
Unq0/d2GjVDwQc/jF1G2xLCjjjOG3Tg1CxHxUhx/1/fWyZuH28Bh1emaCt86UjUqu3XXpTZfW8MQ
HBAIirdi5SbRa1s+p5KpZ0UDl47ccGu6kdMrEFN0a+2udx3gSdA7c9M+xQa3qFMkExgUvw00mnst
1CSwx0bgcPRt3Okhb+zb7NqXO/YU8tW6E4gP/Kj9h+LyqTV+qsI82iXngz6igSJq+QXK7MGrn6RH
Eldz8VjT8GC+pS1gNCW0fTQY1wjVVa/GLXOpsx0D6W8Q6aMCwpj0r1Lph+X5HKydiouPPrf0nE+y
znwaHRaVoWldrLrbKVgcQTfFj53nvZfuS1HZn15bJPTQXGYDcPqndu8q7dmnGgth1SEgZsgYdusp
01dJ+e2lxDtrzYOaOmS7pIYb3ICl9JaFGZ+KiC2tF/5NOs5LP8kndNxh9kKk6kt5v4QFFGw1GgsT
2c3C9PgWot9pRP8LDIIEKAamgf8sXD+hUSWvdhsf2pnXZmhiWTRpzUfJeGOKSFdmQ/JpHOALPRsk
zgLH93+IpHgqiXYQufWTx2C0AWhNjHydCyN6OoYbgvfSKjr75fBCRGDpuy9Nc0fLxJRb+I5VWT7V
ymKu4LwMGs1hXeNa9zeRPS+ytL6oXj1Bs0Usbd6Un/9yHx+n5nd0vNPQZf9mIgKCog+3sQ3WqffF
pyaqQwQkhTl6txV4GgDSlMnCVcVbr9Rm4sJI9fydaslBAk/Ghh3Rcyi7lwY548q22Vxs91gm/pa8
Z7pL9roP1YttVvtEM/aoJY8atP7AJUA89VaW5i+b5hVW1cW8dz1l3b7EznBjNQuAFF/cacC5mNAu
mOZ051QJsxm+AVHIW9Lpn3qsE5a48j3+adouPaTqPOMIdUTSzYiToHiPIApDdd1SbU0JmjO/L1SW
YEwyR1uZnAsSeBeAMl4tDdq3MBiSmqxQfcldUhLNHroveuh9aGZ1RhX1mXWs4di4RlAORcNJDe3X
iBSyvuFJu5IkjzdG0SGRfEX/i63zWG4ca4PsEyEC7sJsQe9ZpCw3CFl4d+Hx9HOg/mNmMxtFUVVd
pZbAa77MPBnGHSF2P32zQ4L1DAhXQZNeqsz4zgeWqjHBw+Hrw1OIUckZB4PzgkCcB1Wkyr7G1axI
8Am/yiS+h3C+FE7KnT6vbR8VHypOCCZZ/Jii9HNILeh2IHiKOKRcuG8YEKTOpiduCbeA+ZsVNb9Q
oJ+Ad/LVU2jCUpDc+gybgm4xALPb72D+c3Wo9AgmNjAiwncFkNJlM5V0FlTbym+lN//LkYoZW2u/
nZYzmzbhq+swtzQAdXn0XfQQ+WNXnJ/tcMfXx1KT2L9Zy/uxVDdh1nxNlBriE5WVNzQVFd2KtQz7
8gtdbyFzuKKD+0ckkDsclsg86BAeE+yNZlDHIh3VkznZP6wCRs//hiaVYcG8cVWTr/GyLt1oSXss
BEcyzbUSL8zyNyx8/CxCtgwTkKDDIDLIfnO2UTGxGlBWXkyUUDNaBFCYNictm25ZjrPVMm/MojnU
phzyMr4piE01TELmDG3jbogZrHt/+sRv9RzO1NRIHpBNF6Fbneh+iLyIPgQkyH+GpMm9aUbCy4R7
hXPqfPs7npjrwUGe8A74MkkJ/2L/YzqPCJ7UZK8wMKlV+atavMEM9RN3KmCL5qMpsw9fr591pFqF
is6yY79rMOBxx59WiUgxDQ4pNMqaPDhQVSYJqDVi/GksUI1RpkOpr9mWG/XI8g6st3vSe8yORsLJ
Vql26OVEecF7dsHFsmeANMVIC8IGG0ouXq3okEh0DpUOaIo2hkNlhweoPrcxdC+MXB7tRpn0fy4k
Uqb331UWfelqunF0E4IAu41qk2vP2J8q2nWo62BiZDfKW54mezRcKjkrwRuG8StY/KQrHtaA/AiG
+xHnLvoWycVm9klADx9YEZrSpHmh+2gV8FVWV3+wZWSO+m7pzOxtJWV8EP9zcdnyFCk/3UjghjRy
avJQ1uWwDcNpDw7m0anNi56JF65QT6FNR1gzndpGPPFm/le4z2Oqf/cVO1aaNu8MYmBmfrh4CGgG
Ybwr/enHZ93i58itl12LtxegnsKEtqcjrkI12A8133oaB4yFGeRfnHB3trgw0frqE+QeA3dv60hP
cphRNP2pv6qG/dbRGub5Zfc+TWRJ1O6fH/Adw2zBEFVdGRoxLIiJz6NqPlJkD5AnV0WZvhqZPleT
9gQ+ZcGJ517Ny4TqGigCBYc+t3x2J/cu085hatA/O0hTcT2QHmXIupBp/oirDUaewKP651Eb4QFT
26iP97yp9obGyL7qPkNu/YbJ2qRl3WU0bLhs+pOdWisrRFLnX6BbnNFRDbecuUKa5rtKS24Z+oQT
HmCozTtw+AgH+5dA+0N08u7U4tyhUBhNdrnKyn4aq/iN6cEZoODSic6Iu69+Vl6IWF1rt3oWxFvV
IDn4hf2B/ek35tpXj8EdS83C6pEaLCP4JC/yPHDIwO2HE7LmUN2wMSxxZQHl7x56mrF8ad0+8Slt
97V9HcKro5iTiT0HCLV7J+F6StV+/xP1xj1NMV3OPTrTB7z2gj/ECUKXSGdYu2k5/Rj1cpzjBy8F
G7BlXGMVBk2a3nxIn16pUVlPVh7c0Wleh2eiD1D0pciSj8BP9kS2PZWLl1eUAT8qeizG1t/HNO2g
oB6UdENuK2RATcDBCp8S3e09t41ZlsZrJ2wUesiGni3E6A2m6pF3NZmLCTp9k+wzkeqzWgdfEU0H
q1BkuqdP/XduGBgbACC28TsU31nySxUvFRScEppUKXNFxiCzNBYE78x6NU70mUm9PidPeH3fMmkz
4A/7Z19VDx3FJEWLpYDecIdA5QinFyAmGApca/1qIuzduW+t+lrULdW6/j6rsBCLfSmM6yjUY1QD
Z40gxxbKBoLsIeKRaafl0KtsOPayARQBaHaTBOE6cuCwTu1KNauFXzlvTZ2eOxrqSoi12fje4u/3
LIsAp2NfgqT9dWXFpUHHAtrf7SbDWMqTlsQB6eJiq6C76rGFrE8/lVeQD7S7LzopfqVMcLL7XJfT
bzWpMGzKrF64tL8qDqcyaOWcQNycQhOm9nZ6nR34kLBzD7AHh8EJj2Kd08gYVSyVBkoXJuveuUxm
v4kDbrppqX5XObxl1mglM3N+WLMfs4pX0qoevVJ3npvZL2QJDlrYxVxRqblS0mhLB9bWxebmOTGO
9bpDC+7spULXEU8OMBG/2CGKvQMwJXNQPQSpZiBFr/qofSfgx5LKwOv7jlT4ZHOEHnVBXjjeYymh
EEVn7czO9Bc/bE35zhTx7PjJAVzeUiA94Uu/G8MxcyoeZN1Z4+fauL3KW5MKwjC6lqb1bGFVmEP2
OYZR6FpzGS8kLmCXP2br/ohbE2gfWp6u/baUy6KPX0UQPRmkfGeh3VkMNSZCobw3gh3HlMk5c4aD
KdpHgQe2V7sAGiw7uTSqpxih3PW1W2w23904fVRS+yRHs8y1gRQ8zDJPABPqTX1HSV/rBXH/2Vbq
PsuiDVPHVy1Xf3CP12SWkyuhGs77aNaaZb83Zost2l/rAcPUXLyPpvsrENnsZwtYoedPFRaXurqp
34boWmYeqek5lXOEkLpyiUgvRFViWR+kN5qRCfOLE3pSteeytsA/1b+OSkXJ6N8nC2uakPvB6H4Z
hs0DpPgGQxlOUXzTWoAGis/lSwN9SVhlgzFxN9rms2PMKnH/m2vJ78z3UOXroJLACp3+JHSXcEZx
x9N/L5Rm1/z3V3CpoxfDcF8wa7YNM0v0FI/x7LUJ4rupdJxdxFuuhjeV5AaNW8EijUlBEfjNNBbh
Pvtpc1DMqA2sd+Qagj4tkJYhGmcTB4kOFLkR4C4aFM5RfGJQou8Wd503dSWYXr7WABHl77MxYq6t
X8O+K5YuV3NVodaJJXSZGPI1xSiwYDXCXavOx0m8kCZH9bnFCWJVso/08WHR44BtmJ9ugFPLHq2j
qs+jUyti5KOhM1UGj1dtKPgKExrEdTXY2sX4QoIG5Dr3+GX7rgVdvS9/CaEG/+CvhlQmdIOe3+GQ
irXB2VuICYhc7DjXsIrh62Q/Y19pRH4lWP2OyTfHfoyEjlwOYNdYh8M3W6VGEly6uq+ykr7CUDkH
PQMswDj4ztTqMpqYTxQIb8spVY2dWfQMbFtzbbZ+tuEh6VaEk7rl5Jivg0z2IOIoM4OWt4Rn/J7r
H3qWYslWO8dDRLxogXIe0tmXbZrPJmIG2oTOtDvLXzOqjhjEffE2DpCU/V1QiR3893YlZf3ZJm9m
pW9Nk5FrYir5loDOyR4YAVGc/FG5w9GFA1bm44WSlJ0cxS0c6oPbEvXAJsEJe+cnToKlw2HL6XAd
WAyrm+6ftM2HipXEHFzkRptKDa1EWAWJAd8QHB06rj7sFPk9DREDItk+Gb52om31hVq9aKFgk32m
vCDgrdKJFfDet4HnbaP385ZUgJ4W+U0mypPCvNO2euLbSvreGPKuhtNvFFI3LMMMg3+wqye8RKG+
z0YTpKH93A7GQwTmFiFoRSvAe5/ITzsv3lt/usCwec2rhVRtJuVMRyRQpzNFn4YXYktdENRdjbqJ
zh5H3a5rq2PO5DccR05eMzlp7k4vLfc1NtmWFWXIVrgC5sKKi9Ttd5Ekx7pq7lLxvzLLWlulgLJK
nh0CKh4plO9y4OoxT5ABFMeLLkteUk5mhoaXRWgAvSRKXFxK3iZkRU9BdGtDv/k3Ne7cWe68OXc5
xj+tRTFurxOvM2it5aaTLLvRonOtsn97EFp4HbZxFLz+/RGLuATTX9Znp8JT4k/aoqYEDwEz4PkT
T0hbde0yIUoyBh2dZHKElSScqFcTlfvF+KLwKuyLWCDkrABNlKGVf1/u1nTpgfItbmfUci8Ln0FY
swGk7DyUsuN4WVxcimNxgwFvo+T9ALOZNVKtWmVbM7w3RrU4OpH83wdtflloAtl8Iifia7z1XGNJ
GdGkifIoW0yxxZDV645rDhRyjD1Bq8aQIIzk9PeBQ19Aq1XvbibkQhhM+llPJTmRmqavCEWn7cJ+
S7AGpwbTxk0yOaGXSJy8iVZphESLdEG1nUk7I5+rwmNcNoKmruRFOhW1f1bY7XUpqVTgzX6YTKvb
Epn/79Xfp/4+qPOf+H9/7O9zLjM6T0hAEE7sg3OYP4gimlYyTiDx/d/PMf8N5iBScPz/fY6ISbwA
10Wjoi/EAbg2ZqcRpGQ7J/m0jnEcmg+/8/fbldaLQ6gCIQAe5ywiv67PbGdy5dpRt1DGqD7/fUAf
Bx9W5z0OAaOj8ZiY8KZJmfh1XCSY1s51soaeiwMVaItxwCCMfX/HQQ+P/PxBNTNoPSp2qfmVUiv+
LukistvzS4OduO348oC+hT23vxAuDhFhZjZTcLKZxJ76pPrfr9r5V38v5/Y5OkKwlYfYL4NNi7JC
eso08pUmQ2ZWf6+DrjM3bKCYKkJlFeuFs2/FeK0MIPzkQhtzRdGQufjvdSnXnNTiBUWC3Uqb1ETd
gOfDBBvMIARlgqgWMHZsJ8uZpSd6U1Ku/Yd4/pChAe5gIi+YjLVyTXJvrgUFPjmYEeXnkal1uxi4
upNDQIGzAvY+UdtjxNd30yeEssqmTOG/l1KWZ9coD3O6Lc01/QynzL5akPyZey17SlSvccCAQ9QG
tXt6X19g4jQbH9AYIjS4lb8Pgx9Me1PNT0XpymOP3WMD3PnRQe1qvL/+yP9+6VrG2rSD4DCWbnRu
pv7OgQXA//zq71NxNP3vVwBOj4V0Lo3UIYbHlXEhs29c/n5VVxX+JJ1IccWITEtT+xBplb2GY9av
Q9XWXyvBAApzdH2K55djt8oEfRBNpMozhyHIdvOn80FNNm6W5uumy5Wz1Q9fRdgUjO06GtESO3sy
O7oM2e6xsc0vldQqyQ5hjEicYWu2Vv4ctYp516Mvxjxc9qAhPNvOOxq2ff/7bYzRW/qsM3LCMl/3
Rk1FW/eulsr4IXXEUFWtpr2f9+z+kCw7p5k+cA6aHB41/eJwS4RDEpMb7ZzpIw/JnDRNvRioITh3
Jc08jhuaOyuekNlkzwrsu8FhoqDsStjl0MUslE4ZJjtbacSdoZm6M0hHef1cBzjOHyxc9cqQ3yc9
xPfLMCeZe7VIqASLQQmtYzzTJTOHy/vfS12X89WV34BzRRdwlURrUcrZBBr8amFBN/H8yqDAZR3Q
v8RagGE4JZyIdAdqfEinm2M6xS60nexghBQXd1mGa2hyt7ANnoJab84Gh7mzVufRupWagowk6b3J
jJ2d41GzA5oVpslnMRm5V2V5mUJwTTWXsW9h70m5WHtfG+w92NlTnWlAdG0JBIb47Pn698toDIvz
36/IO7enwbjg8wm25Tz40/j7qlWmUUqaKNVJbQZ5pQ5TLseEjCxDLc/Imv4d12627VLaEcX8kpvv
yeG/v4/MvvZdaK4FtVULEnvFRwLyCPex9c3EDbdNXWpPnEaMdZQ7k8fbkMXNxGWdTP34SFREECYg
t8npxfHv8zlXSi8EabAPZqZ6BHClzGmusLE6/EtGB9HJ6BFm6DjgJ62Fn2rqr+tMp5VLtfcReuYV
+BW5qiZYxhkH1SjRmUsWI4FzxSYYItISAqzo8UALdZ9mdbFlAVjXQdIcVJOj19+HBgftwXIS3rLw
GCxOVidrOAXmNB7/Xrh5LVk+KzRSeiAphOOv/vv7RTDpB9f4zIWZkW2cP98zeeBk6XOlTbS9awz9
pWygRakmoWYdhWS0R2Z4pfPbsXfSrurS6x0eKWij34H3Tuq7g2cyplzgWg8WflBBIzPRQiS5XYO9
IBuCjGZD3aOMaeDRdz9IWH9UJs5DjJkMvdUfEhaZlw5D4FGv8/XlEo3wdGo00AocxMBQX1hjcaPO
ZQOB+FSH5W+Q6bgTB/MdWdJLqB1Tqh+r9x/UKiUDP8qM+Y5H1pDfZKMHTfHaZuheaZLvpiTlSBSb
LwPHKRw+n2PGsJVw+kWnBCf12dWkSvlkWydXcozX3GawNeUWfI/iX9bglh8NVjM1yL9TPbu5Bqdc
GI3UvzxBsc65nVXPmm99l9U+k/5PxpmZXo4HG8RjxMRaiK/ccj8UrG3e6NpXv9sZLgN1dTjmVDeK
Gqd5NjzjJXmlfP49Uv0TnQlr0REniE5a7N6mOvrXpdWaDRrRp1K/XICZjnZlVbUS1lIJ685zdHm1
VP9euacOzaxEcMPBThtd7hRMdpI7AZAl3vFtk3A9FSFTbTu+q/NUY0g6gQ07fktHf101waeVMdlK
ew5bBowCx2WIWZAMWjY0Goaq/ihFuKH85WAmkNDygelE7N+Cprm5sbJsCwkgW34AVdn3VrFu1H4L
d/xVqaZ3vU0YitfDk1DdTQGKj2XhAuIzZODV37nLXDqRPbmZdsamSY5rWhVGtka0udDvZzRy62Y5
d+Maq65/ilACRK6sbJlfp6q7mhqohSk+MJw6k2xf0uSxsgn+S9oPjbcx3aSVQeulPGil/y/QS2wH
8Uuvh4eRn2yPvt2E8NoyhzUJiwmc9pcwDC5Tqt19fDbY/NLnwgovUUs/nq/iv+gRriNMrV47uT8D
x61kpMd4zH8qhn8sE8egyYgzMt3K82XcTrUXTeNHLhA3mqBZip7QRZlQuBlTXtJ925PLsEFdSawG
itJcoRxuATthJ0dJcA1G5okRJgtb7U9FHMtdZgZnigOJNHX6o2D394pOOF6HT7tQq3t6YZaK9kLO
YtIfas+DoiZY8ngQvxtCDcnUrCvyp17G8+MlNoWGPYpfQE+syvSpaX08/LW7MftgPeTlo6iigZ0L
5K9fX3H6XkoqhMxxeuKmkpbOBaDit+5qN5BRn3ZGrIvcgxVzcCzF+Bv4/oLl+KIE8pxC4m9f6ITY
RW15jvrxue0CWPfjK/ziRyPGyYt5SlLuRqro/5l0uvIwdmsehR373E9gldPCVR66DdZO434Yk6BY
GioEkKZ7NkRroG3jd48FeDf4fssg5r5T4o3WGKszJWZUpgUCW+3ZErj6girnTjSoT3HrPvUuLiFY
HqR6QrIrXcesT6ckXG31Z+rcv1W70pe2yyTdz+sT2yuVRlLb66QnNiWwk0Xvl0dNRUW5gTrlW1qh
q5npiW7YW8Ihu3MZKw4oXxYtXJyCWBNY3rw+Z3lLOde0QfCPKO+vXVrfTkzIEIE0kljFYqX8Zrqr
nwKSHY7URvLLXtTl1VFx+rskX0f0MhJNvrDpR10i3oBJ8+2trVWvyghYWGP/QWJqWuxnDG7nslHB
Ktw2heZ1YcJbQz6XU3pPUoN5CvcFwjZhvyx0Dqwq4gQ57/beOWvk3WhTOfWIXl2vKsIb02huappF
0ib5qjKbOrjBZEQr7iHp1P3ABc/3lX4Z1dXDSONXS6zz3HmL1BSvT7xPh/AnNXLHc3WGzfMERHJk
oSlU+srXxP2fjZM5fU8BuZdpySqzsqPKRCdLHH/dvIHFeqfc+kfvLXPVYhyzpxiYDoKtF086/9um
3Moo++wH7Vrq8t0e2N+DMDmZQfNuy0aufNF5FLggftjD2hAY4KN+opCEnpvKb6JzkYIhi8BAL1BD
QdYZ95HcdIBjIEAVduZq4YHa00XSu8ccWzphuW2Y5EB2XITiv9mA2te0MlBk3gO4CH3oiajlK5JQ
2CXH2Xy5bFwCBK7LkgajmgZNtJQ44+CFbIrvd269Tbie+uVI8EMhzOanySIzQBVAxOGdwLrQa0W9
suIlVdf8iHNlLsrGm5aDSOSNcbDBKxlu+oENLsRhaNzi2DQW4WSf1NSah1zN0wg0jXgk/1YlXsl5
eYZdwR5y8RjGufbhKC5aY/Ke2ax7DSHocBp3fy8k1XMEqxYCbxRGPuY+mcoOkjnJA2b3nk7bgxmx
HDCSa7xy6lLYG1iSitReIJVto6p+xyoZFsifrUXbWZCnb7UzLihz+LFU3id1+knJH17nJrhVdk71
7vz3TxDlEZ2ZWGobf84sDbC1FiGRFE9rp/dW+Y0682cANZPRIpiI9jAoyI2TVCymRf0mdacjSCJc
ZhlOSYVSBMhww80v+x23U2vHPw9bB3+nNIdnh6AZTkBKD3t338XNQHOXuk1kkuxb5kFlVCnXnj1U
l6l5dqxkk9LZqYhIfqbMsn0Lw3iq+6+EAVku7R6khkIqqkW6uTvGmC20CPzf/P1GdypWPHLpmnzW
eEyH5qtqaRrsO9WkVBpjd6Rl8phQsrdg8otbwIzfFKGhvZfOelDRfCbCDSA7pm5L89lw8bUfDeQs
DxOyhOIqLwk0jgP17ZckUvOj2fQKlI6RcDkdVVxqfS8EnL9IkKYQkX3rooh1459jVY4kctvtGFrT
EuPAyRh84FAWIVw3zqFMje5ccWyl28JOv/NE/ENrmp79NE2XZe2/1aFNFssu+02ppM5SlzV6i9wm
7YAFGjY7EiYBsPiXMBN/rRInnlP75saayHuErgWlz3TRdtqwWoyxyvR8soklwdXHb9y9RyVBeYYU
6QtkIC+f32bFXqTGS1lCTI96wk4DLFYGWmCPBjubD6ohwQ472WLWVpdjq1IQB4w/MBDryzDHrMLp
EZ/GR6aP6k2zS1oqXhWw8aoJF7KO1Uc6TRVLA1d3SgeWcqj3uCk99hM0Gq7+RMLzgw39iu6HaVdV
GQNyONgg9gsXVwVbRmsnOxSI16hPWq5zdXAV40olODSidmzhewUbl5xcwmmJMP9F45CM6JWOS3rc
3mRFhsioPyO1Ff+s2URVDkHKJZezTGqr5WIk+oBWPDLq6MXeJ2S4BCvK+fa5rw2WBljKWGZgK3Tc
afBwGMcOguGNtB+eu1Mi9PYBbuiS0WSLAqy8uxRor1TBkXBKSdjnlbE3dHZnskSvpeZ+mW4/LaB+
rC0JeDhqmh+2kEWgB6dQE5ieqGVcTJkEMWim1rLsOZZXDrhZvfsX6QyFRPAIptZfAlceiO/6R9b6
axAqxsHiCrJMwStBOh9/+il5pHrbHnxXO+mm0JbNCBuh8C15D6SJawh2bWjyjGmgKqeg+47U4D4A
8HJ7q1/RNXMgtlavQMv3a23EVzBUazcGzhlJsR2KCtQkpox64PtOqIfZ7rNvFOGqqoJ4k9jxW16r
b13tOxRW9qwusbgFVM9tGY49NYJzXtc64YKpY7sIne6nSa1hTSyF76qIyNnYO0p0+n3WBZ8t5SaL
fhenGDcy+1MY9aHq2i3A/1/C/HtQCv4SEyYz7xT8s4zlyvLZ3oRrp/9MOPiwLbOF3qrvVTupN2ip
Gxf7SOd+GZItv88TTOjWv8a0wjsuK1i5JP6a+lnU7iE060dU21jLukvd013LE1ew5JKjqVOTHmBU
S4p6yM3ExI2OKuIff1iPYvMqAblaGWUi2FHTRZ0n7tJPilc5TiZmIuOjZMLXpNznyem8TjgFt8CT
n0QT27xdy4MqS66SVQ1GOLmHnKvPFQaqNFW+dYXGTaFs2rh8ZbW6hVGjL6kSuUZ0JjvGHFotxVdB
Ny78vOac5t9ZVZ3Egy8yYADgGbreL4UbGQeFbw7PpZ2uFALu9KiwFdNFYhAEsXM8DvgfFkiO4Wqq
OSRj5X3GGXdIdfsHn3u3yk2TPyh9JihBKBc0Nr76RL5RqF4yFVpMMvT8fTrImKIkhlVUYbdwXx12
OfZfcvBUOXD0g0cxqZ4xVtG+b6LgELYYoBLOb76uKFtUS+WWJmx6JL42sbD0rZwG3r8cFgJlGtYT
0VTuI1ZxCQmeLCyDoj6D2JMXjdxHqxzJucl1kDERoawGO8LOMKsHJ7xp4ajlsAvzlJBP1nOWN3KS
1o5/G8aMi5MZc8yAivTmFAytNIT1FkDHxsgqThzuYYIz08bAIZPyKckVWlopTdCJMD3IGT3qcDz0
dRlfiyH+jbXqszKdTTsMGeNJLG19h9DWK9oIw4tScpqcGwSFJ/Agzr4sNWxx01uptRCufHjs00AL
cftRTeBeGEKcsES++RZheomUnWQng0uD5/bMzHJQJk0YfTQqIiciP9AnFdZIULCZ4OGyWlkDHeE0
EDY45g3lkFky3ACxuhmkV1fSH37r0oXBiSClTpVYJo48Nw0lFUhhN46YCCBKeBgSClYwv4YiaGai
C0wd0rh1wVX00aXBu95n3NfBxnlE0uxWu/gMmUTkfJdgZrgzoBIGdFV1o16tG2y9q1Er2y3t5AJt
qH5YjLW2Uuy4pYwbM/W1ty62N2OwzYOqeueaZS+UMvUvka3424rsAJVikJUKu7oqo55vWDd46wkC
9IH1G9GDRCuUT+uHw/yip07GG5XCpbOvBpOjxUxoWm4zqfXEWrTtCu45QWwT9asjgFFiB2sZEYdD
/2riLMfsCM3LcBNxVp12U7QYn9mWWLdpsZ/0kkXQiv5xO+1xWknGfMXF6txxRc7sosn0NWLnp/Nw
MtdAnkmZotGAG4v1XZYZ5RqF5jUoGqhQQWc8iQH9sA0bbk6FQRrJF0+1GMY9nOOvYSz6XV83p6Le
+HnwHrXxv6CsnwRJ3BjWejzEe2E47+EUvJEZJiArYv65Xj45ouvnjKPXW/ginIrIXI0PsQs498i0
NeE3QlWONJyDJPaW2P4JrY9A+kjecnka1XhNcOwEumUTGpqy1IPoM3WVcwNDJAfeRCm9vYRxDNvO
adZkw6F61s6mMazyWuf1Ef2GYLzouDhIzAezRO9PoNEY8FVeMx8tRb9QdT8C0z+N61IzzpVBfNAO
n8TovDjD5KIh1Ow8qrPxs+4k1U1Jbw74Zx7YYBqT1eRzQqE+GGCM6xJ0czAMadZXUPgvuZWcEhX1
tihgGYiGeslpLD1lacX2NWbsSDScUBqFSktkTiq9ubJ0VCkpkT830ji7xufmUKf2Brw223Y2FCuT
uhpcS8mZHpd6mbjadprTgKziYFq/oEUJcAb4Ikcle2n4ufo6sAGTtFZgrAoVMiTOnKWh02oV0Wml
MX2BD6js9XjAOxtVzWZMqxfcaqiGGkUszEXLvea0JFUtZxexqnJJygkbTG3Omf+WZSOMESuLl0Ou
OhTIsSMJelu2qc99lk4fDkdzR28/E9pG7Ev5gS7a/Jo6+l6dYw6JZPsXLp6cXYDBj4TxQagOc4JK
jswa9XkfaY/gnheEtNWlU5dcNq3wn5PBITa0KV1gxFtSoZEfc1dPPYTqnPuv/d5W4VK6M6eUgr16
1KJDl91ZRFgKAng4eLdIJc3xHNdh5JcG63kXcUBUKTEQ2sbgZlkaLZXJXByYh5NLDa6Yo7ZG9kWo
ugxSudYp9ZZjc81rjaLmhKLl3CFdnIulZlsR4iE7XhvJ17hcx1mH88vleqVQamWhLC+cnhF1Uin6
POdkqDEB5xwMXa47NC4vtNECDFFuNZoH1yODW05TPu4WqucObZ/swsxk5OG40VEHlUCl+tIIqV6K
AsTjvtWoh4vvnR3yhVtT8076yQVbuAnqKFxO7YVthnZlxdyatEB41quT5M9qXL/25ASgZL2EAcWw
1fScpla9sH3QRnln7zPK47YKo1bH5J3GyTBAyiX9QOmxlcGcdfiPy8ngtufDhhLB4K6p19MYDxsa
UCJqzjprbK8kjOLdWGSgaYWAsEpmPSmsd5qsfssqR7eOOq5G8x7i3FwRgRCwJaVdZfQVT/9qTmxQ
mR7UMXLZpB5bzHU7ToVJxR8oDerK8Gsw9dcsLbmvNtnan7k1NJqRCfNMI3gkxUi+WivFetSjiocX
dqlaz3CcptqZ0Ws07UbETNnad8jZ1kqN4WjJIrZBBFoct5jpd7kbbGKnxAfgMyCICdSz++Tamnke
DxH8m8iRjApZL41UUW+62n8rsasDfQkMQBmIsaafQPuMdubYP42Fo25wduioV9kzTwhc5a62sGHn
BSeZHrUl9NROU04uccFzMZQ2zmJxsHJ5I8hHuF7l8jEaR6nFn7HFpprXCvVl0DpZU/p8KaP2Zrtc
0EMtAkNu189JiZ2vTh6j4PBKSOyYm4/Sv2pR8c5oNd9rmfVj2xmIDaRADr88j1W3QnWmlcWulhbf
LnWynYWjceOgXYjDQ49/D7uIkTFYS3HgzAZ35K9KOeOwNT0CBDtH9fFZALhYpm0NZ9IvzFVG7RXj
dXxCjfWtBuJMKEI7RqV2ykdy33FQ+cvQOFX9hBiCcWCt8mDIfp6HG/daJeJSg/Jzx6neT+6+KY1+
p7X9Z99n+r4mAREH5TL3uxF7sjZuyOlpuAq1gcQSjCBK0TQMmaJesgm+Flb2olt5QFWC9q/Xh6OQ
ZD/8fv4R+yPsqZFjIH6w2uA+ZnX2IxUl2Q6EwtxOVo6W/lPG8dTZLryU1yroML76VUL23sZ2MS87
d72l7l2NCb3Q0L5N6+rQKKGzQyjEE4hDz3E2LAMvgA5XisSQ17V0kgIL3GgVAz8T+NPe4fkvo46S
b2u4hkryIEZK7quvPv264RjC2rAtk/gloceNr51VLqK8Z4JasgqGmtTiQBIMuPlpCLqdtIW1/D9M
nVdT41q4bX/RqlJYSq/OEWxj4osKaFCWlnL49XeIfeqe88LGdDcbbHnpC3OO+V7FWrK3CgKi4d7V
FFlEjXtXtHj3vGzBvCZov9VKpyJaIQfNNtTuKHs4cAe7YvrIe97XpkVgQsTErQr+Th+73RSUJwM7
xcKqubPXoW2tS6c8o8lZCgfnZGqxNMJDzrbDQ4DELPQrE6l3QuvzPZnRaSitTxXR3nqWl62MFoRM
Gw0NNqH0WfnzsAdxJDNbgC7JUcekDIFreufoaEFUEvVol2rbMW7TGyQ3xHPNFsbpBeHXtGEXue/L
4RQErbktPNhdkMZ2lBAPlbhhqLx3+C6eTdXAcPa4+ixff0lDQU40FxOjJpb9KHMKxzwTMLjy9DDb
y9phOAL/xO2cgJbLuktUXej60O9xeuLgnV32XtocefMyp4zCH3iOrERaAcnSjDfUl49aGG5GltW8
V+Ck9C1qGIenxXSMDRxwd1dV7nWqhnd8mE8Text6WlTz0H2Eq4aHQuo0nl2/8nqG90Fi/TZucvOi
HzeuPqc67p58tesReK2k0tk6OPWNOd07XqXjmDBsH1yxz+UDB1a3Faw/qMbYdSCE20DjHdZ/fQC2
q8IrPwW8hQ0ElWOknPBRsAkmQwMdUiZfVGD9oDalkzTc11GPN1MAtqaCy7Gve0teWXUVDM6+EYdB
dPfR+1byQYMHOnbFL0OM8RCaORh+v4ipCwAo9s3TYEu1Lsln2FmDmFZ2BKnJN/EwyFyHnq0TZh1W
MuNQvzVpUaybVpir0cJJIOFiOIwJArc8hNN0icNK7Bv95LWwkns3eyocdEwV5sfSDR77yMebYztw
iTFqZjHC3taKT0TF+ifSNR4ZrDFINWF8WV5PFmvzOoje3A/EQp0jvsFSFcNL4lveCTNxrRgKjblf
IG9yWdyUg4Ooq/03OhVeGBRmfhvfvNC9K7g3i6GnMPEpTLOKqEIHI8U0mOTFG9t0YohdVMaWrLzH
KuNIzGgihymLqIZhEk2Ehnhx+mun3Iwt54Eiu1j1dvuimIhAJ1jJoEYyHkKKa+oCbDKU4EVVe2dh
a2t7MsihJ+dr02n+jy+j8kZKO6tYslBkoq+Bj+K1EdClYAuCgsodQOqx9yjCFi97vSYYLFsb8Rz2
WtCG6X7MYIT94tKTDVuSLF/5QugrQyvXbap3pw7qDVeJvo4ALaGFxSimmofGF1TZxBjWraBoy7p8
pdfxS0e1v/QyFzNlYDV4k6enojdpn/yS7I+yvQV5ezQLhyQONvuw6VZuwnKLJ2wR9hn3v7x8pVmf
xwree2Ckux7DPb3Mp5kN5B5jroc3x6w+zD5dkzF4ytIViXNHcUe0aOnDQe3QxrOQ44xb1gU1seYC
OEZc0myEz1yHtr8GyGJ9s8Gza2M62v20M5Xytqmd98tCQsPKA5ZjgMffotJrt8l35AGpx6x3bxzU
gTiJT0ZHdTUxf9DMHVgtnbJZ4VCV1keYwX6fplOYTGDl5zDbHlfu5AwnPyj2INvD3WhOaOw0WOi9
Vs3lqMu5EJyEAPrRjyyYMpyNyxaVTsS+YmlAb1qQQUoQ9pDx7iaiBg48EvGCzRftOiJFfIXxSK0U
Jy0OyLzfOmn1PcDXw/5LfgM5AbAM2icnARSuFQEa6/C5McrvEOLFKrejA2vfGEkjhAP2u2Ixuek6
6Xscy43nkW3xWgTYsy2XSmm0TW1VB95vNQS3OgtfS6d2192Un6vCe7P9OlgGDGZrVeMj67nmdKNI
t8rCJwYNNVm1lbZOx/Q8Mkldorjnju+xVEVA2kOq3ValhHTn9S9Fq96JvCiPidGOay++JJE4Zyk4
mjFXyb7sMneJrocKsuAz31DJs5fUV4m+GOkPd95hZsZjBrtECFM3E205s6YRRUEWrKouKvdMxf1c
bDJ99OeOh4Eq7DkCZMtvdufzoaHTvtf6PJGH6hElh8CND6R+tHzlIvmplkUVPfQdTIOE9aBjNbup
jcNz3zq/gTRc7pnyl70AGKHQB0nsrfFS0VNVwluHZAGtoC1zVNL/VALGT2mcJg0fipl+deOc87Du
OrGCYvOo5nUHiuQn7HLXYYjPXWjsYWMsHS+7yKyi5kW9qpfGpxjiTd+6cy1wb3J8YNpGctrVpBBF
Q78jgelR1Db07tRaSfDASzaku3xKWLnRGgftK/mtsG6tg9bwqyZi06Z3nORrEcptDg4iQ+gAp/RQ
M1xnWnWI7XpH2MI+d4NmDV3STu5DF50qt7hPgXtxeueVWJ0XqIL0Ne0hjdfxqKCfsCwkE4LaWR5c
139IjfIKnv6ojWrfDfVXQlPYoE2jxvyGSii3hVY92SlzWQOLUX6a/978EzZZeKodSP54ahIt+ueg
hAudFIG9hrjZSz5am/9RPb6VyrwDRkXDASWiNcf7gOupZs7eJpQo+fRiefqdFNtyMeblD9keO3J1
n1AYXjUveCaV4KGb3hKzPLl6/liL98r0Trad3bQ0/zUNnfCljrdxutQwevmMl9kdx314Ec54tBWO
OKmtYtTV6PCuw+S/gVppcNJGbfL3LKYz8syqCe+xjxUmdy3ZJCF8VKO6GwPMwira8aycffzzOeYJ
kb+ih1hxpDxCqwbFeIMKt8ur/iBx0PsFxiUSgAyv+0qccj//HCibzh4WiIF8EGRqgPaLt7qxGJWV
uzAtvgeTZb5bIIxqwErg2htZ707FOcuKPVlN4L7DR7dgAGZjBc179w6s9Tq45rrTI2jkuIs1WHd9
8J2GdNbSWDrSOgaeDTCC277FD1snVgJmATWC0NTNywiR4xWyvObRtBEhJ05+zSbjhFwutOOnNBCn
XtoG0XwpY+z4kpUsryGyPHhRehkMA4ISvnR9xD8QHsqIsTYvUdjw63WtDnC3f0oNXK0qlvcZCdGb
w1H8cCocQ9u99LylMIIk9GoePHhwQsp08T25/arL+wduNB/OIA6Zys8Ts61oClHENO9TZj4o98Lz
ckxC+0HPvUtt9N8dzVI+dcce1EKDs8idrd3tza4Y9FoBI99uaSODyiVXSTCgSlqVdFBKa0l+U89G
N12kQwqZFW1qzB5ho/bFPTXTex/Uu0nqL63cm5n6TeayYjR3MUNTVp6ex2opsQid59+5j34+nENz
BEEgH3w90+aN45LSnIWngtg4z9FZiOP2pdKORgFYQQ1LEpbRJuV+zgqyYRiAijQx4FNr+zJGxTnt
1eTjTEhJmq/ZAGR+ujTK9ylldpZ7ib1v+o5TkrfWfuhG/TAXIWYRvTfqs2079GEuQmcgL9TS2jdR
HB9WhD6FFWiSSMLwqD1DR9u1s7cx88ubVdxgND8U8bCh279UIj1lVnYLUJA28co0YzarQXcDNmtV
5la1QIQN6zyaOut05zWSxqFzu8tg5Ve4Fh8+EjTUKAviOLb0pDsY5vHCYFxKQt9Ck5hm2IPFNCOo
S2wiXwLKk/l/5zrqHaN87pn7atK3zlhcRlHeycY+z7JWvA3eXrneAhzO6IIE1OrvVlpPgejPprt2
+IUqs36ucuaSslsObX3pKsUaJ0M7RIr9qOuvqV7uGhTFbX1ldbbCHfRhNNyX/dz/VfN8bciA4hcT
lSntZW5eGfQv+ip/aFL9Eol8L3hjjF1zliI6+bzxoKvRIyC4SI1bFiKJSmE3y2gTVfo50VFeQ1PJ
OU+czGPnX3yHLCAZ9fvQPGl8w6MS1ovqTVC41Q5K0pmeGWnW0m14Ovwe0wmZGh4T2vlJiDtzlwIq
H1m20PouET1yJycwvUALwXOQ9Ajq+NFc89h7GEiraMKo7jAjsj8EyV5Yuqv4HRE8Mkb87MgL2RLw
PLM1m4fPzwG/nxYP2z52Hjl2nwxL37uQunTDXoHPQ424skaTsxY7RmKeSYnbZx34Ui06V/mt0Nxf
t63p/IdkqYcaRRR1q522W3Jaxti4uNV4akhf2TN8I1Y1rK6ECWGgrpJ8m0TPMSvBdeh1xrKW6YbQ
ZxweRlVsLduk7GIt1XmVs2hZIS0nr3wjNxw7DylmK0svXu2YZbWKETkxJe1fVGbfikE8QsRLEtqK
BCzhohoHkKVvDDzOndcTZcQ3qtsfw4A3UWa8/xnY1A7QGtHeCKIVS0iW3Nl1p19C5fSd/URieN9o
ayUqXD6t8dpMxqOmg5ygeFEbP2vLhd7TLRQt5Pa6bp9CffocFaldWoepIPOpn4fsYf5vDJirL9Dn
adkGixG3BtFayFVqd2kwidZc87d26AL45QT4A96nlulZ6y4Sb2EC98yS4dFgw5BWJwIlEZGk19a2
bK7fCcrxpPV7BEu8DkZEXkw74eKVKevr5FMvMbggewW8EDkSq4/f3QyjvmmD2S4J93SgcG/Muvth
bH0jEUtMo3k22qeeK2SlTMHEvkHabTIGD8dogXEvOIwFY6rA+epBri6iEj68UcIfd2oLNzmY2SIa
jm1hx69M0badbJ4rpzoC+O6X0qQDqaOJvHIWissidj9DvEwLq51mKW0RAFirLmmGvZmwXeCrQPKN
nK075PqF9uoo66Nx9Hf6VtCwSVwe3PaSkiW7sFV5GZJQbVRdXE1v5qO6kFsz3Xt3ze7fTFu9atZe
I6qNOpDJKukDPwausbPfZA8wh55Ro93ycqL9tv3fEUh8PCnwcYpecoj/keqFd5DMUPT91K792+Q3
gHdo2UoYVXO/t/WVl29BsCIdbJxTJC9DM3sjW+hVKnA3pk4XWFYQVSEIELCgV8shjopTFnUHP0Is
0LOsWVRYqHBpVYSG8dKuyUliqRmCYIiDV6eErGvYsKuhR8E9XfkewlxK+ELPfi09+mlsP9i6MgeD
1Ha32krGA6kKvz3faRk3pDzXMj4HE8eA1JiC2+SXcF8IPrKCuxiD7Rv7lnxZx/W/oEjRDwv724hF
gZytfiCU2Nr0JXfeqlYkniSXiD5l19BsLKsmkGuBCWmD+zrjgrIPte4kcNiTG7aHU00TwXbTfGDX
FhzwgkIzjn4tIe2F++EKo97PtTp+RzDHpbPuqFsPJR78xRAj9cuZXV+0CDJ/ivSKDcWt/RPOtdpW
r+G5mQd/oj0NwCzuTBT6JyPV7z2uMuYyeFSbkqPEbQUJCJlcW6O20Tq/X4c1T1xG/Vhb+RqRZksE
QEDv2FV7EiXon4t/zPWWkGM+68YOVk2UFhSRbMKwMqebkY1GmJlgdarsgxd+WIN+eFSTFxOe6mM6
xyIYIEVBL4hQ3IQwh8+NGDHOb0qhS1n7WwcuKpj8Z/KQ9W2ULa1Uv/Y6PMVG9RvYBbB3UB2tuYtz
r88md2EJzrzITi6Ndh7KcGZVGhACl5Ys7p5d5cTDOfUWUlgCRWfAf8yBTHOa20tD57CRerIx0y6/
1u1nQtOybMOqWjslzuzCZk1k9uIFcf/BNAdrJw208XnyTeJC+Imy7sgBNJfggYb5m1iDoGU5w1SX
PSvyONREoLgt3UYFza8KEyt7BCQDYidnTO/brNRsOxrXcTss0S2u0LOVp1BxABE+/mGl9rPb5SeC
qdWLYbUv2Mi4Vns3Pmt5Rigi2/h2lMaKYVq+aB0oI5G0H032glvZoLxuS3LGx8cxJq87TmQAZ71n
5od2CFe/N9awxRHvMdo/mW1tbvLgk1uvueoYI7xpafYmtYI8gj7byZDkqNGw03WWGB9l2eD79taY
37pTuDXDhi1DaLzZTf2aSTbEwZidlQBs1XaFwRIHl3xkxMZW0/VwJVSyKUbeDn+WPAKItfgf+Y/G
sk+8bu0o/6TlRLqMjS5eBofFjN6q5pTsFavoZaacS1vJewbDcbyFHbesWrisg3tV7rFvrdvWTnaD
kNtA18AESTa2qJotK4W9MViPfL9rgKGBjvcZpMtXOWdwEVzPSKFxUV3Z4xNidFgMgc9tdwSTlbrc
45J72LlXBuBN1tzKmk2OnIa3WBtR9FNbOw0RYLTrjxzSd8gCVz/11DpPuXjG8ZooLOH1kF2AFL1G
GXFFcENr3HWLIHO4rRtwjHw0CnaHum+Sj/TEp0EWG+WK98Dz4qWRpFBPmgHaj03jaquzyhRZV/C+
m1nPXsrkHUfBz9xtoLPaOggvo9Z9yNGfLIYhIj+jOqeG++Xqw2+qvTlZze6j39geM8Tu3Oc5t8QO
fEELNol51aHtUS8OeDaCAbFNOkv9qw41FRGMmf9gQdCOzBG8f3hBpsJ88cOJzOeKRoE5iHjK5+j0
KHtGgXZh4n9KrfKx6k5Nwsioj9M9aC1Z7ty+3pDw9jBPL0o2iWN700vrnNWc3T7JYWg9p6I4z9+w
9IdV6AjCRasrY85Tmdt4fTFDtI12nLpgjWLqpfL038i+Yb96iwSHuIKISNVoPHWa+4rwjN2PimAE
+LDbOvSFiJ7gdKfT1bGP2MfuuuZ9tRlsR1OegTecY3PCfPLhjThHiCD0HO1TC+PP0jQ2Mvef/RAB
bAFhlxLyGlvqixAn1Eeq+UH19CQqd1WjlxjL6qIIwiqZoKG7YcFatB9yys7DaD9UMz8n0cD34EuK
fqDfz26EeVgV519NW98yz71iBAkWKxRt30zTuBKz9Acsf7aKo2+XH8mo5yCeAWV877HLH/4lOLq4
t5a3bEp3sCAWRpWfkKrsUb/BejNWrYdv2GtnXAnXZ6Ml8Yp4KVAPudqTs3EjDE1V//pCXFnKAraw
XwOgW148rUCtPsGAeMZvdWK9z/JtvKuxZWQhlrVAimlrr5qOeUJLpg9R/aDxW45Ru5N6+jIyDvM/
9IAhY27R8wRGzBAQpJ1tV9wVZPVehbDJmohzp912c5052CenSh+NkOGUwy1Mr8mA/Bg195LH2Y+b
WN9tgdU1RsKex8cu7KqtVqrvvmWSlobWzQoD0gCs5yBTr07E2k957PszeStq6ydLkmcUF295uXeb
5LXA+cP6VfvMS7VMO/+Ods4lGHP6KVT9kCrk/GMR/MLS3XWehJ8ClKJyp2ezsUmPuKfcMRa0GwUa
TIanDPtdLuey0tlodNcB6afVJDfcge1qjMLnPnfxaE5oBcafGlpWlhvglEW0Cwzjse5mnA8i7ZBu
pKNqXyCN3Npp+FwklNQq85/DRP6YsJZ119+6oPxaDS207LAOJVF78QygBTzZQ+G1BGXoOEEq780L
8ndQX1Gs1iPBYIiaXsMQpcX8vUIoxR51dOFygMTSHpb9wOoy8vyzFfzzDLZM1h/Mzh52I5yRNQAD
8oaMmZ7h6YvyFbT8U2sh2NNB/GdMpRvkQbgASt5wrGt8RIJKo9/LM06QgLY0okOYVV00HsUrSOfT
kNLGOxHqdcF9EsspceqF+SSD8DlDpZJGvNuyxm2XlVezXONfBsmd9kPHvIXooY0piqREMKqXwRtv
kNvQJmfTSiWXAs9Aans3gQw90vBdhVVxdIpkIyDtdpL3IIi4hyht1lk9Ky0tgHFhzPNO9aw1TCeA
ud6qeZmiS2fTOckHZOOlG/J/NH04JtM0rjsLsl4bs0oNqs+cQM4l2YG/reNt9dh4HxPjTRblc5mE
q45fcGn2mJnSeAvl4oREWUfSFL2HjNv42XqeM2HsjYC9YKx5J7rK2xC2SCNEDo3Jeh6CgxVH77mT
/zha+N2k40Gv1WPg9E+rsp7VY1S0OMl4bnIffX9bI8ZpkF4An1r0Dv7A2gS65vkR2qtwx80cT5hQ
1wzsOyFQ1kJXMmQ5wb0SEOloY2B1TO4AfcO4wn7hXHlh9HQJAhaynoeCP+Zi6/p6l+XlszfUy8gB
SWqUs2PJoy7xBJQZ03yIg11YOK/Cy96jLnOYjPKr9jy7rOX1EoFhq4s3LaFib4AYyvzHq2ZsBXd4
bnLPeTliUEQL7FQ7W6x1XYAAz8991DrkLkQMC0DrhNrwOuXGqzOU15jRYkm6ghbbDFtKpS+ENedd
m0vuGm8qIczWHtG9pGi8DFP/RWhDswRfTbIrXLiRceyQcXYxo8+xeIvIgUF5f7EDC/9YFdxgXWBo
YBPk9c5hVMhKop7WdNFF9aUIxFc4aqxY9ItjTRfPSo7CXssie4xVfB7q5LHrNbAZ+UbBihrN8dbo
oEEa92uKEcCFUXBI+uqxsuixq3Q6yQAyQ9sXT4EGHM9YB4X9bwraHpQbNsnQoQerYVtBM0BvcoMF
du4y+9eTxkOSyxcj6F7cXpwQVq6RX62FUneLZbkh+3snIXgx4k1Vc6HZQsDWt5+9s5d9dh21/qaJ
YMd2mlsmV23J7YgM2dbgFRu54CPJauyYTOx4PRTOrEoTkTG/m+51XO61okLz1O2M4sBBf/M6Cv6q
ZpnQVicVq8dyxmhFERT/GgZ0QRwH/qz02fDc3ya2PqpI3L3iKwmR/Mr0FhTdJYz8nT+YV+b8m2yY
Vih51pbZrsJ65uTWVHXkGKQ/ehX9gEcIIE1aH2xet9KY1oy674pAbXl0VXYxcAkteshIVocZsirG
FWmDaIe7n1B4s1PLflOuc/SdfOMiS0SEeUitYtvTN4Uo9IdaXWM1PpZZAXGhD7mNLH3W6aUIWHdw
NU/nhIG/7cVvIRHti6zW1hMOOa6fBowla5cb7/hyYRmgOC15yIrxatrOsU+Y6jXEINSTe5ejfEh1
+x7b2tYN5TPRLF+xKTERdS8smijUJETATlg7yuqt0ZS3ll9+UByd0tUebLo4o5ktz965gpICbykj
5U8kby0AlcZEpMtbK1PZ2WmJnXAcevCJxYx3QeWL1q0pOaHE89jJe1mEz37MgtVRJtgIXqih2zOO
Qh3sXDWCnJ5R9GCaqCSYX/SMkGMYf/gNC720fHLCZhvmyLo42tTKitqfCaL5Tgz1S1iYxlJ1CHqs
Eg5eG4utHUf3qYIe2E4u2Uz2tK17/9FwgmpPptyuzFOm936abdio3uIRE9XA5oponNg8VogsDNXr
X7LQ3YVU4d7XGn/FClHyY4tyW3ZbU8h4FaVleJdhGz6i0j7/PXJBHzxlF6bNJ9OarLOpfvtuCO52
7TRgisi++HvY+DitazBEHF9pcHcaXBy5Q8giMHst8sgyluIJwaZGB2E1h7iveVjW47YKgQs307sd
tOVB/v8PHmfaeswgAwrvzc+Q7/zvn/39VayvqMW6OS8apsT//NNgjPji/z7+++M2BG8zwKyPcRgw
G67UwbJcPrD4I/LbefGrnLuaUCCfUcopcC8z/Hn+e43f0CikSDdKYygOfx9cAsf2A8m688yEIWoI
MeZALlt1wGH/Px/++xpwY3Qk/e7v639f+u9f/D2mGkhXII95QgYXe/7//aO/72tGaOmmArg+1cgg
qeJ6tqNPaQxeqSL1RdfNfwzRN06Rk6UwGu5OA4QAr9NjGfvYdhVS8xLPXkdbtuy8oQOdhA3GbqoT
FBmkWCkLZve7pvE6Vkasjina/iVMY1DlT87IO5q9Zcydb54GU3vEELWYLsk9k+Z41eTimrnBuPJD
D/Ef+QErp0VzH9dFvWmZtt6IxfgWajyYfZ8gOmFK5RGcdoyIVTlloceqWYg1Stn42JNZemxihWSO
fxyRx8e8kYyXyd7w/q5whHGuluMrOYbdapwHTSNrxW2EIW0btjWWz4lzMmAYU0OCUxMNkcHODQ0s
8UX60egYLmiz01AjOi5FP7pVPftZ5djlOnBmCWhrRhCi0Bw6AbSfxMo3ozKQ4M3cVTQO4z5th37F
iAblhYd5Y4iyp6jGndMoRlB67aSrkkPnREUtuWIqozQeQMNiiNLLt8TR1ckhheHkjkQSCnqKgGSh
C2I9/WFgz+pYo/NWl0zLrNcBvO+FGkpsPTR1dMSFe85zm4a/hmE6Bz6ToSbrTTKw2HZNPXgYmvAf
/EK2kHLYcV2S6xex7EmbRruA+/LWChczZioNqAzDjJVtxPldvNW5HoWYHlE3we3iFYmISeIpWNcy
dJfWTPOoRrJRe8s5ak1nbwXxsgcldf/oBY67KXsrPbAM2YH0iI6xaWQrtyLr2+vdgOQDNlhjjBAM
ST/lbWq7nzFijbE58YKdlKerF/KG6FDCIt7XBEsIPeNSmWkvdsbqAyWFr6z0BHMQPVI/6hjbsMZY
yZTvXMqIN9v4zNg3d8SF3SpR2ffaV6uxLsJbWwvr7jhoABsiqDJNe6Qqa54DXyw0tdYS5iZDxBa6
kGGA6QYbQMUUh7qwrtDOgGb1dbvYhbqVXYQqns1/MPXFWS9Mb1o0icmnkXyz6SpHRvqWyVKOUBzV
LUxl26fBQ3hteImz1foUhJxULnrTQSwjI8mRJbDp8Is62WQVS2drCijYNDe+2eZfkkn8mzmSVGcX
7AH9OpEm+mA9+cXE/cjMdIQDPJwwbG/DcM4NIpn8qZWpcZmcbv33h3ETvXJtBSc4tu9RPlmfDpt5
Lms7ZjPLSDTVCZjzWalemVx/MV7hnUUE87kP4uCZlIN8adfK2f89ZEEtMFRJez1yT6b1KMhdc5Px
WLr9gzsVhNJydi3wGY0fIYU6Z8Z464z4FZk+L407jG+9AvtoE4xlBATcuhbiF/wcVaqufldox97U
zswLumMi4u749xlbcE4y5NEqis3nmlyc59h+zaiRkskwqbGIGKV0/Zd2LJkjdBsPiWMVROKUFsF6
prOvetq4yh+X0kjzp7/vEsPR+3skFLFggnZoLXogPALf1dPfZ3ldpP99JoSQK8dBRD9ahb0ZbRSi
psvWDLxryq04718c+nQv7K8iyOJ/s2hxJAfjFU82pgtT23V6YZy7eR08FlPGcSIIYbemAvEDghlc
GXcJ0xiwlK6/i4HuD4CmRUqG4THI8V7sSq+urQxfq8Iuj8KCyRLOYJYpTv77kjIqa9VTwoNzQG28
ks6oH/8+WOaYH2W3dYOeOiBAY+/lbfmINq7fiYA44V4YakkklvmcGyOfBVp0YQLdslwCosIkGxOQ
/hyGDqPw1Ek3esyKyBpibd2HOIdC5tLrTqBysNIGwvkUlrPngN14fuq9Jr77bhce2wqLUjW/eo5D
89y0tG8mspvlkEq4b9hIvzEP+Es69vLodel8A776YZqcNavnrdE4MWa6Su7MekYP1/a6zZBO9CJH
cGd358yptWs6R5HP9uNOs+8FCWcL0TGzSkg7tUQE0ZZ2IfCm+tHAqbMrLF6LiAFSFkRXTRr2tiKo
Y2929oOUYrjY8T6KhotTTcZbm1EhBk3dLdsSQGoqvQA8CwnXEk3HRvPZzwdWl+4iZWkvmolviy3K
dCwHqW1rMjQIgra0DQmlGmtITQh+d6FTMGBTcgHfXuOySteWm5DSRKUIg7L1j3XWwiX3DAZZgReW
G9yHGKo9X21DavxXr282iWO2T7pLZKgasPP+fRlpNbHFJkNCWaavVT/G2ynPgk0ZT7ztYuKC2D9c
RZ8O33nt/vdJ8H+/ktvGQ9b53bVt5mgHHwcIHrqvrhtsNL0IVhbZXPzM5K91lefDDuXltCu7QVyC
hvt+lanxC+HssphQ5qBD/21qUT3IzDxYUS7Pg8tusCONaVlij1j1RQkLjlCyLTbsYVVpAMgj9uc4
TFEuS3AxdcW6TzNtExpM6h78VJRryYD6s6B86D31JYAd007OcyebSa3LjPZuN4MkxYgxcDwTtApV
Me7MP7GobDLCsQ6OKSfEGxDmliyVCVHsMg3/V9PsgpZA1flRF8aEp1YFI4HZ7jqkVb/xnQ45jyqr
kx7hObXcU4vnFjavCT+crffUReS6Zr25mnSCdDuxwU5iYNlwpyW0DwQ/c17c1LEEQIu4cous/edF
47+xFdlb4TKzyUVg3qjSTY7ERJznmTMjXX+Tu1Ksc18wIaGBsqug+2qtfjvOKqy+w9VVmv2RDYp2
znSND1ahn/8ejo6J80gPEFNO8anxWXN0RfVk1ThaR6b0f4+0Cb1WlgiKYstnRIdYRGOTQLRtlhxU
E8ZLZdp33y4Re2IhwO8Gw/nvIRyLcM1mDDgbW6SapB8c80IB7K3mxEFOA5k4+8Hw/S3c+nQOpunJ
ItPu0FRndEFSgcMU9UZ5OCoMVYZrPwbyNoBuOuE9zTbUUcoc9sCiiKLmRVj6ne6ysqWEoLZeeJaP
Lo/krlXfWfnemFS+suzS/UAsDtGmtu+OUTaYajS8Qp4V7zq+K+qHXTTE7Y9vmCD+XGmccF29Dn3Z
HY3cQqA5meIVzf+c7Y4ki+Fj8DYA5TU0riMzsNUVmf8ToITgTfpZudMHl5p0jq6rubUDCQw1noZw
R1xkeQvZw91y4lw2tfTD1d/X/j5gcGHdosn0EM9/JUBIsJe6y8yf4Vw5u5fp2MMnAxEE+iDc1NTc
5TGo2YbQvtICswVFhRI0zzak/XMssVv1pXcsA0Dufp5xJBqMC/Ipm1aprM1Lm1sjU0tsLbxLXG52
eiD/H3tntiQplmXZX0mJ5yYKuMCFlsoUaVVF59FmsxfE3NyceZ75+l5YZFeFR1RHdb63P5iIiw0o
KHq555y916Y4HZ4FSHtX0hu96sAirrGklYdldGH0hv2dXVnz3Km5TvEfWierHVaqCURgiArxzFJK
I5KTOHu90j6hbRz9uRrt/fegsRmz6mxKq7BWdqbA6TX4YDJGJCVupDTJcaTnveoluTmFQ/OiZ1az
bsg1XkPllFcfOySvlnEdm4vSzFIQBLZ2kP1EdG7aViSYA4FmFoAKt0MBXaFDXkc6HmVvnFQID1w3
J5PhukFR/C3UA//UjOMPLZPJyaioZlEDrU0b9U6UR+O9V6MmVsb0JloCrcdU7nDwsQZXslNZcWj8
Bj3KvkjQMOthrFihUNadP+RnBg/Tjm7QPWCi5goMQQCQYbYwtcaLw1bw1VPGS+DFoHca7E113zY7
p5GQFbpxXFGfEZzcymyrTaLYUD8/EMLZAjXOUmbIGvQZyEX5+etQMNFgZMtArL82nrrTfota/BNs
cZNDU1L1NHUZvuhGemhFV9ykR2O5xne7LZEzqeUork7N00Sm4sCshgaLBRizCfoPVY7eFp3Du8jS
4YQbgMThVF/7CQGjhVCflKb3t7HnneKB+SYZq+fiewp5yWOWfSfYHJGTrlwD04X0G3+2oI/aCFNJ
3cPCHGVVX4QT7Jpg5dmEAS5CNdoojU2KHGE1fo7VyWjZKJlNZT/5LRmijD3rjTnBIh9768hIKXUV
UkA3vWa6VIeP0pD5fTH0uYvHNdsNydwZYRQ/snnQRYKrPALW0vupubXLoYN9oRguVhLq0d4TJypb
sq7g3C0ThxhtMPNbJSxgJbbaeOorazNV5XhttT0QXXTWNHH0ljjRpETLlScjLp65MIESQ4eqGh6G
oEfkFBjBuqqa9WR0RL+p7JAtNZ5dzvl4nqcsmSoe9VnaWXSMCgMg+ZBCroUR0mxEWYNjXakPVYXM
tU4yezWNvbZle0ID3w4vVVCxRKmzlTfG5yIrJwQBjBhS0qs9DhVRPJkgMS2sa1dztHAFIp1WBKiX
VTnG0h2yYDiJPAYbQcYMzxJT3pzYOaU522S9KAjNnlCIZsOwYQgeHYXX14geZqk++JNnARdNL/Tk
JJs6QTfGPKqUidzXpo1BYBJ7JzTuGuAcp68vUjrxAVS4cRgoTduWAsJAzbi0HPjzKrKblZrjp2lS
m48i4UWpLI6FFVb3FfdcN+t+8kpB5gC/acVTNXIT7CDvPNm6NF/3WUfZ1mCUabKoR9ORrPEdaW7/
8J2weXH22qc6pkXk5kYdvMKMfNUAOCxBLYVuXwbZg5hAquiRPm1Gi0S7wi4Po9Z86zz8b3nNAzOd
vxgsHUoX8+YoJHD4aoClNrbqDSNZEAVOqj6FspEnRr72yZJJumzSzlnBJ6yOFCHVURGp7QYWYWNk
HWV3g8PoROUpYs6rat7h+vj6m19fjEJ/YwZcEDrC0gvkmiCM5JBEk4JgndK0H0LrQA7OekJa4PpK
3a+qtuZD16nDAfMqVJJio/RWfMr0NbFFT5VIn9j1hA9qLu2FzDFk9yjjWkfQXZ/a8Ob0gb4xQ70/
jGm+x8wN3bzUJD7AZEJbJ9hZa/a0i6LBO0ERffU7MUBYauodLRD5HOjjiQCNWQQ6IRHVsmOJB4Kd
03T7+lIYrUXvOjg3vRHecvzYTJeu4dimV2GuUt8SO9H6b90o0tPXF0ROWBLIFMMDjjqe2J1hnUVU
0Vgs063VeE9cxfjILgkkLFuURY4Mt5/K7Bwn+bAJIB0tJ60IrqGhTjur4q7rrJvG3f0UIQteQrph
hoZPZx1nWBrKAbCykTYg3+2Uw+Fe2qBHMc5YFtEWk/Xoj8Yh9NGj6vnAeBGZ8aX8ltMIPFU18eqW
AIAUm8LfFFJrdu1AmgWXlE563LhOo963ONnWwhv6jSDxcl1k1Usq0wAnaIVGMojOZlOyr4wXnhH7
Z783nlRSiFxtUGhfDVp5RhsU74NxE2tC3xkZHVm0E9UmCzvdza34g3ss3Rv0iekhP3oKwbDtgKtX
7SZWRyPeGxPq6DoQ1pIcOCQasow2OFzNva7qkQviI10BcNMZXjrji6iiR4iP3W4YlJkb0WPzxLnQ
An45mcn0MhhxwZ5mrFeeTInBtAEYoH0vscu2B/p22m2SprPvq+LO74h41cfB2ji+fcJF0x+VQal3
BPVgmhOeAjGbxbOwO3+LniRelni2lVzpb2ldPuohhK4Ea/1aCh4Bo44YGm8JNksNJEUWif3YxQWE
N3V4ajpn0fG4XjVsatyBZ+pVMYpyWQQOg11ZfeLI6u88a0TJEIbFdKmHdt1O7JiyxKAyxFXREK/l
6rZ8tZDHXjCUkXbUum0EzYT+zx68qFzIqqvWIVZovwjqPcKKyQl3PWTShaqcILwf0p7dmN7nEA2N
F8XDNIrIa45kiuAVI2VZogVQb6WTznmIXn0Jq4T2bpxDyukJP+ly+450FEKHmH3D1tARoVnSORLK
ziSPWQTCOBEcJ9S41XjOski7CUaeEBiSo0bKjygV7WiW+Qtw0XDjt/kGCRhBqp12KtWaSwSO9IaX
72LWl9YHjF83MOzHurv41iW1EMAOkYFLw4N6giqycZU5ThcsjXLQ6Cbl6fFrUXOa9tCXEzjfeYdQ
ZnP2AvXaFuzJfZOO6VE638E8Roev/wxtQQKVaqzVAaorNeAh5H7ehWYtd0kqPjoPt1hpa25roYeO
GD8se1sJNuxZyxOaX2eRpKj25yjcoNIaJFwAEDQaLLssRZLRp9G0CAcRvigG2yQl4g7Hn5HddZm/
YiutfBjqMpsyZ5+AVf6tV6c4mbOzpu6kg+hC2AxZFxUS71PBRGvG3kx6Y32roJbprTgOM/xJxOJW
dv2bVdJZyAPDd2kFo3YRNB2iXd6SOlDMOzcy1JcMDaeV3ZXZKkUAjTVh5UUKLKVgCNZKzx2cEljf
9tmS4WGPDd1BtFnvZDSGbobzNoqOKZ27G7VHAOBE5i4SBZ5sTGOIvB+dY58XpCk2s1AvbvaDOqUH
1UF59/V8Jip700sh6FhUPFzDeNg0XQGZcez7nbQZCNSeLFCZWdkLT46jYJ7N9C85qPNDXTDNXlqS
TOVQ78QBVREjohgVgJKYqGYq3dzRmLtqUdWeRaPgzEoKn1KNDErsz7XrWA05pilU7UDvsBMpq5j2
2z5Pc7Bnj3LyN+C7ymvTNiEt2fRuoKyC8Ed4cRnTRfeyeD2mBXbYoBnRb5UwUiMv95dtFz83Q0w3
sAIeFwKoTHJGNwluMnq0uNv6FHUeHaOdX7G/C6lBMcozlQQYdHGU7sb8Od+FdvDg+6ixa8+j7Vca
u84LwWKN9CuUJM2xKQUNsKnygHpYg4auXW29sPctSsd1l9hiVUZZ5DYkuO8Rk2Cr6BoDKCZZCq2J
nmQIpjNNwujaMz0ddGqpwQe2B0znkmdDu+vm50czdHu7qGiwewCUS1slKWR+C+1osrbEK62nxG8O
Wvr+tYXp5cPUA5PWh3RDps+2tUa5ln0mNgzhkX976feoANY7qs49gA5IdjLfFWzuNDliTZhw6DNC
qVmPyV/0shmIvx1Cmzgp3PhrsOKBa5QOWmwEOytLy52Lz873aIT+uur04NhDLsEwOZoUCA5A2rnh
LR2qoV5LvJPS7SyVcrvF47tCqTAexuMQFM5VHT/5fIx4MIqTLQPrQHsRB5pJqGkDVMJl5Ifpiga0
D4Cl3UUVo/+vPqJfMKips/ZVoBW2vCE7BTpxHL990eSwGhr0QpM5ntPKaXeWY2sn31Hf0x53hsFo
HBJVI3lncm+nVSDCdIYTl4JKnOctTVsNyzsAG0Kuv7Zb7MCaXWQhaLF9IplDnzEOg5FmpzDVWSgh
oXVwt9GbSQrk+TEt5HNbFuNRt4abrpDmija+WsqyMM4MXo1zK+CCk/BK5wM+y6aeCPexkr68ZjPF
aErv0L0Nx6+1DVOdKWS4+OVv//aPf/+3j+F/+p85xAfmOln9j3/n/x85OROhHzR/+O8/HnJaWenX
7/zHz/z8G/84hR+0rPIfzV/+1OYzP7+nn/Uff2h+Nf/xlzn6P1/d6r15/+k/bgZSdby1n9V491kj
7f16FZzH/JP/r9/82+fXX3kYi8+///KRtxn1+t0nURnZL//81u77338xvy7Tb1dp/uv//Nb88v/+
y/+qP6tv7+H3+iN4/+NvfaK55tfVXwX3rVB13bDIg5P8vf5z/o5h/EozWtVYM4VjG1/fwQPeBHxL
+5WYSd1wEFiwwkpV/PK3Om/nbwn7V+IUTUY0Ktg1GATWL//n3H96D//zPf1bxpY3D9k489vqL38r
fnur53OTOlY7TaiGapumZkteId//eL8LM5+f1v7HCJpColskVSFmdfRCLABivBolYWaVEdnrKseL
oDHBXeKf9/ZB3VN0cd9XZbEbe99aoXVNVolKSAsYi4JclXI/NUeBg4OhR3FXlinYt1JuG9MCNTja
bH0UdvGsZeR/hXRb0Yb0FltGfxh+u2N/umF/f3Ka8aeT020uFG4Yg0xKXbd/PrkpS5S4yrXQtRX5
KktqZEkanEN6tm2960Z779jRE25h7KGV/KA4OYqhAAjXvpLl9/m7++KfV/73L0bwPv/+SgveMuo/
wzENFWiko88v9ndXOoLLWzjIbl2ljF5yWb/Wdn4LqUrrlsIiMvC2Oht9DKVbD32wD5hi5VF3wir4
w4+REQbS+6YKtI1U3AvHnnhI6YR99yRigjuoF0XjQIamhQU1TQvsZ2GDMWPrszDJGWOcBzhKb1dW
FRkzz/im4OgGCK1seit5/utTnS/r7+4pYeoqNzTnqnKuuqU7P59p2plCVWxfdbXOZJfX+8bGUJ+s
UandNGzQfsWeOIB1++uj/un6zkcFI2IbhjAtTdV+Pmo0JpFRZ5nq1pp9iwJG7JGVQuJAPf3XB5J/
Pj0+tZalqjpEKiyqPx9I5okemiaWq7Fja9qlpdsr4bCnawx0RYsOkz147r98SBTJlsrRLEfjDH8+
JFgmE/5arrnlRIQYOb3qkpHVzUlhh9cObfohItPsr4+p/WFpmN9G3G22aWisT1xU6+eDaoVwAHmC
jhUGcTSJt89167Fj2tcXyQE+1CVHEORrglSi1tJWf330/+IesgR2HU7ZFlzpP6xLYNM92mg4VlTI
8YtiQJaAHCvKYkSmTPloKt7IHF7/6wc1mKqomgGzU7f+cOMqzEH00YpGlyLj4usPpsnJwmLJOuN1
6KpoSRzRf3uZ9T/fTha3q2Q/o3OtjT/cTg4BeSKu45GtS/mmhP658vVzHkKW8ixGkHXafxhtgM+c
uAVC2ywFbSfTr78+8//iwyNVi32eICpX5fPz83td6NKTNegHV4TDNouwCdsJ91cefv71ceYr+Iel
AcurxXxQk45gefj5OLbeROo0ltDiCNuCreKyT2R6vJ3v5oJwZxS6yJ7e//qgpvGna2zwjxVYZ2EQ
TPL+cHqM3OQYYCRwQ0O2azsPbr6ipIdYuzBH9RYaISuYx+VOC+JLPGTfuSMDJH24//Ow+aakN674
sPLjQmyGLNoixn5MK6a9PTw+QCffGwWtZBqcsjiedrZab7tWOQYjCMncJ3ZgUtRH671rxbVGCL8A
APVdK/Srh+4xjFH2xA99kH1UWvwqwvQ516aXPvXfhii+2CbgU7IMSqJMJFKqQBT6sunYrcZEis12
GFnRJUoS7V3m8kTkw5oJ2RPJsz/yEBV3ladXc+pgqnwEPHcHwiAdm+69klycOLyVg3cu+mqLsgQx
zNZJmp3Wq3dSMx88ddw3RNqhj1wofuSWJjPWcDqrk32R/I3lpNf3FZY2Ot5boxzXSXBsbX+n6eSX
IhEyKgcVv6xOBZMCcp5HEGUWcbZ9RUq47jlybaUV3jKj/GbYLRDKQXkYG8wq8GyvGMcYCzF+WuP/
qQ5cwxin9AENu3YgV9Aj7MR0donXmcuyeAz7ErigndwGK80PocCtqsLPQP0CDNT2MJ37bXhEjRRu
cmH+6LH4pUW8TZXira99FA1sD5a15+/yoEvuC8hdBg9Ws/f7Y2OJQ+SI+sSb+SMe4Eo4IoWykecr
bfJc4gQR9ei0qgfhp0svRR+RjxOlLeh5SXp7ZxBjowowwPkpmDx59qMON4rlPcY9s0Tgj4BXK7dX
lXu0XP0x9zAydijCI2ZfaygR3t4slBfptxuzcZK9ahD2i96HYWhfIFGlmgoSncYEzlMIuN7Wdy6d
H+SHKbbuMNWMR6XJp61OZlHITgzvVddep8HZccrMkMjbcMtkwI4+hfTMyhfH8m/Esrrq3Odpqbsn
zE87mNwrKt87oJn3Qn+kgdfcKxYZ9sF338YxJRzVcxV9eDUmY9ybmVA3qpORdCcS9RBQVpkkNLS5
vcJFTxnUWT/IaMWF63uLDt8qfcaJERzVkILV+hJqaweaJ0VXe1Zk9NQimVlNDowzTREldkhAbL4e
rrKweMyc8bvROk/x7P9OiaFOQmbViOp4h6lkQ3Ib6omPXG3IZttyoRrZ9Xud/FXYU2ayiVTt3WlM
uJE5TWmW98uwkEWErLkxwNZUCkR7y9yURZ2tE3Y6ayz4M51UnbZoAscFLd+SYUjVM0tJ8b9z2zXC
H11jhKsMOZz1dqSBh0gH7NlrVuh3hI8CfIjiCVFWFa5Uh+kbnS5E+uDPUZ1wj1L0bUNYuHtAtKiB
xvAW25p1yIhUHQvC2Dq1N7AtqII7t8iOmlkssnFqTlXYgC9ziH6nwfA6M7pkvdM7bDx1ai4rmixM
Firm+8yfc+OWdHjWVHPSN82pb6pw33VIrk1IfRZIXa2HrTtoUHZrHV7oFDnleuDzgThbu3PiAUoC
G00HTG9WiwtjLjHTe6uIuOQWoO/ZTmhV1EB+aYZC3Ju5vwkA4B4Q8CzrCWcycO5kd/XMClb15oxt
xFyRczst45bkRsDC+kwY7kANJ7hTNrpy8GcGsTrTiMMI5BxZrGR9gCq2QBanmHyXtfoV1aq8ySK5
2jPfGCRqzkHTE+sXM1ELb63xMqTQhrKCUIWXLCiwY87M5HymJyvjC+RpyvKZqzxHNj6MM2kZQwTz
X0iUM4WZjBsI0TOZuQDRHIJqJqvnRzezmysgzjow5+DN0PE2+mfuO6apAJ+Rv7sjhB8PoenMg25s
fdyoVrWRMys6m6nRwcyPhvbkkUAFU9oi7GHts+YT2wCWR4U8XSojxN2ieeMFZbs4hE9tDhZqDVWi
NZnp1TptKaQqEK19ygRaVVCux5l3jThjWGMMwTwMCzucqdghlIZ45mS346TcOVjdtxEQbX+maXcz
V1ufCdujCv2fmQZSKD4yBLTKmcZt4/mDzZ0VULqZwCfbaCZ3JzN9NQbmrWMK6G3t2YMWvIQvxAch
UWfyN5C3GBh4CxQcbM8jnbqaDB544TSsZyxK9qbNLPF4ETiINLyZMd7PtHEWKuKQZgI5NXGPpQo/
0FQsmo82rE+D/l2EogG6kq91QOZyJpoHoM1bH879zDr30ukOse9z33kbDRh6DBS9AI6uZUqCM/O+
jMfMRemOwASQutFAVLdBq2OMDbYFsPV6pq5/5T+CYSeF2+A9Bcw+E9rrEla7iYFxV4Jvn8eAV51O
8STuaXANABCBqIcz852A+XEtC9bvbibCVz0Phai7BDNs1wcabwCP15r6UWjQ5D3+8KzP6CPr1oGb
xzhI5krify/sDfLWzVgCJE09/ZWOHSoFGV2MmV1vzhT7csbZz1z7jKck8gZY9xbQ+7KJf4SygxVb
H6gyvsXA8adjqqTqsg2jb9bMzkemscswhfc0mVd1giKko+EW9Gm7bGf2fj1T+DNw/IoOl/+vd2ni
T1t+U6Vg1DRDn8sN+ce6ypEO3WiaUjx8GDC0sXNLrKZbT5j8kDAgo4/bLt1XFfuLQfEHJPPsg8qq
XoxtMh77UX3PM6og1KZ8BHj2RknXbJuiHemAW/M2JTvaCkkcev2CW6m+b9PgW6omLpI3iIOopJmX
n3ExfFpDQfpI5h19Kd+nNhXrhObZUuYKOQngZUNZKefy5ev0/3977b9pr1Fd04X8v7XXqvQTt+1P
nTV+4bfOmmH9Sj1MEU5F4Tj01qiK/9lZE78a3O/SoediUM8Y/M5/dtaEqtm05PT5TjMld+HvO2sU
YSrPceKNbE3/VzprX82ln0odDVm+tHS6azQl/lTB2oNVtyIwUjcmKThmnbO1LH9S8+k7erd4zVCD
CigFgj2nviVmeEDWtGnUlOQ12+j2E4/qVWE1NzNHpEQ15fZasGixUay9Lh4RMubMbaW5KMy0P319
SeCXYRwykqVX65ffXffrb6/79+0rmmVzkfTTCc1FlKR4Ui3TsA17riF/18AK+oFRWdFSROXmS5yn
L1aRQVFFa+tWL0RLBAtmcM4G3dNsrSbsI7a3ga4m9A2q9dArF+xC/VqBou+y7B+IKRywDlrUZCGa
ru67SqhIU2LWVgY0jxRyi4og9Hva/v2iTZFfOQ74Ih0HREdQicMHNcbVvOL04RigODnoRn5tYpSz
uQNtOlO9VVZEbwERKLrW3NqSTBSiklb9nJKS2R0xTTaRLt5Iziwsn1NPqEpAuIpZDaiKiFuh/0Hu
SuV/17rwmQxywrpMbLxyKh9tMkdjdW9Nw40WydWo8kdlyt7C4IdSp2cCxJvcRsRU26z7ZZotCxV9
O+q5so2ezEpb8rzYTpV/MSv1MkzRVaAC9bW3jCCfFtmYX30wMLrpYf8iinBX9ORN469rovBWP0ZQ
C1CJkLGMMNGP4EgYdyLOf4SNuW+ncjupAjFJCsB77IK3FiA50cX3hhZqtDn1OzVvL+2IokrtIZrw
UI+DZTFOkGqNw1iNJ0CERz5vZxjhI5KZuLrkAlNXqnTMOMyNNKJ1GTAnR1WfISWO1bsym052HTwI
fRUHOx3BgqMUB8/XLoMg18r2z0Gt7VD17mz8sch4Hiz9PsntcxGVN3VKVjIwtw76oDxNtkwLF/r0
3op6qdZiA2H5FDbOnRU1z+XEgNk7tEa4S1uYa1HnlmW1GYOTXxS7epRLx/TBLaEjmE9Gl8ou9/dW
I/cSalzu+dtRUY4FbVf0ssdiKpCdsKJrIJr1Eu+5mr5WjnCHAgYq2n9ihl2S7dZZfFFDwkoa8aGE
ySsp9q+ECNy3OTco4LY+G3cNW3e7U86t1h0ayzgVETpBhUJEdFuepHYwnYYIhGFRinff1F5kEyjL
xhy+k3+DzgS8X1WwyVcOJZDseFL2ph4+M+u52nWsLAEgHwO0AInP/R97x1o4Vz1WvsViOJZpwNRY
vuvhQBe7AW4xeXjqQu+1VOQbI9g0TU9pmGyVVNkWxUAtPW5JVD2aLCRJCkeX8IImtneApK+w4NR0
fCTf7j3K2Jb3GTV8j9+sq6tvma0+NCSW2kPzgTWyInVxBrWrFsoVMGLYCG551x9lXtxr+hPGrHMS
cfdXjxEQU30AAW20ywEObG4Gr4YtP7wkOge57waAECwxnMO0fvIZj9ABED+GCU4JuaantRMMv91P
jXmaf8TWsTAPFYmhVHpVrJ5out7psn0BrXuLPPHo5NsyNd/QpG3tSl1ZwfQOUug9cMz79lTW+oPR
dVvb6+4LJMxO5ZzZDZymIdiF+OcLH+k1xkbs8eUj8SnJQkQE2qfONmj8Qy8LxHYkXoscEyxFpEj7
z4ItYzGhEiPVg6tFtIlBSGjbDZ8dqz4m9G9h274U1t6hD97W3211+PAjds+tA3C7wwpQ5RBUW8/8
YVrFOVBRE48z75JYPhx3KSw189n3y5fW0Z8bNvlzY6i2jc+2VK81Zpg+1x8Sh+qpD0GQkSK6sLNv
YzIetLbaJkO69fP0bSiiByg7z5nX3AdGRjyfvrIV6zTyaWEDdQoHCETNsDGN8qYN+jXXkxv51Q+6
LnEn+fE2CYlsjaTbalXKQHo84pC4BQrTcS4hqZRv+kSUCwGRJUpKLxD6tjCpGeyM1TCkyG7uhTCP
+tTtSkHqqB9AEY/PVpTeGiVze3GxUGaWjf0QePaLr4xwrUPiULONnMZ7YtgvyjBt5zfCjON7oMkn
1oDnWrkrEIAiBH9IGEuhVvS3Ho7DEJJppMFN97HhDPhdI8PYSSgnYzlePPonGLlOai0fEg/8v1lY
yyD3iMiNnoNauaA5PwY4QnzMgHmo4CUbDjU1o2+Qf1N0h6yLtnnO6kNqwlDRm9IY3M4LWNO3G7vf
jSoqudD5YQwJ6VA0zapyY+YJ9hjn5EBhNcthVQv9nJkA4mzWSdtTkM+iJ4vv2giBjzk9d/b4zUIX
XzdNsHTUAmd1dh6wxy3MEFFoCRMkKe19FO+YdZ9sR79i42N19p9aT7nPJwX+Z7jltljpsbeXQ7Qf
tIc6DI/aeRy9fda1r0qOfM1EYOE9hd10D6PlKrTw0USTON7z0k6V1dBoEEigJwA96naWk2ueeCIW
76aXM7OR7L5enivNe9GxBlryPT/aff7iIcmNoghdtDymXTc/EE2RPFZIHfXZcwOlg0RmZ2qQ1jm7
QfbbPoOq4A3+phLBDRLSS22VT3bEqldLgxVqHNGmEf6T5gTEN24/lMA9bIjjRQCQKp92vZNGS8T0
5HYN/bNFU1RHYrDoGUIueq988huxD5W1XlVnkcWvXoQv3Qq+dWp7Z8xakdTsLiS3HUYv3yLAh/bR
XqoyuIvq9M2UxXNp8cjIkh9OFzyA4N0E4q0P1FUvYuAeMwnPQBAR+0eVbkYMws6KEL4Ol86QdyQq
POWJfZg0dd/QVOF5D1x/78fjh1egQUna/iDppNIuexwVPmj8OTvPvqVBB5WNIBbszM0KG85jUBKl
a3uBqyvTNUCXDoyFaM+wvU16+9hl8hMFRbWwpuypzNKtloA5Q3Oh6dckDICs1vcGAdAVsBC64c+f
EWtc99uLj1fEHqH/h3zdmSty3fYxAXe2lm9S/orJAxoLosu7MEEFbe1sk5vagzVn9k4RBJ2MtAEL
xqmhvEJJe6z0mmePuX0QKmlo7FUMxdzkGy9CmKJW4r5qwmtLDq/Mw7cI/k/j+5eMhMURhXaaqW8t
2VuLQeY0D3T2H3nONsWU00JVe/8K8S2/GOEhtpK957TjqaFndcvAnbBcWJ85yhPJs//sEycDBVyZ
gBB3+4DepVIy2IiqPbu8apc2/Y0UqeA61CSPJ3D/QmHsaQQYSD0vNbLxJWEgGtJyF0d2tZWKfzUU
R1+T6P0k4nKJz95b6iil+ASydVW9MNqYsygk6773Q29sidS8kluAejnXdpEaRvwNOlZqMDzGGgyV
CUUKPjl/aZpYjwOzuI/7EQObZLcHOH5leDj26vg99hMVhCycTVuZ1rESvJER8ayMfsX4zfsg7aVc
ZwZPITnGLwRf0wScIGjrVb+c6NLjFgdDUOSMnnk7oHr6bHTb0HLzlhu4RH7EahKena5YlLr+VHmI
Y8n4gD0SMBYZgjtj0nIEgk23yQw3yPhMehZhy1Vo3ql9enGcaQv46SMsymPRYTYtybAc7CR2h3b6
webkYaqtfR7qBBF1vK4IM7KRgmkUzfgSVESuG/VimkWRJP68CwoJ1wmR/esIhxwjfbIdHhVtI+a7
0a0TaD9+iEA0rfFiNiE6WcWaEef3SC/NVadj0yi8ipaa9yNMVOSQ8Q9Mg7nbpzzwAqgg6pB9Y/sq
1pz6kTgiNmAKIkN0ohmKc99ZrEOV1q7BrmiR+vFTMZsPtVBfTRHpYckEEcUG+0gVRrpAdN9nMwoq
IhpMhchXD4N4NzEGxNWAjaXfs9GArKKEV8Mhyqb0J3UZlFawTrPuFTE3yc3EebGqx5WHrArX58oz
nLsc3fEGnzANPcSCYRUerUCtIQdU5nLCrHgRg7aug3hAvsstpfAou9iDkBfPpgVnx/a3Gn4TKsMS
zgeiMHcEquwGUsvcLkm1tREkBLfU5Un0DA5IsXeZ/eTIBWaETKUX55j1FFlXigfGi7Nt0KrsDUs4
k1MlfkB0wNTuYZpmlrgAGUQIGsbz1PQZ3+Sh5ioD3TqAzo+9YbOLHAFvASsB+qJ+r4vgxBDQX0A9
IWgDTPOSz3GQvml6Yi0LWjWurnabtvD4FLf7ks+K7em3kkT5Qp6TUe4UA6fMpNIQw9NtQbhBjkcC
lrpBUysXJeGgbj5ZD7qJXCXJ6gUK2zN+QOg2ZnyuWGYABgygcFjdF6aEudd6wZ2G3ZOOdkLj39ee
R4Iay+KcFZZ6qXwk1cMEqFmY7Kbq90Sa3SHxzWUktA9Tme4Gwj39uiGckUMnZj+swxoAjt0DjcrY
KywL3JnHiuhuVwj+ckoZbFaheFZz52aVU7UhfxbhRudFDw7bca+5GzECAXzDFYoNPl0Uegc6w+Zp
0JOV0U2oFItMbqTZbzulWvVavcR7D7p6gDhjDs96qhjIjJuD0shsaYdOsxpm35dxDUqtWesWb5RN
c7CCUC8Etc0QWFsR6De7DbaY5CicZUl7PgdN1DYZnfv0HJbcG3n+HpQFaWtzUVsNEPmSnN4uqpS+
YhjZMIT73+ydx3LkSLZtf+h6G9yhp6EZQa2ZE1gySUIDDi2+/i5kt1ln8RYz7dX4jdqaaRUREK7O
2XvtgKSAsf0oZn8/mSm+YNs+9o2Rg6gr8JvRFQr0td0U34TTv1r2i9n38twJHRzigFTb2Mt3dtWM
lIVZsIvhXA/iOVbKoG1aFDvDLXjjAhAWHbJJZlU/v429MxIOFFIkU7JqZJelWV3TnoMu5ZHrN6JL
3QDxwkgu6QjEgmOOHZMVnlnDcxICRxw8dm6zs0YvSpRf+W0EZgtrDmPrwtYJntDzNwd9CllD6JPS
0AVV/33iMDFYnODHZ6d6iObYOIefDd3WrTc0FNYa9hdl7FaTbYbTzav9jV04V2TZhWg12doXGdpG
qDOEMzvdybYhX4+oZJ5tdNuoeWDb1VB8F1nZStnet6xur0FwsD/dQ+kAvpQNC7OahqejcW7mtgVx
DFX6bGSnEoRSBEeCaus9juRbf/RORQTbLpGSHLLAuocWCnxYNLTjNBHF0uRXWaN1FwadeV+nsCOz
fJ9wwsnT+GKcSVWItCAxry5fhmS6NUv3Df7rvhEFJ8El4M5hKJ2DdrU2ggSzLSHQh5qcc39Ogu2Y
Nu9Wp59EiPvFmd/NaHiMmwXYbn/L8v7NG8XHoJddk0UfUwvvI8PMt85Ltgv20mKWQn3LiYsi5bDa
BRVRScqq3hq3u25ii/g5sqFRsWP7YYuM3560OXiC3JZhNZgEzzVmdgRbYh6oD1+PPrwrulObYBiu
g9q+tjoMRF7DhBPFLHiEhRK+WFHOqpzk0fSss9CJ30f8eGMIZwO0aU+yNddeDB9J4qRIk40fRVxD
Ly86Ez9nfI7/8CIOGfiuP7W7YLI+Bmm81H56g9WY4M02YfohvtpdFldE8QtUY5OFbMugZgrU9PnW
jTkauJ3QGKuHGKxXfBlljbsCAoosBoob3ODM4qQRkTKqxLaL0mu4+LeiMllh8/oq6i1y+LoBa4D2
SAEF4Umei/kQqu48TOxzSVTLTqJ5xmdOc5ec+PJ8HDji6VpdCDcmLOa5SeUFDJD3oWO+0AZMl7hW
I0E8bQ9HFT8Zzh/MXpIJqmpp7wvGix24w8aT1S1KuGMl7YznwE6Rhu0a275chd5V4o8FRQ2/3Sa5
RQXRa+6lmq5c/EUUD1d98oQIZ2FixNT2qdD1ZtmeT/VViu6UE38DqzYzmLprbCwc42ojxEfWWGfo
4M9mH/gvR/9bkc6PvYIoG8tl+i6Wlnr/FKrxzRIFMJUdIzZcEXHGPqwTb6MzLkkfsJBKmrmOQ4dG
jci/6Thewsq9SEhxQWOJWIDRqEN303k9BkoXzb4lcDmQCD0Z5pV2hxsvm8/AFgLSiS5zF9Zh6ShS
hYnCZIq850AKnDx7SwOMflGBRDV9SEpxnEZ8qBp06qoAbU8ccv9DfsuWVKEBwyYqr9xcu00OcqxY
4P2tcdDB0iWhXjLLZefS85pYFuLiuYRkW8Us3SZKQcAL8302dLuq8dlOi6A/m0fZYanuPvAaovEh
tyiIcVqaEYQJ+3UkSHIimpB19T2V+YPkxLMiQbMcffcCZPBmGsYnmkr+2pvImgt7uatTltLIIxdD
m7etHWyhuV5It0g2XU7sOW1eLLwPncHZJY/POTYdXC87NUVD08WYr2B5rIAvv/qad76Y6GqGRBOg
2j4BD3zkrADZnVCY3r80Pft2bDDo2RLYBGpsZH4xeUI+3dv2zjLfuzzw4Vmyveh+HhvhE5NeTQfY
yNMtS6Y6lrq8bQ3qgXUIVzjH74DbseRJBmsI1MGhndmM5W5ETEaVrD3Yi+u0MY4kJ4p6a0pzBLOg
8dSWwQsrosAf7iL4xyAHz4httbqcG6tak3Pdrvt2MI4G28RkwpGGVZ39BrsDVDG+2IS5fz7Og7XS
7KFInE/qHUjuCE9cfmSbVj4iojwb+0FtLU2IeXTbNrugRj2ZShXtoykngS0mfTxVZ15hy50qkwcO
HZTEVAFsW2XnRRdA93CwOWdRCcoce4M02Dk1XGBsktuCaWdbTJoaTemjA4W7Ozu2wYofEfSX4ADl
Ke/DMOOpQYsuB4y+nE3rY1mknAbZOPkt8ZymI49w4ucVSTHGOg7y7whR7a1uCUaLlbvXc/cezgXA
rd58SrpHKGBH39HXtFsvJIy6UyAId6/7eJPiM9hyomA3LwZo8v4zLiYAUCX2Yz0AjBucyzEsb4CM
wOjwqUWtK9HlJLhm71PO/BaO1p5YyqPU8zNwN5L3Zg5DFvsNN2t+hMwCG8xkYIiMegfG923GeQSd
ny235zJuCvbjvqleOaDxHkbhs/CH27zn/4QGfc+47t8snC0b+jF1OgA9cJm2OVRvjaS6Fh1b88GM
9D4tFd3vDmddNgjIbpiR+yVSXhfjVa2YLAtFvWEK02+VSSJmTooYkg/MSQ3JH9DK1qO2aMPPVsQ8
ZGD9MrbKTys2azWXnxxxPbgkkfFDZqEgOeXtfeU6SDkwI6zBg7dNnl8WZvyexcBeXZdzhZKpwmXI
kdInjMvR745wrzKlyl385qQxuUXm1G5DWFAieyzS/k4m8zvHH9mUpx4jZRPJ+6CYvxUVkMFCvWk8
aVCXh7fUGI8Nr9emLL+5OfTYwR9eU1XorTsWuNd8WW6iUdE98L51afTuNsHb2FbWvp0kfGRv3LT6
rZIRl9ESCud3mbsy+/y8HrAuR/4+dNgxZIi+AGzRI6FCNO5lHeh1b1TpJpkzEPquTQEuAwUJI2xh
ZKKQJjeE356c42wl+BvbSVgbEImmK9s5dmZwzHJ0Xm0HYbFOCbGeqg9Z+Tcg+o+N0cU7v8O746Xt
Ou6ahTTBQbMIEFLLEhRdSwwc0OEde5KLscQmtcD440uhsmvch7sc6fNmVrSPIvEjJ/1qrXh9ncyc
NqPFHdz7CVR2eoIF8Wk50RrQVwvQObLnOeWkZDg9hSYBC3NmYjG7XdsYQIPmcIO2mQ2cOZ2iAfu6
Y30UUkA57rEoWg6HZvcRacTIvpM7Oxic1IXaeWzFtATQZAjeILPLc9xRcbvPhotalnxm4N9OUwF0
FIHUKmxOTiu/29aL47bPEOIgVtQvTmp+TOnwLW0Uv9s7VXY/HKjaEFNpgPzvLzqS0kp9loTPDm35
3Nyyw9D0oDDEPg0EXSM84kxTv4AYjY1iPfcex8Sk3eNtJjDzZFes44oKYocC0xBqGy/Fzrw/y2Pg
i7WzTHmiXq1r13vN46Sjhufs5nJxuSyZMXTqLIxJG8eQPnKq7ODqapvnw6PBaITaNl6KXCUXhSQ8
hWXT3bFbRdoWg4Z1P1y4Fhs9QttmBOAYr1aGI1McsDGZiWRxmE1wmWMuWFO1wiVKuNqIPEXGKet+
g/dtKYh6gJ4jxN8TdvVtk/Zvaor2dsYiZcT5JpLoo4O536UxOxhLI3sEbTIClcBk7ezH3n93ncDY
mV4EKMw/kjlOL0weJWphXMzVQ5ek30OLjQO7xiN5bdHK9T8CE66FEkZEDb85aYsqYD3qJSTvWZY0
vNTidJXEHVO8RWrxvSOObePcOjeowxAZ1e3KBua0Qp817PF03EdKTHtnnrgkUIybRmpOK2GWbQrh
MM6GZNhkHvBaK4NF7Pkla05ebPMaE5LXFtiofQ5Ok3EZ+QWhqhjPlRyuzQIArdm5GJWG97YFhGeB
2t5Dlr9TpffSOvlNCDmIYsEOKy1THuAXZSQLXQqY5gDrbuXIBFUXVf4IrsWaiMNgHWv/KgnjZKPT
qWT2ZMLaI/aBYT4fELEcnBmCoIoFSFn7ppFzd44VjyKIWWHSN86MFPAfcXxUKCICQ9ZWTz5HAXjP
72R28rXxgdQoOZhegjCqPPJ+QnZONn1lPXc2QipsciQgpsWPRnt6W7cMbhEbNELqG0eVtCApP+aV
g3ioIZS2qREEoiR0+i7f41s7pEZW7iFWzRvdwhq2U40pxnqGQcHqq3W6HRo+VZGQNs20Gr0zNEwX
MakMx35urwIbzE9+N1NFIM8ZUS7nbWfEdZ16TLIxEDIizcYrmuDPBQGHyPF8Kks2i8KgjE1p3AN4
exyZYyGIPjZzXe88GCpwC/xzKIuncEw8hDLk/db6aqBxu8bc52/J+6IUecV9wFMMwaEm0h2aP9zP
ntMo3OHHcbF/I4ATq7JJtyIeOFuyv7+IGqQ49Vycz2wvKSxJWEZSWfvZy6/TXDgnZ0pvIGmichyi
/mhhUT4EbbLvGi4uToGGN7bydpzu403cUw8Mms7ZsMO6TUBmvBD0gckomC48xbGp9C+bRXtpLyrM
CTmmsegy2cBX0P8p6Lk/VZuLfjP9qeRcNJ3Vou4UlVi5P5/SovwcmN6dK+aXee8tytB4kYguWlGu
P13ptEA/yn67XhSlnhV8RMAwEYAhN+Vr00V+mqFDxXgoD5YtHll43uqqfsAuSLRT6e+jzK82ohPO
RnkGwtYsfxz8/hIFSQABkKBrJLCthxiWTNsVkXrJj3ERyrJ5hc7qfOSLhLZbxLRWc4mXbQOLBPD+
Ire1FuGtuUhw65zjZuEiynWR58roLUCtOyyyXdB2JZXwCDUvgcGbaZH3tuh8PSAKe68xqRHGN0nT
PttdmDxV9nSyAmfYpn1kbfpIUMRxOgAIUBNyyMz4/2kYlM1EuKl3W8dVeQrL60YAeonZJfmaFJdl
t7Zjc6RPMJf2FO2pWoR5foSourfQNgeLyBm4lbmLF+EzWatkeCOF7tFEo+cEe7TIpJPhrEY1LWLk
0+EipKZla6Kg6xaBdbNIrRduIP31U7csgsMixy4WYbZaJNoGWm1nEW035pyvPVJLCcT76KnrX0S5
OuHW6s+VV3irrH6kVpvdpaM4RInrrvtFIJ6hFOcJp4feZGNlE8qFlLxYROXmIi/n+DXt5SI5j9Ce
D4sIPWdgRossXeuHdJGpj4tgPVyk63IRsY/yxIYB9udPefsidM9nm5JKH11XJYdtEzW8ucjiU/Tx
9iKUj0YH4PkingepcY/fZ83+rERbDzfwIkycajWqCw3raZX34pBG5yaa/IimXUUBZUKrj6MV0T7q
fZOGpGYvGaDqL1D3N6j8fdT+JpWfsZ1uPVwAWNcPiF7LoT5oPAIeXgGJZwD69POAhyDES+CmPyyc
BRUOA4ARyAHwHOR4D0w8CCgSL1I8Cc5iTqgzKoPD4ldArxcuBgYHVavQWBpavA0ufWsa2j2OhwLn
g8IBAfbwhXeBzsZ9hD/CxyeBLOR6xDfhBcFH0svr6kWo6YEg9ox1J2D9xnDhYrwgS2A+k1gxwBU9
4K5+67FoECNKFwTTxoB5Q/Cq7alqofzA14G9AxRnxVYGaXGC9QN0zNWyERlnOpojSzP3B3Glwkdd
iusplR3ZVfbtT2SbRCe1+Z//2gwDXIMu7kELF6GPm1BFwQ8S7KPVmOePEr9hg+/QFc5lhr1S9ANV
dvvlf/7rDByx4hFqug+NxZtntzfu4tbTxuLbWxx8DmMQQ5+1OPsUFr/UCd5QpmRjiAOAfekQAA8c
p94jmQATe8jxf14cgwBnX0WCh5AC5EfBji3EXFgvLkO5+A1TjIexdagXH2KV0cF185uyqV6SIHz+
xSFqLg7NEaumWDybcnFvsn9IrqGR5z99nYvDMzG9g6MbBONufeua8bAuTHLgq2O4uEMF53As5ahh
x8U7Wi4uUkXfPsRWil4r4LSM07RaPKfCA2kS0nZZzdZwTQLwLvWS/t8us/8vuvyD6FL9VnV5MX0v
8u/1rybo5T/4t+oSY+W/5CJr9DEOO670EFD+W3XpK/5BYWSmMi9R8i72uf+oLpX3L9vCLOnx747p
Oj7awf+oLv1/oSeUDnwtdJeKHc3/k595MUL+V6MoFKkPRHuozwbJeS7G2qw6fagdXuC5TJdIvQK2
9O9VkH+1yf3347Fj/yp9hBIUVim6soMVgowWHHIHCDKZX5IP6sv2D85L7u3fXsTiYvtVYMn2sdcN
EiMbORpfQKYu2YAlOam6Uao7dBUw9Os2FrA8fn9dX922T55Z0MDwZoHyHiDtBxabRKlPoI+K+d/j
7Gsn9vJBf/dcPvn9iLOAWZZN5WFMa58eaycRA9jWrF9ELygEydAe3k2pwnuRDe2zOTs/u6tRos9A
ptaP/+gyzc++zswSSFu76tDrjrQSOymrbAsWBQb/77/gi/fjp7T91yfXt3adte6iHDH7O/Jw6b+g
zkHFGoryT7b2r75keW1++RIEXIUTOZE+VDHwypWOMu8KaklGdQWi2+73V/LFG/HZKdm2nTfagJ7Z
hsv+yqPXh3+wUKfff/pXl7D8/ZdLKKmK9m0tSoR5sfWQTvlMk4ngd4tz+izV/vff8tU1LH//5VtQ
WaH59dDxZGLxD1T2kvZXxLf/7NM/zQVJIqCYu4k+0GXsbiqpqwFvfu3U299/vvzqJn2aBmShR2sS
pT44BHMOV2FMHCBItBDSZpvnVQR3QZdQ/BLSnZiHY5LzRBQ55Ai4sXGy84ZOf5AZlJMAc+JuasEg
UgowUif8w0/82xusoBr89QZHSTS7gIRNeEAwIFejLlCzOCAuoz+Mp6++4NO81GTuDP1uMDmBJfWm
ko0Fgr4YN7+/w199+qdJSSWWKGfkB/t5UP2hpip2Y7Nv/MMI+tvHp3z5abLJBl7nNjLw2vlTtWGu
a4/0wvU6hbV39vsL+Ktj5j/LEV+x/P2XF3zQZggH0VJ7go2vps66BkcZX0Cko0iLwim3erXTk3H4
/bd9dUGf5h0gei3xvICBqlqaZ0NHesAYWPkBkZH+w4j9q8Xgvxe0/P2XC+oTM4rqoKCnqunOcpBN
9ROeUvRfZpEQsgBSo6n+8PS/+q7lMn/5LqRTYYOnR+4LO+s2iL5tRM9qumA056+4AqY/fM9Xt215
+375HjSMQTIGLj3yeW7zVc4hB+eoDy5vrdus6f/ZUJGfpqM0Jy6tWV63gXTCg7KygNmoL/5wEcuP
/T/rN2/ap5GedwaKqIaygsg90sItx93wbJI/bD++ehSfBmLWjBxR5pEsSh3Sn9XTTWOAW4hTvGu5
dfz96/vFJRifx6PI3GbOTYVycbQe3KAuKZ2Z5cM/+/RPQ3HyyGzLS4NQuDrpH7SVJeBr8+EP42IZ
Yn9z+41PQ69HazfOZSP36O2JStct3Fho57BNRBMa95S2+n4f5iI4/2dX82kcxqayJyprfN8wOEjB
u3xduUCrfv/pXzxu49PIG5CZWQMRv/uUnNqt5VinimDyAbXcynXN5p8NCOPTuEMO53nZqFHNi7C6
m3SbQCWkEff7a/hiVC9gpl9HdV26yqfjJvfo6xHGxMI7GaVEiDu1oL9+/x1fvbGfBt1sW8UYtZHa
e3Fo3WKJyC40Z6c/UDG++vRPa2uEcEGXZmvsU4O0hbyiKwj2ovzDb//q/nwa0piKTE6PnrFHVTvv
Mt9HKNrXCM7LMUBI9k9uEDClvz4EKFISjDLRykMm6a2R5nWard79w3r39zfI8z8NadeuCdmMK1KJ
paWf0A8XDzFZJn/a2/z9HfL8T2Maebxd9iXea89GfdMShLcZVNrtG5kYl7+/P8t9+L/Thud/Gsau
nXQRsSc8YqHdB6COGG96XDOkF/QnEZvFIyGt6bHRPaoMc8r+MNN+dWXL339Z8VyRhTrOmQvjfLDg
h1WV/epPElEDh3Nn3P7+4v5+FvEW1+ev3xJZDREiU8WSNC25t3KIt8IBsTfMCDqKvu3+cDV/P/fC
9fjr99BFktZkC9CeFIPHw5w3AACKrujSbQBLvdoSjrrQan5uUX9/aV+9eZ8Gftrnaa9p8+5ByU+k
VM/hOe7KevfPPv3TwJ9dt6fhkKt9NzbhVdkI+ZhN0/CHd+6r3/5p4HcxFMQ+idVeukQbVnb0Wk3t
n+oIXzxz79OAt6tK0clbxkyJSmw0hL9AkKBG2i7JyrUZ7//RLVpqW7++W3A4zEblodrXOdl+czWR
ZuMQ1/f7Tzdtb3l5/mZkep8Gv/AKDHYjG93RDMMPnAR2RRhoOyVZt/L6jDBKREVOdmaDJKXYit1n
XieViOe7oGjwe05RgGPUHrA3r6e6gK3XoZDz136Pl2idzHlSn5IG/eyTb5foG5wpsXCJCoJgxki+
tBESHby9d6DmX5p6IlQxyE8DoWU3ntlNN7Gum3VBHgFK/WikaVrB3WmXuE4y5VYhaadj3LzIyhhX
ZEukCGZ76BP29EOniEOD2hqwxPrE8y1pESHlfr9yLaJcgsMAw2olIM1CZiHESWWu2hY+geTllNFm
8Pd9UzyVtiFAh+q33kRE3Rm02Sh24bCd34sKSa0bykd7qt+FnTwBYHugTYRol3RCbIjtsMYM7qzL
djgvGrXYN618B9F/ZytCAcLJLtboHo/4Xa6dyKyBejnXwM/Q8iT1ZVfJ21TaDxkFopWt2IRm2oGZ
4lb0wR1guhD2X+dwrI7CGPHYpf7WJfwWtVbxgNPhMfLpYPDvJNYg/x0VyXe6LXzK6RO6gXTqMJMI
ZL0UxCesSI3ahxYrShJ2F2NA3FY8irNozK/9KCLLyzFuSC6DGxXMhCYJBCYzLZQorLCSuragkVKL
XRlOP8puIunAMkjfNkhWTfPw2PkjMgu3fQEz/5rYmOH8RL2XgXVjWLl9KcruyA4pXrUZ5NI2Nt8N
RUI50swMnK9/CvR4zDr/KHr7B1TuN4Gusk5zuFdWS2/YycBNALGHPzXOKzOT5dIx6OkTp9/rxKMz
2VsTaHXkOhaBU2fgTV1iGib7YPgiP0ZjE20Qu8MZwxnsxtE5IkBvhejERhoXBydLRR9DZJG2q7Lw
pgv1LaB7snlLO1+lLbKpkob/yk2qN0XQIOKhjJT6zHjQbo8mmJ7wqsW4tYK7Sy5dg/ZEBiS3mB1K
BsnRbtUm7aOyO1LM6ytbSLolrS93jCOPsC4ctEAu7gj7RbEFko2wtACAbd+xx57bO8gkhDHUJCNi
dqhWC5T93JrqCwbVu6vRNBJRt65TK1lDnkapa/pqK5qiX8G0v8+snPOT1D8QEXwnNAAOdmeX67Cn
oWcpnmIXei89mczbwkjlVlOiWAMEL0lIQSdGfx7DL5QpXWExkXnLoCverZJz3jSJy9qSN9h4IqRT
8xlWelT7bnpOltKOmnx6mmuFx8jEChH04jRFGdJsUqrSJrqFMnA7OwybLp/wdAkmPKMq3mTYmUue
cE1YgcfetrQRSLb+jhzBDgpTMq/Jd8LXgLsK98b8o1V9itLUiQ6Bm163lfEQu/6NVojK8tpAO870
tO5osaHqaF2CYVtr5wTlW1ODdWmj2t0IjUjDrax+ndXcXCy5qAAnYZJsNakDJnjc4RPpF+2EwVZW
+L0ridIrQYqwFrl1CUghIlna/VFOzmNbEaxs0t/iTUFEgnYDi4U1gPrwxviOcpJ91CRhxKvaCJwX
TavjSTZ1/1TjCsTqE0hC++jZE2GQlZSebMrvz7GdJc26TVsss41XH+OOJO4mrIfbumK26QyyGdZo
TpMYzM3S8+uxJe0Y/iFoJKMXj0k/J3duaOIWCnpV78lSsw66r8TRqEoDytKEnsJcUiQch18RzN18
TEeafwihmUBHgwhVx7LaO3tKEcv4AbA11Q6CypueynND1xZa1tBGEG8OLrLbyGz9S6Mr0o85iuxT
qwVnyKZ0S7x7Bb5Uvhbvi2OiwOoUUY6tgiIkOZJfC9OSL7gPmxNaqfzDj6rwBheRfUdmPFD0YpTy
JvQbSPEmu9m1Z+v8xvJC8WZNQ38fFgNwt8ATV/Ycp/shicm6RkqRnJopyfE96GK6QHjXlBe6geWH
883JEUoq0ySGpR0ODRBCsOSiMReL6HRQXTPf957fPbS5aZ2LKQp5lTOsQvizxgDFq1W7K01CPFo+
5VXvbmoAv46wNKPKnkiRH7vgTsRNtWeGuIwG+0fV0hvNqyZfy4woBt3qH1NQDbepHsNDaBJrTkMY
11Iw+sfZyS7Q801IaMe956inIDPvPF6glT8DFy0HrklwStjornoUCqNYX0FfNhveP9srnmeEgDMv
0skKm5suQRCOzsy8T41gwTm68VEESbDCwaW22ljYUzRTV0zjt3bqHrFpP4qZprOXC3zUUzEdY1pE
q2qw8QYTxwOqHKEoGE+Q30FcX2Nlg/fqpdDLJvt7k8RXqUDd79SuXnuDK0+TVTurynPmtWmXN1im
CowW1d4PCrnDXmFcwoYqWcsZrJCEOijf2WWb9NO+KAP0ATZB4zOi5AzfUdtp8N1TX5ObGk8r1aCK
Cn0UBej31x14VCb1vGX95xCSiWafm7gWaDiJVWZ0lzjpwnUAimmdLova7LsKgYz5EGcTNjOD7UXZ
jTlQvup7ssijnBAlR87uhJDudj84bPwrr5nXwFhRXYxVvgG8fq+nLgH9M4OoN7LvXkx32ijbcKsT
SVQ6mtRISjwGLZk8gz0UFEv9Hnlq/a0N5FsV+LDiUjKT/FocHFt7wLGIkgG5zXRku4+5WnJBMnVL
c5RsXjx9q7K1pwsnzzxWWjOZ9slUPIVui3surd0dGrMBaJxO7+BHMK/hsM9Bk+x61jfMKcFFr8fy
fRzmesUiD0mRi1wU5s6OyD77ECDM2w/R4Dz6jgdoCpsKXXGjbZFxGircDAHnFGb5KdE3pCozLqqY
ENB17vh5emGXZlETudTmu3hehgvnQrAg4RTa1+aInW/V1K6foEJr3Ftesn6jVOOdmb5cju4x4om5
Ss6cCIOfStppC/C5/o5rWsNC8rprr7fMo4IZfZjiuTyrfHu+A1ptXTUEF98GIURekBS2eA3iprwd
pRVchvbo7AQixOci9cLDPGfBbT8MLanEkcKYjyFiaCcUdBGx3ZzJ2hMqG0LIaNhReSTfYB0YiZ+t
ajUwQ2hvvitNy997yBFP/QTfjGVZOVfDbPgQhgNjj1dy2A5JU93A0Rs2nZ8B74qo9V7wrqvnJkyb
+1Czv9EZ2jcvMYc9sZagEPBoPiayTu5aRMZAPiePXCczW/NU2PclBVWxuinNE5Zcm6gsW/LKTuNF
iI9o05lO8dDL2DtmwC5w09qRPpqs5OdlSILwbob6sSH81FubbqDWxYI5890QKWSX2zudKTLA59Q8
A1Kgt3HUftcY6n/gkB9/ZEPIfQpNtXXs0Hn1CYW98qkI8mZ06UPrGOZtnafo+vyAeAe/iPZAATUY
Dte/KNyCcWAtaRIBwIFmjKpDRtP8LLGg/w2mMxyn1MvY7Mx4OjoZbSPtsNshjgdPbW49msbsnHrG
7galWHmp+7baxMR20YfI5XVbY75vBiM+dClxJYRrKOClgHp913YOWTsRjUVcBlNmGATqERkyak1R
CueKRZXcXJs3N94kmatTjCiN8eS0oUnVcyqiiyTBlZIbSXY7FtrAABT04XUyD/ZNaM/dmzW2xuMg
bfOUjTL4ThqgfFIx6vPHGE8qBd8Jsfsqb6YYNGDKzdxVcgrIqxRNq74lvszwQI1+9BrJstfkQ2qt
t+UUwEXlfA8pKI5s8Zy3XpBxPgnTp9hMRcpIpmhzlL0tsm0cQgxbsVk3rY2Zhh18Mh8i3BEDWYyX
qC4i21hpM0g+LBPFEQebdNJkdLnxdPCd3sDG5tt1tGmmVLCLTXBhbgfp4y1Ky4icCtrXCohL5IpD
NwuneAfrMNSnpp8STMlkFopV3Mf9NzDn/lXqLi6csuoT5xRakzPv6lFIcuDZ96EKndDv3fSzpbqX
ltr4uC4i7EAr4gHaBGVvCQdlEG5OaiVzTHMDZ4B4KsijbN0qz0WcM4QhR6SOTMVFQgg2eU2hujVu
BctQvR2jGrNS4XXAO2QTuW+ZzgkFJ3FMlucT8K0Aj3PkEy3UpV5xBOPo4XqC8NSufT1X86UVSJyj
7Vz65yVyOTxcY91ZNxbpSdSSIp8jAzzQllUT++6S21Y3hNSwxMx3flXkCXATs3fW3pLBuYuFKa1d
74zjbRBBEH3t6kXerWxIiGsTL0Kyzdm+l9AcR5HeJKKijwLRMQjQJ0kn3hthlZBmrnpojSVU7PLV
SDpAXSu4/pKjB87P7lYQ6JIc01rHtHeIllIkSEqAXcHQqvxuSrPRO9LDlfm+mhp4inj04mQ8K3zy
ac+CTLfeJWUANyaRrBmAWCIxQdzfoQOUq34IHIvdcFJGHD/z+i3S7lRcTEDI50vyWAOL1dOIounV
LExMSMTFMiGIoibHMg2LDm+f3Y0WULwmqTZVyPS+VWPLycBoOmzPEAUIylFLLvPMNqE+xEPeMXdV
QxVsM1Tm9p6VkFEZxj3rcD/Q+bubQyDvz3jzMeZ3SrKZNtLE5Ng7aYtwos586coFFWAPwgsuzIks
ZOxuzBuHsiF4ZBUwo0C3npKBlyoOIXNOqPQE1Q67QF6u+s54DbLcurDT3GgIdcoZNMQYtBHXpBdi
QCb9aWdADFQc+mUR83rPftWvnKrzB0avdny8qk2vd41s248mtvvXdpGQb4Zm8oIDmZimcemUQnlH
pQjnWEe1gR6SbRxgJXz0s9wI7OrFRdzDX9+OtZeRDdRC+d12Y28WMGNq3T0iJJHmg2pM5jBW8wFM
aBMik5+I2AE/ZZsag4bgf1C+WY06DyOjvGlSn74mx82g2bEqc+4zzS5NLhIxCffYseFKsDhhElwx
BN3+LCLm5T4AyfgEIryPqNSoxsYFQ1ZWCxEgCJsdJ2k9/Zj7iIwxmqeRfs9VIbt3x+/5eeWAMF15
wo9/qDkrvsO8tvzNiPcKY8s4zf1lBTesuspHTVGlcTxPXIvZJLrWC+IOB2q2JDHVeTDAntOK0G4U
0hhAnLFMynU7NKQiTexlmAq6OIqvzSBK6+cQub2HjTvUr2Pix/GNVaiq2HV23RKeVxRZu7gIy+k4
e20K0UDWBF5TRpxwj6jBnC/nQA/Tvs+LSRwz1OJPFUDP8KYf6t5E9Dn8L0dnthwprkXRLyKCSQhe
c04707NdLr8QrgnEIGYB+vpe2S83Orr7dtmZIJ1h77Xn9syzE7SbleycfLeMVkCVs3MzH/2u9P4F
be7+HUzMv1d7FInodJFYXXo5eBXd98xZZOtpEtfO2HU5T2Js3Ls2sIs9h+BqDLSP1NFXnhhPvLBy
gP/K97GG20lEc7iPQFJPu3J26eUDXvWvJuJf/eu6cqrfcqFWi1BywdkMER05dymnaSXwp4oIR8BQ
m25Emdc9xFEd253njVLto3lph4uIJotVHqBKfK58IrSOUd7E/rH1DM1AwvCGzoOQPkCnduj/RDcu
BvrnBpqE70x5RapEDfFmWNqRd9hyX+0mp8K2kkqbJ/txbJrpyGBu4qhPRclTP2ia1rwdlnAfFz0R
QwpXGk0CTFgHuw7ZrVjuGcPeUxmE+SUraSmQ9M/GwqxDX7VHlec8mK5SJBdn9YgnU9mcTaX1Ocnw
3EXFPVVzO55oC8PhiKsX53HFiU8nJsltvVc6tCVuisUHu+fo9J8bOOTVRUXn6xt/uvoJ4yn7KLOb
cyJfG/+fzFfGirWZihF8p4QOnU9z8LxSt/69/U3q3tmV2V7kOTS2iPClT9nBvcXoGImfY+iWPdHB
edTu8IAZzt68crx2C/4/+BeGPQRkww6up41Pmar5AcDAI3PBTN8vXcl/XY54ro/DIFqFwTyN+FII
EZh82BrNqA6NTPLIbgpeoxyQMclIL0sekVLaZ07Vc+RGWf88JW2cbFkKeREUsgYjYrYOAE6BMrhB
D7G6Jnb+jkZYyF0v+X0PQ6yIVJcxsnCSjgUo6XK2VHW3K+0DAkuusIPTVBMzFC7iqy+byjwFLc3s
IQybsHx1feFJaA1mZWjcq3F6kQWeZLq1QYs35M0F3LAsiOK9SaqqOPdd4TEUElnsYd0sg3njenVZ
fMYQU+sD53PEyLHXGEjJAmthxWSFGyLZn5rskQvMLMDwHIhGm6ldbm46Qpna7JI2fjhvVyDXvBgJ
fOnfugmi5mQXqZZtGTQWHX1BA3U7Cde83kZcX/2GS729WU97ycVNru78TLvp8w/SguXMoWaYiMMc
c9sBwwAR0NO4NOuugxE9nnOqRe8OA7gkOozJanhX+8o7mdUbLjdwhz43lebsmfzA0n52Jo73AXKv
7NS1ghA5xJipPo39UMoj/1nxOq+2pU6vmhL6R0u43nEuDYkCReGX4y7yQsGoda76/s8oJtfZ8Wmq
9LkG3InEoQnFawM/q+EKYcq5R2eReQcWpyOnokIXvQOWoIjYitv0U3Gd5rAB/TWkOVUdoS+8ysmD
SFQXHWdIRjhME/AxQUbiZhcXcw2EcoaFNyTeHybi7hPDbfnp12uDLLyaO7AMnRn5kToL9YTXcbPm
GqGSwplxlXqE7tatc7OBu8LwWIXlSRNf8JKIKECh7q6/pY6zT64Vc1/MefeWOp5Liat0h+fXdtST
xYDfYVrr5FjUBIQjU5No2CUAsLlJ8d0r0qc3IWf+IR1H57735gIba6dLiKJVWvwqupkZSbmO8gLD
CNukmhzB+JDc7H2duhN4AJm4exXP00ft+XqiKerFRzUwu0hNU7Z7gqDhqYJvusOjQf8dQQTk4UkT
NvZD0YaE7S3y0IllpreG2LBnHTs9roHfvRNAbw+CGYW+KwmpP/neNDFZCh3/MyFAWB8Ae1ZsHvIh
9mkKFubCfuxP8NnmeD1FllbsuQ3r7k54KX1x4xZvTkNkbOSo4inVo3NeHJ/HMIn1NStnITZjFM/q
MMzScOZpn7gFNgj4693vuQUsN5vQve1SpnciU8XOsvy+F7YpLj5/LmdNm7/KbgmeVRKmX27f/AP8
kG/NHC7TJulqnCCrAdfDBTgz/50TDglHXhIn4JJih/Zeglxky+ACI9FRZy628CVZhT0HTtmKQwKk
+lc16uFrggRzN5Kk96eSMZP4hVgPYv3ogMhb18uVMFDwKAtbELXBQFoRBAmrj8EuZ8rWl+PNPm89
wHvW7Sakn0b4cGtXL8/Pk4qreK9v8aBn0gmW+UA7/7uw6r1QIVYg2QcPxKADt/ZwUe9b6yxUgvRr
B9k2RPJYFfOA8L75zIfX+TW2Wfm5AFbbJWMGFB3n3WviePpfyw7md2xH/4+uLMXrQqY0V5Lod26H
oRnTiunP+ey+EA7BklcFAFlrZv1Jxs5ZheuPAD8nrtBkuJFZp10VBC2UpDrZeuRRvxO/Bo6nLFeL
u3jy93leiS1bI7OxDpMlWUXtqaqChMFCxzSDCeZhoVHbJzr9at01ZRk4xwcSGBXDI1UduH/HzzYt
qV+ItXvAAXWSi3D3RF+S8O7YEgjnNBLgIc0XidDOxfCxlaM738Nkn0/TpPtpj2MeksRE8vDfm0Tw
l68x2w7Siv0wgPUd40YcIseBESDQ5P6uwiRKyO3omwNnTLjvnXC6kAtfnzvZJIdRdShHtAy37CH5
f6dVeVeqyLmLpng4s33zTmu9jOB3vOqUEda686s4fY9a0vXwFkS8lmQeYdJMfk+MmOSGu9d+lk5g
r61Xk/BXL/ZPoDmsPE3zIm+csiTDQ8wK0lIxjM7OUk0cybQNCF1oh6fIDYvzMNnhiPOUt9Epw0et
kcSxZ4vbo8TluamdCZ5ShAD0hRJeECIRAU+ZTQ7IoHScJ9115j5OsuBzyiEN5zRZcCGwds3lSAPt
F3r5bWM7n3QVVBfHd37VXiE/jEmXNz1kz3HoThc4Q0R3qkXRAw10r/xMry4O9fMq2m4b93V3aLuu
/WS6Hz+tyK0/WfoMIdGegnslGNdd1OOO3eO0Hty3pqh5llxDjmgsA/JAhwzgsch1zhYo7uEnD+He
AH55GcmwBmU76ru8mLAvBokiMkl6R0IYmWfA+2KVEy671vrBw9hm066u5vKBoSQWWk+T7Zgs3xlV
wdV1xvzJlibYrfjcTvkN+1JrWhs858lWdvmvdA3A+nb0MF4ZbMtmIRjTzNPeZeJyDP203vUEFU+n
dJVMinXKYJGZ+spmw/UTGjpn5mvckbApfs+dk1+TCsbHiNcQfAuzxpM/++nBR1q8Uyzk+NFUGm3N
1Bd/+ijH2xuM5cfc+5xLbJjOgRzTv3nhDfei9du7Lr9t4KDMhx9yXQL2RIZWfivbLP8/5xccrzHq
XiwVuhHazhcXiPKnELIFcTQShL6VQVPsFpx2XtG81rAHc2yDzsCQW3XmzKCXvYtcOF4wZiYBrXHQ
tcQXtd1EumgVlqB3sv5PzK703jdFueuWJprY9A2Aaxi8nPEjp1AkiAMnUwP08HRLVHGTD2/Nhl+q
YNfWUZ7uYh1x8NsaE9ys+msz8TKqNdL3dejIcz0VOQ8JiKmlZCTzGiZBxU/oLB0eVOuj8eg7pOAR
6724GfaZn70GwHoPs7OEK4vAWN7pPEkYRjhFsIeJ1Hw1oRfucgH3UzCpJDkHkCIvek8IvKh/29Bx
XzsdRAAdOQj7eU7uDOlKh5FGnkwwR14Z+w3XZh1YMvnlKXAE4HzCJ76ZzmFwn0zx5AbVew1V8m4p
YDgs/jB/9V313Ftco0vbd08Krc2x0WSAUpGtxSbzbHQobPjecC5AQOhSvGocWFNi/J85OLt38ATO
a+q25WcUFhU4dc+jMmargQBt/U5dN/jnRvHfsdQpm4uuk6RK+AVbHfJZm6SoD5N2h2vlCcBswELh
SNfBA7HrdFNrk7mnohhAGTtc5BCDovYYIxq/aLcgZ+fmlkQikn0lDLmejYrcS9lNQEGDGy/RiPU1
nqP2znqjsy+IrHlM2sHZrY374aXER5SDsnswmMiMkuIzg0CzQeihbrZ+TIlqYTCcU1f7QSEfkRgu
+IPn7FqlyS9I7fpZNrchU+J3872Tyei+nCCcYTxNn0MFZc4UQB0H5ZJZ1FBy7/Os5ZuNKqGpwzgH
mdExUYsTNewVMLA/Yeb5D06SOIcJFt4OUBOSZSriO0j70WYJpf3w2M7RzRUgqVsTfrR53DzCkd4H
q+Y48ZP64nsuNliIF9lvHcf2B2Gm36Zo9UMzV8+1u4aPhW87zPy9vLAuEPsegjte6VR8aNckX8IC
XVhLlpM1huLzQpDMlSDV/A7lpbd3XZI6kkY+FdSCe8dpzNHT3I4bv3dh6GnWKs2U/qxlwvCQXNw/
Tc+gZQkLZi66xKa6mHxvQ+3t5571n85HDJ2lSC90nPI0MGE88F5w9zOIOnf5vP5duilG3mvF/Vyz
xi4097mbhYgCuik6i2rVbEzUwXRrdejrPjiEiLY+8T8zeCrijzAqk9PsdssDSvpkZ0uQAN2E7gaV
AlsbYEDxwaA4pG5cDQ7epnkog2I4OXFW3jOnAKs/QdR3bFvxPtQWGC/T1SExbBwisCDEIBc/u57V
SK8aaL+AUqEvSG87r8wUcm6XS+Ql75XAou+UQ39xWCS8ZsYU2YZR4IRLNSkuS2u/ZZ87fygw/8nV
2zd9UL14gWfJNGbX4RAWSCoO2CXUH0zpLXVYng+HRaULpjvz3bXY2ocVRgg7q/lobRs94LJwmIOV
pjpZMFn73ka/eWkKQGtLe0kGdzrRf82UEmV1ZLocvjqso86BSVgfVPKzFGt3ThOAaz5TL0awbkNq
1Nqfveq22FhZmywLVLhUimmT0uq/1TW804jS9JzQxm4nZge/mB2xLnYVvX8Zlx9rP9VUuWXE+GMA
MVW48VlQEz/PJvPOPQfTYewG1DQOjebVjEnxXFmbfMplUmB0b2iDm+IqzTp9Zh0OObvvHoFkiePc
2R8dhcCeCWeGKUs4pzEFShCtyQGpDFk1oNFcaEwfDlXHYwnY6FASoXaEWWjuSIPPTyoPPzOPVx/Q
gQGL7pb1jqU3gTtxwD2Uj9VfhFf9MRfsqJx4HEHaz1wTAN2zlAIXwYD9MzUVLuGcncmdigGuzrYo
/tqWHRgMFFDbIRHJkT9WB491JpVIUXC60xk485qd3QAFFHE3JaTcItePMwGND3FG/DHqrYE5XSBh
OOj2olPRX/qiSs/kGi1H1wAF1hquvRxEcJEzuTcxmNGNFwHXMJnjHelE3CcbK/DNIorajWSI8DkX
rKNlpZ0dALQfdvXL39JdnHSTmDC7d7sZOpIYnlG1SPKOU7WTqfgbLClfsy/tccgwchcjx1wVVxSl
pOAerLv0hzBNfrYxiiQYGFAb6bUYZbVEH9x+00XpH7FqXPg48fASAw27DjaCdTqOLNyUFeAf3Z+C
VonZ6MCAASaGu3TddnDUwwr89hh47biD/s5gtEwXqjP9WROJupls/9Yzc8TgzBQL8T7MCq3q77DL
m8e4BeRgY7N8FGUuj0QVKoDDTnOu4vKvHwFCxqD9DkvF38tgAbTRxd0uaJnkDH4DBapFiaeHWV2W
dCJ51PrkEgZQohKiKZPbqza7GTiChcPEmKjZRqQo8evQZrBdLbdRa/JTUkLIpachcdqBo1h63OMu
IcVH5g1/B88x2CPj7MUjAuJieAotzCUyE20ux93QkIsX1yPUCqRJ5xodA1AuKnRNxvndkAYJEJAF
PR87lw2TZn3WczUddSHa7dCTz+VqOZxyN39xrHLQjej+fhGheyG6PPvyyZFCd9gxbgMZstdhlh5m
LO4fU41bJk1zyzU0EuTBNY6dvP7qEna742jxXaiKNwvy5a7tBBRZuCj3leP/ihbxI4jY9iykLmw8
H2UqgoN9kpBO3CN/5q5w2uhYac/cuWEQPXqikFcjSv9qUHxv1eg+D0VkziEqw51KMPyufajvR5dB
RTjBkDErsiw7GOYcsJh3YYmzfyFgZJOwRkMg4eozs12UQl4G4NujRc0k7ng3RFWg6/QYzfqLpFNG
Yxn1Y4b0BAApMAeDPWLrRGlEIVkTaaKm5FJwCT5CnBSnfEnnT7dZS1qZzmse69xHqdDXhlB4gJrE
GIjJvktX0aFlxt8zBXHJNVAqeUI8hgjD8/uAOcp8srzedyzw1qfUrQlkH9wDWob+qrP0nym87A0p
jtjJicvQ+ITb4sxtWDSCK8vGpX9RUbJuh1aBcoA3emC2mV5YWnqbULBXg9v5KxsY+Jm5oasHU9CQ
lqiXGrkUnk+EGL8mftkX1mjdOZ8ytRWknkA7pm1x6/dyHsNjoVDJcxRUR7/V3+wvim0UOfdxTTfF
+p/8qxBX1fKlbtKNKTLjEc5eteVTq1j7ihDRZ/HrtnHdJsjJuOqjr3gmc5Jd60NM+gAFaHuPz/1h
6qMnIfBLVmX7vgb22Y6Uwv6MxCWI+4N0xh+DdN8714wgpCkzSE17IjgF41KlWWQnenrgkQrYDMAu
xVf9V/edOvax48HxYhBeMjLeaGSRx2IgvWBRP+RMa2RNC+mTYNm/7qhXSDnDvK3RYQA77GqaX0S9
n3Fp4ze9VCNhbOSFX91SIWvjTvvhDeNwjDvTnUQFqoeNijgtfRJvS/IY+aYiJOVbW1r1B/MtCFyb
k5YQsm88EgyZHcigmbwHF8jwtqfj+cdavb12NVWBdoMI0Lczt7vkf7lYgLoqH01/XChhWDmF0Q7Z
mM/8Q2TMVFs5fiUuXOh1nGgPVm1eXFSE3zD9qm9Yi7er3kT3fcbUDQFgCmSyqQOKmxVtpvGG8G8C
A/If8JN2HzWogrnAIvPh1TeAu52deSJIboJixFnfHFLs6qz1Dcz4wNHLt+lneYoj6hZnkes5zA06
ncgOy/PYRh2L+rk7zGFZHlObkZ2sOvCISetfia1TJ2DLtwjwEuiwrldHH7wgjf6hcFDnsWTRVURt
/24SNZ0KRyJD0RytfZkEzw2l/N0y4PCch2behbY2b9Hsrowo+bN28KbFyUHV/9GLNf/DdtEliKJO
XAaZi81+sLLR70Og2w83F8k+mEKAmY0z37uu25IYOpd202bt8McktoXqP7qrdwggdijWAbm9xStS
wfDtqq4mJTCVJ7wdw2/Hr5na8nWWNNE0Y1QS+ZXWzLl3UqUvzCQBzzjF6CPrton/vSYxiks3gPEF
lFA9phErRW6dFpkFBedDHo/+se6I0Mu6wSVyMLCSiVLBnINu19/Eua4+UCN1mt28HGnGV2Wqy2ob
F0IqkMEEuQbYpBOLtOZ7ydzqo0nc6apQGtDcWaSxJ/QeXb1lDYkeO+pqOe9rsSasQoTs7sN6pGth
eecBz+/GnK1ODuhtnxdVBi2k7sL1w4VdQMe/eBnBogxt9pjLKQpzXrVxC0EzYKgrivDg+TP456gq
m98oW4FcxwBjaQNaOREtOc+T3ofZCHe71KPaA64fbwBWkIocJt50glLfPKWDkHs2jcFDU7PDOqdW
JsCZECZE18llME1pWoARbCLtJpt+SMq7RGc8wEvAVmAfacMwLFA+sGa4X+yteWGdnwUDwPqlTHOm
pr3mS9kOzH0A7FStaHbYFgkKncGSTXBCM/k0eE2Y7Ls+6J8QuifncchkswODAeAI5YuT7ArwgAJR
tKoCyslRfYdJ35MXRgGu92sVLzPiFrtiISiiITlLpSIiFmKMq3wgFSzWlOONQKTfSEvH8lkxHiPi
cVz98H6NYdpukZiFZp/GRVpvjSyYb43NWExs+XropIxwe/ugprLpT0jsq2XDQI3PCa4/Tu4oaoL0
fWz8IX1ddLw2P/OiNkGNSGGuikOk2RoCXIuW6SgVxRCw92oFdKZt6ce71Gj1UWRV99SMtntTOicU
0GFq/9A7ip+Sc5VSScS5rHe11zDWDrql/2BPFJAbS6aEPZthoWWq1zH/HArPT7ed12XmrpvzHhBg
vUhW28k8FL9Z84bhs/Sk2z4GqZtWxxkdWHzsIAyxP7hleyPoXG6LktmPuUzT5SbnXqnatwEZBu9A
79xfc1OqY+504Q7cGfh2Nb6Udc5vkrnFKU10vSOJdHyTyEN3o9c903Av91HBzr4Pl4GCY3iGHJ4i
TI+zBWOA0IdlIi9Uo3Xd+QxHtj0/6Jb5cfNgF4+CoiRiAQ1owgpOtB55BjlIgdveeM9Ge/kpVvPM
hVielG+CtyEUy11ogDMP45Rh3gOQoWzaHbNWcOROwfhuGbGxkF6+JhcBWFYiTNY50Wsx61dkmdDA
8tiHRNdw31Mj3nK4muaVPRTlZmjK58Vz2h16BHOIJfi7pWqc6xy2KDUEZuzZYKd0FmQnVBPNAQpg
2oNfAjazl72/Poz0F49ZMs7zPumk95NVpcsJC5R2D1e/+xyL1Zxb1CCGGr3rLugkHUIgUFYDrUwX
UpWnId4DFYpBxOccdpuqS7MvJJ79RZV0fSiKvPkhCdcO4f0y9X+Vy8jcQ1npEdQUKw+zS4WhoFL9
gogHDuTBS4b5EECoe0zYZjCn5IFiP2teMzGMe9OYij+wDdH+V8UbUQwZCLO1PvdrK/4AiaUoBJT6
qNe8vaRosV4j4RJVlxtujdmvBi41GpaNZ8I2PzQKoNOY+eawCknDhozOXhzCGCj/2cN9LdKHHSji
xt73i7FfgGo1o8Z1TUCoS7RMBWu8M5chtFqjPwSJ0N2uj6Z2g6Ig+QXPFglAO3qvIZUn/dEkd94C
jD2WKKkFQKoPyVT+6KspPRKW95ImzleDoICVXJkfwqZ6qBvqD7taeQ4N+lFOxrNE9rZTcUyOGpNL
uryGL695hGp1CYx294WLgLDQMwI2V433dBLYIm6ZhrMNvhulkPUDMj42ZOtuinB4SsJm2tkWQiQ8
RSJ/p/hqNRVzl2TVXRHLaNuN0bpzRkDpghCLePKvCIf2bRXokx3L/4n0hUT41/RD8CCb6klrxNRO
pj6qvA63Q9V4P+q5/l7Z9W9C08Zbx+QopKR4Y885E3ItKiD05TfComs02KOYtDwLp72MInr/P3vZ
+kvPqie/8ryvzKA1XqI+8zdr6vWngBlTOk3ZLg7Al87V2+SUv/rcpTpjIZLUzPUzIvREfkkHBFd4
0a7sn+Um6zz3HLdrxG0rK0hf0shdpNieLRxC0ECB5EcO6Ye0ObniFcOXHJBpN7V5/qai5iGw4wTq
PSafICAjbwib53TB7NVkOftQvvnNwqyV9ciQ15uiAyESEg4PiqsGDjRlwWEYbqePKF11pcL5rknn
PlTcKnu2dwYV2iCZRNOnBWXrcFsxfg9Tc6d7wvCa+Tv2CA3OkvVngkowZ3HKbjoLSFyzTPlmKQ46
7zFwdC1zi1B125WtMEmCNtjbOK/304gZK5hb+ScB6vdbLnh/GlEE9zar2me7xCOE+YJpl1nUzh0J
aczncEWlmlwL8th52cMs+ZgS8dEGFRl5NE3TAfUMkEGvfXdkdY1XsNNorJI943X35xrN7S+I5jNV
mfaurK+r4oJ3grOQlTQhdwB4CBPUZCmsxcFPEfeP2ADWofoBZn15wvfD8hjtwnaJMnG3BMY7wc1a
v2ZO/zeWaNmu6JjbJ8p/nHBVsQabXUihsmMtDfNszlocRF3+TYGNESwbcvXSO66HIw3J/6BlDuNQ
I2u+Z6TAtrCffo1oFu9C7HyjCeNDWvgIrPrpGV7N/3y2d2pX5CIOQnQy0pFJs+nPonU6hXM3/NG9
b0+tn53xuV1D+pYTlHHScBGUoAf7WTTlu5u2P8muuNdIhI4JquJrb9Jpxzza7OKpWX/y4XlHS0G9
c+rx5tcBAX7XlRPoa3cV/rWBJLPNS95SWa8I+NA85Bf84jPzmw5r4xgiypaESALWEqfSmcWli2Vz
YbNNlZ9P42/ZutmZOOnmnxU8HxGwsQfJiUTilucdkF7n29I4kOw41y4w7+1fJYeCbBKPcR5LygiJ
Q5Lmd3FYqC+jYU7oqQmxkgbNZ11wIEaSwBIAj3gXsnvQwf4/Vv/LXZOn1UnTLSKbJB8w0CzTxyUv
t2Kp1cPAepI/MhZn5WBbxJiRVZvBEeFFmpRmBwpw+GV8S82RZ5EkMXWICQfDxVJtZ6Pcf7WVTNvC
Gl7ky1L2HsKR4gZVrQfxLrusUOQztesVrL85JWwa1bHsmAexPnfVkx8m+hcPTlbdyyaQL5kkNgal
ocBIR0rEwxTNWDZu/JT7dOmiCzBb79lFud9sdb0swx6d9LwTcHsxEETOrwY0OAmDlV3ptzLQ2kEf
1E+qqvOvkZ76ZIyxfwc7d5cyKYuJaLAx/mGUJTS8yNeVIUOBJta48snnoR02czExHzNYE6iHvfAN
BVgito22HrI01n/UanknmBf03YOPyu6tdBi8BENbXfApDGdmNajH8E5du9QnTb6c4yNU2i7F7Nbr
5eClebRrXWcgndWR/gtFZwRi303UT4Fy+r4K3eEMMGs9+qWtUeaMcXBFxFs/B1Osd3EHwdQfm+Dq
9NK7UKKiS1BAElCvII6Z8Upiz0+GN02BC8z5NtVz3bh9atErltu5NdFumMZqa32f5cKoWNiL9Wfo
0/8NSzd+qDwm5Wstbr6pOX4u6HxpcQKWJTN2+QNk2n/AO9UzgSk1c9glbf8WXks1MaCmp5qHjZG5
3dXzQ3Un8mq5E10vwArdomDSZrkGvnUOPCPlXkSErUM2DnYjwJmPAuwaUrJkeWQR/Sq8QZ1Q8lpk
OWogkNgNIfJ7jOFRZf92Q82QJacds6Kat7FhptdhxICrHr26mPc3rSENoZ2ZvnQBtDaEPeJcZtZ/
Bdhi9kOHAt6bDZkHlcfyKA/xJ1AO4U5u1z1aObiyBZ9Dz3jhplRgnNfxm9GV0z9wXL+ZwAWV3aTI
3TKU7NTmDSVPlJ09VqwcGgxUA9/3zymK7lMdrSOk66B76j0B2BehifeHa2g5DJU2ezH1DDEJidsu
GPfpK6onZr7xgcZsQOPO8CJfic7pk+iiBoZuXZ4nhJdVt6lYulySPjcb6adsZuvFPcBZoUqPWH3n
dnqo7aoQ80YUD6B9dnNNPkc0JixYlZc+oteYt3zzOXxxl5SV/pGFM2x1gkX/FMNAyR/FwWt4W+hV
tfpnaG82mnTKfWVyj9dxUMfV1CSUYVrZji7SJpTS3j7DgMj/pBFJJH6NZDKRD3PpvSeJkSQyFcPT
zMf3hfbjX3CzqOiM1g7W9ZMROj9IidSPuRCjTzqWjdeRaDEYk+0LRJs0DDE03Ag0PiFE5wZo9G7B
mNndzBqDR560wxBt07s89mHFbK4qzJV6ot702Xz0qvkEfpryRCDPA6F/6sniGrBG7XQokhMJz+F1
rDy1bQ1Gz7ADAp2GLddHK/9xEIRbGq36by1icwxt9Id6uH/sAohmk2XQgttivDcZ7mZiXp+KJI9P
xCqTv64AMcdtQ0wV22OueuRecYD0BrsTBRFbHO1UcHkpw72HCg3gsUDPuy2XlQ1elc8bNcMxWmz7
WU61OMYOJWStw7eRFpAHJCqOc6ISFjjocC0t8p23EEUh+FtcbveMoCd+80zvECcQ1OMRU4D9r6bg
D1jixx7XJqLH73wiRYcqZRT3gZy7F9UsDnGQaMNUP/V0uB2A5DETHAYz8i2NMHikVz/i3XuO0Qvd
O4L06Jgmk+JX0f4xeT3Xs9EvC/KqKXMFXRJnRDIykZ0s2Q8RXgjCJSIFn0sgT8BHd5Rx7vD2Jm7w
I3JX2Mc12XhGNwvbemwDbesC7qZo/zIJeblztUYPFsHyy1KZaedUXv0QLVIffOkWRDAGHqOEauAv
l8jgtarRdqeE3YVhUT4s7pJRuBUasPVCYCiJmycIRq+THbyduyQ3PkEjriGGuS2KZubGPj422vr8
jrSaK9qpR3Do1UENWUbam/dY1t3VQc22DTyccfHScDEynDkPLvKuVcXjDx9rHIsGskw8rvfTQpIn
6Unp+liksPqXSVMWzhMRQAprg3ANqSTldSaLpB9Q1g49whldl/J+tNJ/A4ONdMxkeONVy2povRmm
y4bRdq8ZKBfOBCq/G489qqwnHUE4KcLREKk1PaIu/uHMjrsfKtKckKIN14DPfSfD+q4J8h+o3omz
XlBft+IWlbaODwzdLDxg2V6GKjy2BGYu0OsPJeZexm5tz1yR6WdGCrJKfaqPlENDWHRi+EJeFo7Q
LYlC7/My/RKKWzzKF6Ki8tTsdVmbY1Dl1zQMiWKIxavIJkPnkQAUDKu9LROXJFpyRwvbvYeSf95K
9hW1/tETermZhb/ue2YFQmKY68aE3T6qlBPhkgqNbVmf0yEf3qUJPm1vS/QM7B50OCK+NP9xdh7L
ceNaGH4iVjGHbQexJXlsOUgOG5btGTOTADP59PfjrDS4YrOql9KCaAI4h8A5fwj+Rh884ihnVEcb
oWNq5Dn8dvi9sMMLUkQQi4uwA+phafrZmqbmZ2ZXD66Zzj8hauWP2NnED4aZ+SfYhBGW7M1PgXcJ
Fzenods6Wx/KtB5+NVOd3y1cMb9nhbX68SbWXQ0x8XPRwJhzGkDZsaaDkrEcEzaG/QGdAFrcAZ0/
mvAHCwIiXyrYgnZvHE3X+sDdokR3gSrhgDcM3KSLG9lPflpy3plCoZsfY627IzM+AAt/adrknZHx
jQM7lx5bAezYY9aB1nVn+O2/Y7xP+IiW65dqOPhGjlWLU7yHmgvqVM/em4hdcJEjsYpIhyQ7aX/h
EHEScXcOkgGmSa+9LwBznfuhpSjbmZAnY+wZMpB4Rf/H5QuMEIc3nWfOmqeJuD9MC+3iwM/+hjnF
xb7AKQraIfogRY5rptHN+VOadu8KhMlBP7CrYo2JgKv6Qy7mM7nwh0Mn9S7qsX1sE80+tW4PEovr
LZDTMr3jO77Q78zjc4zxB26X1vvAQp9/MeJnyBYESdEvj37ufrbwkwvjef5ogLRD0KEG1bPQc1zy
vODKDv1cYH7yyNkNGXyOeTgRutHwkvbmTJsTEIFhYm/ST/K7n7Z/kBOBJwsE09d6EA5FFL9bIgig
oJPwdR25UdRSiItnEiN25U5H/BJ0WoEcYMoCYoqxYPuRARQ6WLWe0ttqn5N4wT8zWt5zDVuPTvi0
RWDRzw7M6YPeWu+KLsZDJqeH6c4aTp8QIXAAKr7UtWXg52M+5TUGR+jKgfB0bFg4lOiOuER+j+m+
p1S08wmsutSOKVTuM2ac/h0A9dUkoPwnqpeXJXCLOzdO14ZPgZOtKQGECqB2OTjW1IFEGkSSNq6J
QZu9TB+CfMafmmPTS2Mt/VFoQ0R0zfHJkrR7vSbHIaFfxCOdNRNxcFyrRQOBniYvFMLAfJzjxnsE
WYADZpCkdzq4QLLS+EuOYwTRbCpCy+5ehrx4kpQTDwNFsZWNn15MU/6sff05STBnxvt9OSLKWbCr
aWXP+qqb0T77nYePlj1A9VmB+sLkXl2WHJLK5cUfEYDghoeBZKTRoXf0Bk9FvT1KkVFitoeSM1oj
FjssyhYMMPzAwMLGkdPCYcoXgkQzivRD4uksYmK5xW9Yl+0PKllIn+oDlj+xmL1HOENkQPiRxm8M
N1qsUCy7KUOtl5pxmqlP1aEpdWA/8aChOOM3QUfvyqmy6H6Mk94Jaad5CRidSbKOmtUEoeP02EnY
Y+xMj4bRDC9Iq+fFl9wdgJuYRYQLXO1aUX9Hnzxt6TgEC6FG/dyl3qwD+gL9ke4J/25IK6GQ/R9V
oqh3DMv0uFy7mgQmHgT6/AvLEvnnuizRhmyXr8h2zdoyTdgTwJU2lhJ81IQXQgOXlXmbd5SPjFXB
6i3dI0W0Ky7MAd4uKLdUt3XjwqE6M9h1FLmOMwA+ZHvqtMGAqHLTnxz2xe+mk7NLTS8yy78Woy9F
iFzL9PH6G2/JSSnSXphDENLUnsKorjl/BRibRc74u3SH74s17+jsbeiH+YqYl8aRIvdpw4eyskuO
j7ismxRr8FCLbbi5IsOQyTAk2PPrL7W1SxR5rziRXg4UdQmhuVG80Irl1NuN+fm2pyvyXoZujbRn
myWseumeuPLYF12v09P1p29sQU/R9+I0oMdm5jJXAw0yMKc6fCKKnZiX5TuycRvT4ynSXkUT1LoP
sCSsjaAUhxgeCtYCTpb8df0VNvaUpyp7VUYFIQ6uYiI/JmZ/yW1xmjmOjZp1myCdp6QBmigF+lzl
gn6b9VtikxIZ77UXbGLlaj56/S22ZknJBcCXe3AQ/hw2GLWc0tnRziZdgR1lxY2Q8NZRXwkETmhz
OELPFg5na6sb1/NwRqgiBDExn5zGiJAWkWJnwbcGU4I8By+ZOh0L0g5OFHY6XJceZYSHOcalzRdl
RelqiHfU795UXLRMSwm+OYVp5XtI90eLr3XHvtbb5JzbdHTv4lwL6h9zYsfDOY8qYb3DXC2fEGJI
zeWWhMbwSnQ6NkVYJF8wvwKh9TBi8Ptx8TM8W2dXPIL3DH7dsD0ouChx2heLyDEDkxeuD9UnTP1K
aBtGTZvktucrQYo4xsJxNaBP6RSiQPioKp892qQv1x//Zprh5ysxioUYoYMP52VsMLDJByf7rCVN
9nucZXl32xBKkPZG3BS6l694oLm1D4XGk7F/Hp1DlnheeH2QN6OU91CitAA5jbKHLy60Crjxpo6F
xyRK0OA6rw+wNVFKoJpSLhHWqvJi15rRUoXCD/kEDK/hxJvq2dfbRlEi1NR1e8ZMHd4UnSOfU35v
+I8tW7l4P6HdtvdhXDfP/509mC3lQ9zjwexFnV5dbG8E8egYdt599oxp8v4CZqHNIBImlM602jD1
j0MBbuXGvaAkhSHRJUWuCCH/Ia2+oO1AjcbrJhkcyoC64E7KXnfWW6+nxL6Fj0+HyFB9iXNB5Q/e
vFVrfHa8UkDvMdKZY4bbzT+ur9nG1lPV7QdfExRJpbz0+N+BvBYth5mlT6rn256vZIBJeLpl1yZG
LuA84BCLtv7bLvTY35mtrd+vpAAtm4RWyVRcAHPS+PRdeRqxJDtf//UbnwFDif56ak3YSFl9GQ2m
hDsLBkYTqgtV5z3T7VjcS562Tntk9YX/mEuB+MEhCsa978BG3Brr/199YCszHmzOlGQfMQTfIlTP
/x71hbIc0jXazrdmawaV3ABB0HMlGIaL09TjWkQa7Ycx8rw/t02hkhSqYkCX2irlxU/nHMPJvgXm
xEUdrYQYJiQah22KcFUU+aDBespl31crit/XB9+IpX+vL6/mD+hVPkub2pceGVTabbdNEsynjXlC
cIMC32cvQTjh0/XBtiZSSQ9CM+PIqwq2InflX5R342e9mZZoJ4evO/qNvGAoecGVcCYkXruXrpi1
0zDpXwE7IV2JhzqwmOcCZZvr77Gx6VSB/TIQST+vH23fWU/v1jT0eMHXkqs2htNLd7ptGCUzzE4p
XbsZmC6dO1PvyefO9xuwC8WNAyipwYJx3ko6rZcu6AzoBbox0WQMUOjEKKTLf11/jY1l0ZUUYcrF
qdMap6rRKcrq2UistTBR4/yL5kUZeXfLGCFnMlU2cgHXh9zYaKrufomWAJWrjF2NjMMnKyuM/qSD
tWt3dtrWBljHfRU1ARL7eGvi6iOoNFE/yg3wm74w9Rxk/GQ7T7e9hpIZ4gLrQET6xMUaav8YtEiT
WT3ijtefvvUS5n9foi5hUAVrNFZRZT2i4osv8IJwaz0n6W3uR7oS8HhwprnuY+DkVkgtaShNnbmg
fEaItLu7/hJbK63EfGLYvtTMjhr7BG+y8Wz9rpFoSlx/+ttTZKiy+5iYm+UQNyxAa1mPiLseiwJe
rFUjAnJ9hLd/v6FK7ydULAPI1sR4jupjqWsDDr9aWr3c9nglwn1Z0yCGenbJEMH4UDvafJaBuXsS
ezu06XT8dwu5C9ox5lLy6+fxzxJRfZZVeyrSCdxUF/1VacmH6+/xbw7//9xurHZ6ryNurvIiwHaW
da6yJ/h437AhvTP95qnNx3diKB9EYv7hI5ofaU/uGRdsLY4S5pk+RTiQBfVlygCgZ9qvJcp3PoVb
O0sJ7c5uuwguNlAzz+7PcVDjsS1gkaxo3p34XhfhrSlT4hvBriJCwqO+tP0YOinS9J3V4jdtBifh
2vL79ZXZmiMlxLtao0ijM0d+oiNwMgHHS+vyJusiywiU8PaCIW0swVG/luljprnZ2hvCCDsxqdsG
S3R//SU2VkNV26/cmKYXtDRUGxYaZZi2CLryY90eKkOHV3F9lI2pUrX2ERgvcFRw6ouBhoEJ8P7o
cvq/bbVVnX1pCUDGkOYufvxBGMvjKupjGDTSwQvc9vOVYE+qzh5Q3xSX0m/oikPcnmhElm4zXq4P
YKx75o0dq9blfUdmYpRNjerjokHuNfuHhk4kssXQqGBFF5/oCiQffPrHiIkt7meopKjV9+309fov
2Fqh9f+vvutAa0DZVTUhg2QLSb9uP/Wznux4DW1ky38tEl493YBPO9RQYC6mVaJyCYW7PaRVvejH
fgjwik272v4ulome6W2vo2SAOekD3HB1BswNOR+XCQGggw/M5rb7vuErwe80HrI2a4oJ3E47ZJFT
n+u0M95BqNwzhNpaEiUDJFWbJkW0YDTpYwY8NyWMy66KdwJ/Y0nUMnznUOHPHColAb3mz+XsocuU
nApDwuGcq1/oGTc7a7GRjdVqvBDwKwAysBZgsUJnBDcFy2N818V2/DxxoDhfX/O3az+GWpWvbT0J
inFivgB0IdzVIGI3I7diJw8OAlc4fHSXXHbOTsRsZE61RA9P1UrAfPIdSwUO3fNkZDMIL3981mQX
teH1l9rYBN46+qvIWbQhh7zP5AFv84/oOtj3vmPfZH+EWZMS9V1rJ3qZs8WIfe9OiBq5ni66yR2R
pytfer2JBgsMN9+WvqhPyBI5J25EycXzp71D5NYiKHGOBK/TWwaJZbZT452LY+ZTDQAKEHhVG6fb
lkAJdUSsMsOag+LStqugNtfcMzCp9u7609FHezv3e0qcCx9AvZW3aPoVQfWRTjcjZX1+KXV/wQqi
b9eeyUK7BFCErArv4FeoUuso5/2ctKQzqGxVoM+k1yC4kwPgNODkWPanNpFAjWu4EtmJy9T4ZVga
gzYrCpWYquQP3iL65yJFkhFgyvSYFvZ4grBs/u7HFg5kQ0P8MNuWiYJcx7n8OAQQoSGARXgUFxrQ
QDNB5rgQC67uJUpCMTCYIn2oerq+ByQ9xENvFQui4aiGGHaLUPmc9t+Wyivio2505TdZTtaHBFnz
E1qn2h9k6pBjoVvjfpxNzRnPUPmKhyJGiGRY0bU9iokgN2I0v9FALJ7RvP/RZJP+C7rV/MDY2Q+A
1v5XsyvRgW+d+JLU1CWcahJHXpBDoBNEIWJb+iXJmy7EclV/rJFduPfdwne4ks/VnbUs5icvsf2/
ERESz24GSuWQatNIjSro8b1x8yY4oMoB1NwGbgnhIqOt7IJgQJbC72LY717n/olE4z2YZYZ+SKH5
Q3Cwssh9Gu3avyucOvkYR0mPQlNq+S+la8n5XksC+tPdUEb/ICeZ7NUDNgLEVfLH1AIeXmxRXjrc
SU/IntirlHN8trS22zl/bR1eXCWLVEGuLWOro/yVogH04HV+nh6XxSskesoT0uJ5h5H3vUmLOgpp
8zcxuibA5y/oek7sWSvyITpcD6e3q7LG6kv+Ol/CV7Bysyyri8DG5UtXmel7Cpg/kc9GmzNFLu0g
RoRDDraQwXt0iaFjXB94a6LVkhWlA3BucX2BZ66H2MpIQM1wgMusaHdOiVtDrJ/yV98CXN5GJLxS
VDPbTq4OSeZ8svD+/e63SWbf+B7KWbdtdFihVl5dUrBswF+s7u8YvODjEmjIW16fq42Pmqt8GAoj
d7QBrTYUCXo4e53l9frR633x/bbnK1+Frl5SVARmUGK6n4e67ePIhMnizq/f2mLK94BG/zh6aJdc
gsj5ClRzVUQGytb5cXk08f4APK33CLfyZ5FBNLvtnZSvBLrfKcLLeXER+hDf4dHRhFD13Z2v0MZp
0FHCph8XzYUnhV976SGVjmVY93c6SgNZUMsOG+imkAT60h135nBjKztKtGiRnArYDO3FnnI9g4GM
/Cqq8znquH1dFi83zZmjBIyBy0BuUwW/rCC+R1xkiifqUOLX9aevEfHGnc1RIiUpENwFZNddBO4M
1mEwGgS9itwyD3mf4bQC7Kfpd1Z/qwrkKHm8clwHGn6hhXpm1piPIDAuolXbNfk5Fclz203IM9Xi
Ho2vh9HuPl5/xY1AdZTMDhgLTj1unlwJiimsY00LZeo3Oy+1tQmUNJA7bZBiBN2ALpraElSyHztn
PypBgZclMM2dYTbnTk0HQng4nIjmgshl/zgOpZQ/R8R0xKOvgzp6GNcK8F1hBnlFBS+xrftJLkn2
1CdwcnZ+xMblxFI2PN4aZU9jrr5UaK/9SDFD0bHASuKzXKhyl3gTrPTy7i6jrjvtBPXW6imJSuPc
qqe0tS6xlJCxJMToItiLra3dr+ajOrW4zsnkIifXQxMywqbGt9JzT8M91YKv1zfgxhaxlbzkoIXj
oAMbX/KFeMPCIem+F7Ic7RPyunuu0VuDKGvjd71jUiUIQtw7GEMWGC3lqwxpae9Z5W4sha1morGc
S9nhXjNF1fDiWhYo8Cnwdr53G2thK5loKlHARGsmCiPPcL5B6PJQFMnMLj+NNcLWdwhYwce/bUWU
RBRId8h9TUcTATlVnIk4/cKIsZCXs4adfbvxMbKVrGNYQBk6McaXSY+c9B9voHn+APKoGkOA/qI7
Syr5/f00cja5/lJbIyqZqC3jPJPBEIWpJiFntSC9EclHBuYwWCbfJL1ATY7+ILJd5+sjbm0IJScN
E3rqiZNpYZsD6Dl2/gBDuLT01tj5wm4NoAR/0kxIKiPjETYVIHDuKh0sxXJC2mVngK2oURIAuo5m
IzItwk3M7u4giAYXANbTo5+hAX/TJFlK9EvHrLNpRhC1lXUFkW02Tplv7gE4NmbIUmLSgUCECqtW
wTYqviKRyAcOha6diufWw5WQXCCnjybKSPAw5/6DM4/BXVsG3s7cbz1dCULIUrmbR5QMNA8T2CHQ
g0vXGcbO3vwXQvLGycZah3110UBhoXT0aHUPjt3yW+dpONKIejoEuZMfE8lZEL402EbLwalNGOZj
vRTBgwe74tL5KZ4yEzQFvNa+NvG8sxXWeXvrJykRaklonXHllxfKhwHB6UXjrw4Z8o8wc91/IHLl
7s6XemNfW0pk+sU8tkFDEUbYEg57HPl/ebph3+sRnqXX9/XWEEpsVrEWaMBoKPHYQXmg+Q9ZZ9TN
L3G8tH9uG0KJTooygA3InFD+KcR0nlvdLbLQL3Mf9DtLsrEJVYBoZI66Dys/u4wVMJCV3WwjTYXv
mLmzyzfW3FS+y2XTO1JMDIBfYv/iDK510TguHUWTOx8KWATh9bnaehElEeBZiR8nXh5hlyPPcXBq
c0QeQIeXujNTG+ttri/4Kp5qM5qRPW+zy4AXyd9wHux3feEZVHLLyt2ZrK0x1v+/GoP6lnBXzUxE
uDNMd6BeFCdEPp0ZuoXr/rw+U1uDKInBa2KPkl7EiqAuCi7DrbL0ZHpzWh6t2Le80/VhthZECXZb
AjEx9Sm7WD22DfaIyyPWLv6Nq6EEeO7aRVxPTXZxfJSNu2GpP3BPND4WmXS/3fYCSoCbQ4BId8UQ
U2P+lAmFk1jaO+SDrclRIruIx841PRiwVduKJ3/yh4Nu4zh6/ZdvrLCK+RwnkItt46Z8y6W34Hpl
Nx7UQWxLD0Fm4F9wfZiNlzCU0M5iG/C/0NKLq6Nze4A2h3BzpVn+Xst2I3cYSkxTsPWSDFGwSxTb
P4N2aeGVZ+/saXo/DpO586lYzyFvfJRUCKjwEh/rMDfhLaz3izH+g0CldzRQSpG+8bXVEMaJs8+2
tny5Pmtbi6PEuMjRXygTyHr94AKZT3rDetRhSf/QZ0ytr4+xtTLr/1/lEU93zKLBcQAiZ1AdcSVH
u7bxl/vbnq5E9mRm6DeMMXTD2tAuRsXNjsaztTM/W+uhRHaseUbsYhJ38RaJZmA9uZ39gMCH/auD
WOy/x1Yu/SjR7vsxw9yT2WH2KdZfrr/a1uIoMd8hYoNACLeWwTCne7MZtI/dajxQxZn3fH2INTre
2m9K6BtWg1wt0CKgM9258b1/qgnR5XjufqJlhkhpRjXbnqfqtiBVwZ7osANqoShzoROCHJYx9l8R
DtjF6m/sNF3JAVg4WrqHcvwFglDw6MQWHZohqndwU2ugvzFXupIApkg6sRR1fMGA6QkZtyenhZ8N
cfVbsnhfK3ji19dkY9lVjKdwp87ukKG9YG5an9oOZqOORtd5GhO5sw5bQ6z/fxWSZY8Im6/rXO8r
EBpwGMvofSI1vE6iGoeXG0dRAr+xbXMQTUupRdchKc91m58z5BZa3J0RqLs+W1trrsT/uHRisGBa
h46F4szSyncWvOHT9YdvzZMS/lg/caWrei2kC1WiOpNiVgD3LJuj5+sDbP16JcTlQN7NfAYw2xqp
A0Nv7tsJn8Hbnq5EN0byCMBkWhCieJS+s6ZFv5datQfcffu3o+itbKIpLhbIW0HYd6V75zmzC+Cj
KXemfuvpSiynpevQKarii9XVf/y6qI++a+zVTrceroSymQ0QrLRWCyu3SEKBsO3B04d056b+9q7R
VSSnJRuj6qMlCJEJ1EBcecgRoGqGmQI61x72C7esLsLN/51/moPLCIuGWgaSDihNjDHWAWN/06FQ
D9ape5Ui+gyX+SCrgxC9SCxxsa4KRxxBd9ioW1OkRK3hI4DbRREJqJEcCpwh6yY8CSVKC0nFZ2Fn
iraGUeIXhSlzSDrynDt7f+IBjT1TGBhEaXudu62NpMQvK9vSl8Xhr8ny/GB0Y3H2Iv82Ih2KTf9d
g7TKBqkJmiWNa4zfchvXmsbBNH5JrO7ppk2kojW9pfOLNLOiEJO41SZLfG3RX7lt+lWQZi0cqHEL
D0d7+dnwBVrM0YsN9vf6b99YXRWmGfU1QKagiC8CLPF9C6bxkTPYcpmGeQ8rvTWEcs8OZhSCcf6K
QqtfPiZz9aDjKVIIpM6uv8LG/lFRmp0PU9pK0wCDpgx/d0yACiTzNHHr85UolhauhK3k6yjzyXlB
cNP5hD3JeL7t1ytRXNk2+h+Jy/elWeJ36DLKS9IDKb7+9LcvXFR+/rv7S38esQHk26hV2KYAEKIp
JLzpmImHKjbqnUy0tQJKBJs4vI3Ii7JHnawG+S4y1G3SedJvXGElhs08qUCPNHzhqzy9j1IUpBZk
/m6aIhVyidIw15+IT4CRWiMKgdjFzZH7cSAjHe04+3Z9lI0gUOGWJh6rGvIK6ybSu++1MIr2r3Y1
jXjncPXZY5xtLIQKtszQsMEBLo3CgmxxHJ3eoVTqTTvL/PbhXVexlbhYIxrqrjOFO9k91iHWR5li
uonVKSJefv4sDT/aOcC/fanSVYSlU9pmMHsgk5IsTU9CQzYgAMd0j8omBp5GNeIAZ81njB+snUDc
CBUVdYl5Vj0gIRuFiGV9cix6TV0R36GP/IQA2h7qdmuBlGj33EDPEW2PQtNP5TntjfRUOOjOXd9k
W09Xot1KOYpldqKFQzdbp6wNvJNVdNbOkWzr6UqU19iyWQOgw3BoBBqqLsSvAQvGHf2GracrMQ7A
pRH4aHFNqJD8CakoVygwepGX7RQ5NgAHugpCi0twtV7ElrKiAVvI4GuH1sU50JbHYpwvdlnJkxjN
L/OcPejR9Of6kmzEjKscweUoa5wiIi2Et1U3QFSh7TwgXx23p6xMEF9FTNzSj+h8TObOi26kGlc5
mCMX52DxPGphYg7dExKV40W3NfnJKJs9fspGrLjr/18dbK0utRZKkAE2C4UI4FZheHEso9b9bvI6
78dqaXbmb6PrpatQSelH5OeF00OtSzf5JGezyc9g/PEnFbosnyLNFsZ9nVcCNfbRQ0SuNV2J9FoK
8T/Ezq8IznNe6cOnuE9tzJbdJNVP4Ex2UVMbO1eF40Td3I215wRhFXfNoTQmpMuaZY9QuLGajpIx
prlrHJqKXIQwPMQT9FFP+wfEkW+7oqgo0aadKZbGNvsT4P8PXCZgrOleV79c3/5v1/50FVO4moAb
Rj0FYRfrZ3uxfzWeRoMi+4KnTnTAl/kjjjvivZYON1XKdVdJgbZA5yqxZRTi6vJ5Sab3aEu9HyUe
vddfaGOxXSUJWvTRS1F2QRgH8IxMZymQHg3anadvLLarJEEJuLyNQbXj8INDzeB/dAvtIzfrvQL/
xvNVQGGLkMk4e0MQRrL41BvlvTZUd050k46Zpav4wTHtgLj7Oee0qEcnf8DAVS96XCQkzpc3zb8K
HnSR6566mjfwjfZ3arKR3GbneLM1OUpS6zAj1vueTKNFvnX2JLKJg11VyNEH8c7uXB/1/+VPXcUL
1oOH0qJecRkdE+8LgvPpxfK04Mlrpl9ubu01yzc+Oo4SBFaNQixibz4m8bGB+POA1pEcasxQcP4z
MxidJpaxO5+bjYhwlIhAKDeSdiMoHorE+G5aXvlLppG3c+jYWhQlIjKUTiHPwxBwoFKfcHlZUIzX
6nDB3fS2LaWi2QIvrsBwR34obFd8sSPX/ICKtAivb9iNtbCVA4DpYj+B3w1LvkjEOkSPCiwS9i1V
3Hg45Y6ZFwc5e9pOBtlYDRXSVmpmjw4qIRi7LhpikyADFna9M1X/dgLf2MAqpi0daAKPcUE+1+v2
H2fEmu7e1tPpnyWnZ3CXxfOTqWMfNhvpU2BJL743k2jWjlMwm0kIqe231wd58w4lZQfje8P1D6Vr
991pWRrnS9q2vr3zUzc2jr3+/9URJSsmpxdT6Ye0SdOvo8yCz0BZWwr17VRdrq/t1hjrIrwaA3Fz
9MxSLwrL1O7vArt3cB5E/1xqu5iirSGUz3+BwGg2LgOhPKaYCQXxe3zW/phxtnPs3shItpIqct8W
izMb3Hqa+Dys0twUUJZDPgwfewQZTtcnamtXKjkix44GkyqKHJ6Bt0HuTPXqUi6Ptz1dyRFD52WG
USIxR6mDs0QZ6zhRe/LT9advBLAKd6O/XnmR6IMwtzNE7RuIR3hI4IyEfH7KRQhfyZ3D0sYsqWhk
z4+tFMF7P/Q8w/+JXW53Z4ok+nz9Pbaevr7fq83a2/WouXgdh3nsv6w2ix/6yE++XH/4xjay1v+/
ergY7FwvsTEK3QS122p8Z1nmYw/vbMQv4LbUZikR3bparfk4cIcI4pt3HvJXf01L7zxff4Ot6Vn/
/+oN0IAxTT3j6BVYeMeXGTb1QkTB+frTN8LYUsIYbWjcSATOTWk0dF+trtF+mkuvPcpGk3t19K0x
lFDW0npx2zHww6loivu6rJbD5NQ97l6Yv972Gmocl9Fc1ZXjUysrHhwbpz6j+O6VcmeWttZACeTR
NrA87EQQFovrPcYIcN9HItd3Diobe1RFxvlQQaSL/zzdmNx+mPAC+WtEoem+NGbALhSSgp1P/sZC
qAi5MaON6mklJd24/YmX1TdNx5K+xuHs+ipsXKpUEcW+AIblGjnZVIiqPi4O8PVDKrEXD1GIDYIj
dLvUuWd9UFKPYBngz1UJag3Xh99YJbWH70aLjTUe7sm1yekywK/zXSmi5um2pyuZREaBlWeJ7YUr
CvMkEYM+LVq+p3+6tQeUpyONTzmhwcAmxnHsULbI7tNGqw74gHyZKC/e9A6qOqTWuyipaosfUtNq
fuLislz0ZZh37ilb76BkqnIyUJ73CUJcxO/jbEqOrqddggIGUoyzyc4qb42iZKx5wMTUzumqmHH1
oRmD56CU70WEdVYB8O+2eVIzVoJfgdlQrsY+U55riddyg0PmztFmY5+aSrJCgH4xmqglWcl4ogVe
mufETV9u++lKqoLAM7ql2XnhMJZtfpxLfFkAfiDQuTP/G79ehfzF2DGWg937YTJM0RkfJxkmZd59
uennq0g/oRUN5uXSD/u5Nd85OW7f7oAF+W1PV44aVDenOPdANYxJnd5leNGeRwyFbts1Kr5viZq2
D1zW1WmaPHRbYYarvutO42Fj36sCjm2Fb3Tjx35Ye/6TVRgDJiXBX7aX90eUkr/fNkFqCNstp41C
eqGM2uyrIRLr49hjonD96RvfH0MJ3caidiEy14VLr00fPTNpTho4yEeko5obV1iJXFPv9VHoCRmu
9S28e+opeXFLLJxu3P1K7OIBwUUTO/jQx18lPk9Ng8E5+MdmZ/9vTZESvlaUILsRUyas/N75vth4
0M25H98LXKE/3rQKKk6viztpw4XgU8O393Nvp0jO1zLDIVHsIU83csT/YfU8O0h9iwtDZNbykI0t
1vWD2Ks8bz19nbtXJ+KhIrO16xfAir0zF4cfpqPPO+u7EWW6EgC2NU9FNnFzHkvcbnECM5P71Bj6
sJ66I2ZPhbOTLDYWWldiYYj7fNEFL0GR+zJP3nkW8ntQWr+uL/LWHClxgK9tWXT5wtUT4dCXsvKz
7K7zzabY+davVaI36i2qYGG7VMWoZdSmXLzONM1+N/rTb7kU3+lZXwpU4mVg3HjwUkLCyOIGWCnu
iKAx8/JgaU1RHOYq0fVblsIMVKybp0UwEmruJ3LC5WtIynA2/PMUubckVZ6vVNrsyarGfvaIBjwh
7VMSdKCiEPi1850XeHOxGUD5rPV54xdd43Pw8oYKp1TdOyZBvyeO9eZO5elrqLwKt9wCJeNjdRfS
7E6OvZ9/m3Xnqwd1fOfnvxlzDKDEc2v1mZATZ1/Lsz9NVTtg+eo+1J1r3WuzvvPt2ZojJbBljtlc
3lGv6hZcXu0Gkpoe+XtyC/9+4/8vHngHJZyjcXaLMhppPOZBEiOP56DpNMXeLA6ugWLPI+Zv9TtA
yx7K75WPukQlC/dFiEBr/kBvML/Fo0D6NbJ9cZ+BhPmNm1RgrB705U08GTNQoR7wfsfOX+Rqazcu
D0Fp+9NhnMZxj9+wMcUqyGPObRfX6cyhTJRTXPGxdv3e4xOnn6/ntK2NqOQ0WfbWUOLoG1Y1vNST
x/r1h86p3P4gcT6+iS3JUiqfeAdRwAlKF+WKamifI8scvpfL6L7c9hJKNvMbar9xbBKrMnnPlqFg
Z6WPCabv15+/sQgq5q+dZ80VbeWHOoZ9aH645UuLsNZO2t96upLKfIObtQ5eKEwsaQfHIMjiEe9P
bwl2csHWAEoqS3vXLARiOyHlp+AfDobzF7+yhufrk7Oxg1S7pCLzxgVdySAUsy8erFHq5yErgRdG
vnvLFdsMVNBfhMwO/ISEcl2Ux9gWZQCzDzJPHf9w/R22Zmj9/6t0PJv05AI4+2GNIkroTTg7VDjf
7cz/1gwpeSyWXpBHPaDaOu+OeWxxyRhWYPPO49dlfCNNqrC/QC/M3tMrJzTq5d6NMJpOCjP0GvmQ
lG18SsR4yyGXZVCC2EqqKR4izQmhzY9hib8eniu2/qF1cDa8vhBbU6VEcjlm2pIWDZ/1sRienUEz
8kORyqA5kEC0b9cHCd6eMBUEWLSLZyXJ6IWmqJz7cbbsf8yuaXVsU72zFnRwqcfPMLuiw1iX2d31
QTe2mIqnw8MBLIrPoLo30Zy1ZHe0NHwnrz9965XW+Xy1gaUt7clcoWad8RIVC1JR3SVIKG0PWG7S
S/W42jbGLkZzY5lU+Fwxm9nc1gyHE+mExXA3IimKo3OJWqpn72T1rRlTwmbpGzx2JsgYdl0Md6nf
NhdHmOOP6zO24ZEWeMqXz6cNbA++74b13B96R7+bR7wYi59z0R0GTLD93n7sTHG/NNgYY0NOW+sm
mDqHBiWQyoVr3Jh569CzQZfACvBM7xGxapvoxu2mBJI7p4VofNsNEdTHfsu2/o7y4CbVIDNQwXVp
Z0nMdw07xKFcnlHFbI+Y0xcHPipP11dnYz+rSDox1fbc/Y+zK1uuG0eyv9JR7+whQBAkJ7o7YsDl
LtS+Sy8MSZa5E9y3r59zVZ4umb4Sexy1RLlkEySQSCQyT54DxqWNpgeiCjMv0NRSSD3ZJlSF9s54
Zs2mE2trKYjPrGGJo0Pg2NZRjZwk8lcp32SpWkg36eKyFNqsjIkd01SBSF+ZWDPI9ms52lMwo1+O
q7m8HVKaoOlsUIPpd6BamGL+84bOcNnP0WmPlCMHuC9JQAyNq+caZ+cnW2uJs9PRcgGUXMQ31VB7
OOjuUtaspNQ+e/Th/3/wRGgrtvpZR6404yOUtq2st5tmWMNvv+dzjxx2S4wZV4tqYjNCMfSwmZ1r
TmkePoLzDwQuJth/K9HFCrmA2metiMBgQbCDGJAxCDWqVUMoXFEVG1pdRHfiuaHEqyML/HRpTPV2
D/X38QXS5YajUH6hB+0MGWNEqdIeQDHJ3a9N+xPfuQSt1TEAZUps6htZV1sSZHeQgIyEpPqaLX+2
AgvvAq1FwGETdhigeyVYZoGcyG81CMEuF34lPaTqwpnr4DlqwE9ovuZzeG0R8/Xryfnk3ZeYtcxo
NdWqca3vTb1B3249QBVbXWusPmyeI8azhKwhC0iJUdd8A1mI9hzJoTQSIyhlHQmKNXfKQ+v3vO8S
uKbHTQKtYgORUs/oS4Xqo2qnWgib/Hqa3gsDx75k4R7QJwpMLKgsNiGt2sRV9KLLbAJE5w0BW8pZ
PmYT87O8Ldp7pY6T0M1mWpwlHJ7LgWoIqFV0gHQmKCZNpmK3YQd97qwy+wS2EuUmqFIREjvQVmo4
BEamYa3B6bMVWMQpSkTDmAW6vmnb+O5g/AfzMcK+ElHSr8RCn9nQwgONYTDPcUGNTYrGoBl6T5x2
NqNKu6Zt8NkAi8BEar0F4Cby1U3LQOSLiGeXRVRbOfo+e/oiLrHSPoSIi6pvZqQWQUtnFXvw7Sa/
VdCl1hLBN4HbD0fd4bapJuErlM+R00IuWV1jffjEvekLB2HAlNp+GHWcWcwQQ3XAD2SGJUig/lZN
iFpLDB/IpdFvxFu+CSLEIQL6ssVjVAbp75QS8fjFfXwyoLyXNi0WIA+rnRbprW3wtlhBhX6yvEvM
XglNJXVsGx0NbFq7n8c222LBfwt7hXdf+AUoz2UFcMVQuCcscgLF0h1zVn/zIruE2ZkNNGnaAraj
ga4vAlN1koeCyiIO96ne8e9fO7dPLGjJPQcQ/IyOO9TLOlr11yw01CuDTvEriO7Cwv16jMNaHvGf
bLGFwQQJMHcKB13XxjOCuQyMoaoEV/CcpwyRXaS/dVYYP3TGQPqVMT9b+cXGBhgOZXaczZvBiqLK
zgkYwBEy1+zt62/6xLeyxbmv9FWBuz4qgdA8rExRd42u2WyerW/ckOxmAkjh7uuRPluhxR5HWy3u
SlGNpGQat2cxIponDiTtVZDy4vc24RKIl+rcCKqSoiao8G6nI6eH0hpJVyqan3zAEnxXmGUz5SrF
BwyFXkPsfQjOQG5mPpmI9VfO6E9MbMlth/aTmEM1VMdyJwYa2Xk4f48kZUzoM2TUd+EcZsHpUONF
xAxoUrcy7idmsETnZWaiwbAmuK+QnfNSnrWZ4cw4FBEPJ6H9tQV8YstLeB7kAU0rLgbknDixzrW8
Y16Z6Wtw3s+efvj/H+4QFmM5LBkR7NyR6MRkIdl2kb4mTf1JvmwJz4uafOyLgmibqTA6uwPP6J4z
i3itAfxc3VqBZ5lB8ntbZUllpzGeTAVI2QEdKbPJjqJYjg54SGMQ7AKWsSZV9JlBL/f+MHUgrw+1
jYnNeODduNbSLLPj0fzN/bjY8hkL9TkJe21T6/G0K5O4hAgOW2Nn+2TBl2i9IAtG0pGCbVSZll7a
A0RuDGrl/ZaxLiF6JXj3odWbsc2hZbISNO7JzQix47VGns/efpFfT0uQvSohnh9pV2w28jM2m/L3
8gBL3jqgIBoShQnCzLrnQB6xt+YgdPx7E3Owpg/7DAlvMADViHSGeE58ksYxeuklX3n1T/YZXezi
Xo4jKXrkpdVG5rOdBOlsAr0mZ2wGxibdM9TWuo962r58/TnHGxaoRRenehDwuJuJqW3SLpYmcO0d
mBmQZFV6cchXnXbSzCE/QCHR2Dil1kECA6yskAtyZNyxXjCoETQujXBXEtZA+WQnHITlCAxqSMkG
iQqmJ3SNanszb6O3r1/6E+N5V3T4sAZKXBdIZRAK+BQYpaZA1Z0sr35QnvzX6/jf4Zu8+DOkaf71
D/z6VZZTHYdRu/jlv25kjr//cfgz//49P/+Jf23e5Nlz/tYsf9NPfwbP/TGu89w+//QLt2jjdrrs
3urp6q3psvb9+XjDw+/8T3/4t7f3p9xM5ds//3iVXdEenhbGsvjjx4923/75BznASP7r4/N//PDw
Af/8YyuLMMU/f7v+n6tf/tjbc9PiCYT9nTGuA5tm4BJBD5fr4e3Pn2h/NyGRQkEah15O45B9K2Td
Rv/8g9K/67qlgqYc/Y1Uo4ceikZ2P35EdMINgB0oN/BY8sf/vd5PC/TXgv2t6PILGRdtg7f52ZUb
JqPQDtY1VdPwXyBBx0AfN2dvtJORpo3qh8/or+u/Db3TPXW39Yt+qsYCsjJQb8sMW72PVvbr0YEN
lRKNWpCWWYLiCkCaI3NOVD+db3lxOwcn9RqQ8tgQaOHSTWbpKjGWWKamB59VRHrV18LG1mO3LyI7
5NsPC/5jRj/O4M8B0J8TaKD+RFULE/hLM7GWsAO/4QCBmRjSmcZ8E88hFNZrEdf/v2aUH0Nhk6qq
YUEo8L0L/cMmHvMB5NQo8fmKftd1NwwtI19/y88+9NcBFud7poPLqWoxgDlWLu0yQRQE9K+JVu6j
du04eMcM/nUr+nW0henNoOtqjRmjDZf5nfLAbjNTQMExAO7ivLnQRrsHveL911/4s//7dcyF7yZZ
T1pwqal+FD2x+V4tdr/zfMY1bnAY91IJKyyUuskamFzQgLax/z42KxHe8SX6a4DFcReOQLOBsVb1
u07zEty5tfZegjcps1TwWqxkD36ui/yYLYPoqmkQhs9ZhGNFE1YdUjeq3/ela/X7XOaCJ6qA0q0t
64d5xumH9MvXU/heo/zFLoAzhNc0TV1bgorCVlJEDLPq69qbqc2nbUuF2k72mJ6aUdJAJdrYp5Pi
Gt1gI71hE5ntpap7Ielu87RAa75lh2bjDpPqRKSwodi064rSU4z53Kg4QI3S7bp+k4eKG7PiNAkG
x0QRUEA7CEz0lt2DedxSr7hm2tTMxFgmJ7WpC63PnKi+G6d7U4ndNhv2Mr1tmicoJTt6H51NanGO
PlKRjIPTBoaTduAgHVM7LSg0jTXA0voNCVvXSOuNbCvc//1BA00YFrEj8jQjPjPO57hzlOpRov40
1vEmiV/zJBctqgWGge1BX2brPgELf6vVlyvz/lOS4v8W+69pPzi6D94FrFBmb0hV9Uc9eUCEIFoc
CIo2C7SwAupo/o7fNEzNVDlHB+8ygyc7ColbeFS/7RpnUKD5rV8GPRFKPq7tyaNmbEK6kWNfUrIE
L2NLjjNRWpwDZnA/JcSLUHhVkqdA1QTUjnZT9kYSw0e25nyqh7M+z+0x13doyfO1uHUC6Dr3bWhn
nXqvyOKpsr514W0SSttAdnYOILvQTY9Ik9l9PNuSmnaS7NGpKgz2yKRu87bbpbCjANrcJAMytR/s
Q5dqEd+EKXOKXG4oepBbbtpoMxxQWjdnMK2YQkKwPG+Hlcv0ezD/y/4ydarj1FWhibTw8knS1zka
flSfVykkTqHH0kffSUPdxHjT+9auOiiRVpawOmh3AirY0cgDhMEN1XYXp/qG5s+6NonECE/ashK6
zrZFitY8I/HRq38VjPQpJCgAdGsprXd/s3xzAEKIqhFiGnCCP5uoksTBpJYl8XmXn6SoS/SxtR8M
udXT/rxLR6GPo62N4Ra29Rg2+AS9PKFJc1WgMkVNtkua/DqJClG2QPaE1csIqdevdxE9nFof39FS
NZ2ZaCsjiG10viToywyu1U1NRx+IXVvpRzFDCl4CTNgCT10R3W3CScDhupp6T6fOV2uUDcPQLbXY
GVgo2tIQOqWeJPGZLBQnS+CxFL5jkeZ8/arv8cJXr3qInz7seMOK42oK1dEPWb7nxnUYhXakd17W
vcqg8vIog197Cq01mtnlGfY+RQhfIMPMETRpCwPkrCw4refRJ1gKVuViqlV7qG8y8l0PrJXjZLn5
l4MtowyKLrYJ2EO/T5lIiSpAcevl5Sm4h+ypjgBcyveDGa/M7TL0XI66sNRAS+U0BNPoF8Vjnpzq
+SSM4fHr9VvGMocxEAhqQI9wnJTqYvk0SUuuhhDi6Nv8NNIsAOrX+mLf77JLE4E2EoJ0nVNKl8DQ
WA1bpY+VwTeCc0iKQLOLbBSo0I9DJUwKHH8P6mhIMFO0X5dShZ+MdqpeuQMdBIhIgaW4sobUAUvE
OQuV6ypgdlMD7FCUJyy//Xo++EJYEzcszIhpWjr+0mBWywanCBqEpI7QlhLxBLHr6zy/BuVbxAMR
gcFq6DXXskIBcQlRTliQAGjiOXcnq/WagOyh6mfn6r4FdRpNW7fRWlEEROSDYet0dEbrUqlKQXAc
y/mJaBc1xHcqCt6IvLd7HguzOWvrfTIwD3QGbl5DP7q/Ygm1qTRsHpZ+xfy5CtFKuSnScttqfK+E
poCW7R6EBSIFsrgroC8L8UmGtosMxThjHEWsb7Mp9rK89yAGHljUiSLUirpHpNuhexe45XQL2RGn
z58lfQk4cDjlNulPaXpFxmtGEYdWF4AKixRw4VQxnbBXEDPpHpRIz+dSPwljlAl6asviIHqK8Kcw
RA9EispSpyaKzQdQSg2GsJrkrJgeZGP6pRbsMpR0WdyIqdS9aODnUc62KiSYIbh1PSWXg/lAyCS6
MROq1Dwe9W/qjPJvfCfn0ZW1b3AvqZ76qNx2OC3MkTnoB4GYsyM77gyl6Vi83mZDfYJkHRF00E7N
HjM0QdJxOu/zFyQ8RTNu8+p1lCdTfRehgF9RzZPmWdf5MWhXE17Y2kDuVUUXJj6+mZSrQvI7GiuO
VM2TUI2/K22/kWV8gx26yaPmCmAcV1VuNb25mnooXSWGwwbTHsxqM8YXiXo2NAW44+YtOC6dIe53
iTK6TS7tOgU0x9rl8sKqK7c3o/1Yn+bsjI2GPQyFMImykdVggxNZkPomzqFdXhebNEKnHxo8oo3W
dnirfE+CxtP5U6legyHA6aAF3nqVqm6zLneRvNl2nNkzr20NrP1cNpuKfwebtodq4na0KDDJLRgj
qiuZboZwFGjBEJTrAvghr9djJ0+edJI6vP4eBLmnSOsso9+q8irISh/aCHYTjUJGlkiy3DaNboci
mTND8ZVUEKyF9l3z2Gb5Wa2+GdNVit2hRMCxKKdW0oK/Vber0c3ZA1cHp+qfG/O86LZqyc/yot/1
tHSlOto8m0QZb7PZs8bLHnhIqRlbo8IypDr8x6s6DPt0+N7Xld8Fg1ukL7w47bVQRNAOVdOLVr4q
1elQnjZxKNRZunpSuGqQ3ajwOWl0P82xS5XerqZmm0c3VvisNnse7pCPxcOAXACXbS+39dB44GFw
efodsjcOtyCmK+/6xtfVWpQmf5xxXoANDG6icljjmrVXaK2TQD8Xx2ST7LMKd9Vgn/ZXUp6r3Tnv
b6NB9ah+P8cbQ1G2usK24Rxsu/om54mrJYaLsomQqbbr6L43O7uSvSP70rbA6d5Ch91s3SEBaLf0
dPUSN5ZQpwAFvvWaiSMyQvSg2AMuE1ULoaq6dChqVh3mkN+k2cYs3oxiW/edUBF6ztkLVRIPiCWh
QW9qziu7iMGQneUi633anBgWdGJgX2DQEE3Q3bTJcD5ku0iWyEka+2wwL0Pduu4NvyGneWxhyfYD
qIXK0eM1P4XKiTCaByWDWJYZCavYEqtwKTrrkGGJT+YwfEtY4vHuDshNe0rvCXjMJh0CeA0+521K
Ujsv2otygtuk3/LxciwQCsSw16KwhxzU+tdj6Kdhjm4k9DtMthoX25YT2xjJrpyue/asVg9TbIB0
98XibFuWXLCcbxltbSihCUVKN4TwbmdcBNaWYnnyyxrBt9bMttk2tjoVfkyUAnn6zu7b295Ekbk2
IO6eRm8Z0XZ1c52HD0xXNm1Quwf/SNr7qci3cg43mZxfdYZ7ATXeTGKhjbD1Wgkkb4N7E5WKQym3
Z/aUqIjvM+agjukDEPOaQ8dzyvOtOham6JLoJRw6S1BtShyCIzIbucPBuCyhZyFapIqLOrtARn6n
W5cJ8wONvCY6c+Im9SHzg+aDtn+p1TNa3avk0eiiqyjJzzO1OJH8VaLDIrOqTR0+VngDrbqzUobM
b3Fq4S7D0swe+tuuvEHThIMSlTvM3A3T2ovm0h9J49b0tK9faL83o9yeKXi+NRwJSeqF85kMQMDV
3cbyBXrITtFmZ/V8UyuPhZwdDafioI/O3H9ri1MDlLkjgi6G+3tmTU5l3eDI3apTI0DoA8/E91MX
Z6hb9jgeiZcYEzCQ8SZQ31g0bWSSiIF2Yp4QN3Drpkrrl4iV3kBql8Of5CWuUQDUiaQ09/n83Zpy
jyKNlKMBkLdSSAxL2J41g8hLTw2KB6k/0XE8jcvqVAujmwxJO7QtbVWzf9H64CQsLwNOBNc1J221
XSP9QJ4izj81YorD/vC0wjGD9qFGJD8mBvoDHmew3YmAvBhNs4X6sFMk1T4YK7Bnj7sgTXcjv5+k
4pEhxcISj4HpPYh7YaaRB3koPwQkz4hev46Ffo0/GTNM0+AmMQgit0VsqJIwHJCNnny1agUxcqeb
Kj9eE9Z5r2n9HB5CVZoZxACwmZv4z59vEEObkw4KHKN/5082Mi723R2iI/GUu7HIvMjLbcuN7VZk
onMeb5FMtrPLSax1fC7waYe4D6/BmXYI/JBMX5avehmDCCXPJl8HV+JeiZ+0FtLd5nPrYNcKmO+G
548ZMnIQdxcF2aOAKahYi/kXBaEfr2EQqhGdaYBYLK4aVoIutbQKEJBj3GZDgZhTsRlyRXSQUqf9
JXOYmJzc63ye1G5BpUfbC33l6nHkBorZQM7bwFtYqr4sBgOSDTqHJJ/8yu1cti939Q5q6PvyIt3G
rulUJ/zBfLD2ONvdQDzHzhr1ws9QhB/TgBdA5YNAM3GZdieg7Zqig1GocXlGGNuC2tPWGxSM02Yb
aaE9ocL1tbn/eqPEJwP/yQwN7aR02fZQlCW4/aFB5ydIn40g+eAVYjdAwYrxKgGRwspwCwH0Pz/R
OlyHUDshVF9SnFdZbhJWycnvXPDviMY2XGBVxVm5Md2vv2xZXjiY9seRDpP94Y5+wEZaDURFfRye
uHfcFPm3nLQ2I2tqIOTYHH4c6XCR/jBSBkof0JgW+CYbGS1vPGF26kbOaBN7cGr3/kSz6023kmE+
5qdwhUVBQz0s29KBSJ52SpFg0LzYGN3sNEx6+RSspDbJr1dlzKKG/lQkHTChS0gZulRjPRpGzOIG
8smO5gRO4JVu7+6fUwd9GWv2cUiML/3ix/EWudQxaEMFHKUYzy4c3K42hl2L2i5WzeM9d/nVSIdV
/bBq/VQaLS5uf67auSISJ4W7w3UDwyX26ocd29sfP2xhjq1u5LXZD4fhQAXotY5qI0fpyk3gwLM4
6Q6gXlu3a3utieXoPkBB4JAzQgZw2Tlhggt+7mU3+QGCxFCqjilvJlTY+LDGyX98I3wYavGNOCll
waJm8hE3bnBe25nXb/WzYltuwxNtQz3obpyl99rN1zv9XWzzl6X8MO5iA+IGhvJRi080kucsliec
7bW8cQL0UfLbWTLPymuH1p1IrNaeWn5amald6XwXR0D26+kOACncYVO/QmSlpZPXjjHuNfklRVE3
r18jNN/L4m0ct3pxZlCXoNI2F9zpW9U2m9lhyVrB8uju/uuLjEX9SMkTMmUHaylIjXivsbXDfSRd
qxgdsQ0dMDoTyqDvGf5FsAM+O8j/ED77OQ6ZYUi9vu99Ur6o2Rr76ZEP0lXGGUoWqqWZS73UYQTH
hxHQ2QdFjFcUhkNTw6fs9mtLOOKtDiU3jj5vS2egt/55TyNB31WNpk6QzUCc3T4rw0rt/dj5pasW
KiE4LgEjWO4m+KYMRAnsECLMjnLfXCL/7M7ufDvfWivhyOpYi+1k9UxpeKYfxhod9Zbeoprgqk5z
TVbHOro8Hz5rsYMGVYH4O0A/fhFdjDp9qvhz0DcPX6/OO/n2Yp/qxIQZIOCwVLKsT0KNVzFLMo7+
ABK8EC2K4AlInk3S2TW37liHxMRlAMF3Uw62LANRNJNNkYM0zYsScBDRcLlBgixKbhQTFcz81Iqe
xukZYkR5NfkcpQJ9zJHVs2YxGIpbEr7XWL/Xc+mMcm5jQeJI2ulAhCWv0dO1RVJ2yxNoTKSzpw3t
eZ95U2Bswxoth/OkiRp5AuQfdyHo4rSiExOwUVFKvTHSbxBW6aIKCr6V2prPPhYQY6YOQSjuIKa+
7ISJikhTI52NfqpUoo4Mnw1GbBslQN1jLyrzzZD5RsElTXR1aeuHjGmaOeDSS0StyIu2pGIKlSdA
jHtcsOoVyzxYw3IdKUN/DMVKWlRdHNKH+9GcsQR3JBvaIuLt8ex2dQaOBAL6xzEWWxmi9rU6A5zp
3z0p4nwUJ6VIxPevDfJYdPPTIIsdRjoQYSUDBnl4erkJ3bf7k30krkMENisDHaoWX83YYn9JSCFp
kRXjax6eYnG12WxObr9/+3qQdxTmF4O8V60+RDR5AFg+clWTXzq9RzfRDv+2I4QZ0Ka2oU4oUIVH
kMMctNK56Q51d0+zE/GceuVGcdZkT466rw8r+P7zD68zGeXUaAZeBxdccRMKxS0QWt0O60Hjyuy+
N41+GClGFMfGBCP5KMmKRsyYYSSrxL6wV+b4YBBfTfGiOsWa0qq6PkKkMVvOZJ0b2UM1RG6UvbDi
2zxvvl7Rg43/OhqcJepU2G3LThe9DTRoVuB2XpTNppwLTyqoCKGTNeBX2bTmnY/uah24OfBVAtO2
vArWddJkmWYiJWEI1QYzsLhLxYMuOrd1EPt72a49QVbAaTDDjf1yrsKiXgzxTXcUr3IN8XID+XPb
splAg7aI7d4GEMkt7jqncwqhSqF91/fKphaq+K44t9crm/no0vADJE7nKHQvWfQMmkSEIn/ml8Uj
N5AL1aIeTjB9pB19iUsdQhDBWu/AO47+lxU6hE6A2+CetBQEq5NxzK0S9lCCylQPEWGSu0hLzrTi
QbXeRjnZKVKmjER2wXS3BC4A2tBizM4VJKhNtp+jwbFaZBdNhP/k7sBOk5OdMrwWyVU69o9WhJ5m
i/sB6V+G/jltrpEJUOedjAe3nXuRdOZKX/CxexH8+l+ftHBVGpfD0MRwVa3z8HJ+c3XxaIrb65V9
9A7i/2XiDOAzAaMAmmLZoEBiqkBg0cABx0zBtGQTw0ACpAjrcY6F7Lvzismdnion1ZRsu9B8RQOT
A+Y/3wwuldaDeFMavQDtZId5saO4yzSEn2STFGoXofI4noVWYBO190j7NENiziqGi7CmblXFThdK
keXk6uvdevQ0wdcguP1zw1Js5w9uKIIyURH20+SDUNsencaOnNx+5aIUZ629XQsP35lll1MImyOM
mioQOkuWgsrMO/QFImbTkK/e4bq117wJkSJSq260y05GZ3IbkW4O/r55aL+DV9e6NM9Vp/JSb61b
+vjHf3ibxccPspZGPeNt7noHabvNDC8cigugN2zplfZvbHaIHhvAVeoHRMvCSPPOtCwWILmTTrWX
JcB/jbZa3Q7y1gDNbmWu6aX+gvZFNkn/MKC5uJBBqLposhHpllT4SNO+EHzcCEf3+piIyA29r03p
2I0WwxkEHYIg8qNLz88QhTYD9GD8MLhXQ1Qckp2E8MhAZwTF3LO6cdt0tcdMlOGmwevLxOsqoHOa
XZTurHKrthso3bucVyiDoYqiVmeof9xrQ3llqYrgGb80i8ixlDezBqaqyQ+0tQ9WLZFwTU4MiPMG
7Wou6ehx9mHP85/3RwjY/NjmyuhDB3hbsET0Su+iQcnuUEFCj/OWdIEIM+rl1psZjNfVxEUQoAka
uzqF60zVRMzlGpr2F1TXYWmBN/23K1pEmgaKt0yx+OhjYStR7p6ofV56sYi8t1683jPBRYHk8/4M
jfovlvNtjZrs2N1LAzKZmngLCLUsxk+pOkUmKUY/SK559WaBNZjyFa/OjkQSyBUC+AHidMtcutsm
SMjYtuYAWN7Voco5tatH4WH1lu7o4xCL1Y2QKQyC0hr8RLsDX6EzIUkSmKGbm996Q/HYsK2BFCUj
EQVql1bC7XYaXYoaa2fty5SLLn9OKMsFBB49Ix/2pKQOC8AoItEFFpzpzAJz9mxPqEO25bjhwM+W
qKxZwbUF2WqUG8HOiCIgsUncrsTvx2ILoGKQJcGOhK9d4K6qNOkTjQT4NuQVYlwkJYKwsrhQzFmg
b1CkxrzSHP8LYu9glR+HXPjTKAHGIpXAD037eFvt9W1/od2zC+1svrQus6vqYtrRrbKT/nxOr+RK
cvmouXz43kWYiyi3oBYwBD6r77IochoABb72cEeNHiUMgwKwyXW28KfFTFRjMvjgc5zNVEe5GTig
aJQrC3d0c+OI/Pc4i5VLIODMUl3DOGnoGcWB+4zsjRyYVC28JrHl9TPx8hxUOXy4gHq8MOts0w2H
or8GDHTtdGXnYPF3+UxEqtA30Cpt2zqGeHPjmVnmTPqzQdVtMXXO1zN0dD99ePOFAXBLk0NxmCHQ
yogciA0ZRMiARHZUqCtDHV/uvyZpsdxGSGKm5cbgj81p3t+s82YfvQt+XIbDG3wIjdSDPl2j6oOv
olAPZI0NWh70su1ZAgAJuGGATxW8BtimBjRqjeN0bSYPtvhhcKDaoxBnyeCDjtKLUb/vq9Kb6EW2
1iN2rJyqIzOoUw0keAhMFp+Z8rBRAMzBCecC97KJ7BE3IdyCECokDhIl9zXCodT7Dy7bB2v4xft+
GHnxjRSnfKTkAM/qwhCgmMaI6JdzHg+3rW9fG+ZRa/kw1MLR97zoRj3GRWsye2CpWjAfzeUaF+LR
gOvjVC5ORT40Mhg6TOXdnY7C+DlSQFev9whxBKBsK17iPUHw1ewd/P8HC1GBrMjRGjL6rTfYDHH7
oSRTiOf/JFlxLAqCYCm6M1C+Q+i6/DAmZQiaUHyYhcSMYXma+jqMtoUGcHm4LdSiv1UMDcpahUhX
szLmsVzJx+EXn8raQbdSa0CNuantiUxOUof2GJ4kIbTE47fMQPFS7YWG8KyFe0uKzk3CC655tGyF
Hl7PmTwb0yerR+tGozt6Yrmg07HrjntF8wgWaScalP1Ma5sAMJN+b3R5RcjophCCZkngBgT81Y0E
jh8ILqYDM3Uo8hc2IWdp29laIb0q6JHOpDbyxT6w6XbWW8CgQQwJ79NFJ5E2iJiPIp0h8Gg8z50m
QvVCyQEHTAuoPRYibAg4FovNZCE0VqJtW5y1Re+MSnOShdMOaJZdZ9ZiVhyzvbX0WeTWNyl7G8og
RQl8eXIfBDdTj4aZuXEzfhawGJnql6+30bET8NBjhy4+kArQpXJHSiBL0dcGKiK6n0+7YLwgxe8M
gYIIw9+6hYvpz2bdNsD9dxGb/VYjdtDmXp5dxcr/j/r2vaSP5NRfoyycHjAdc113ZPYRe9qJqdsm
XYu/3iljlhv04xgL91Zz7ccYAUynMh+VKj2Jw0sygGS9CS9lhY7Xyg7rMwiWiM5K3Mh8GyDmlqij
G5iqABmCGxI0LN0kIDyritOY3pTj5WzdGtkgWnIzJQCx4Y5hqLE/JqOrKKHIzWIng/k8jHfc3AJ5
mEXTtgmVUwU0gJNhiNiM7IDhijtDBJTZSnObIz4MjNZu1MtaffjaYBY8y39OtIlmSaSsVcAnlh2n
6WR2OU8DWMwlQNUn1d54Kc/77SsSbLvmYroeTwtb8b4e9FhSEAy3QMmDiBq8wAt3gZSyqUOYB2MG
FwnaNMt7XFTw6dPkNf0+SS6+Hu5/Sfuy5chxJNsvohn35ZU7Y18khaQXmlKZIsEd3Mmvn0PN3KoQ
kzdo09PVZmXdVZYIgIDD4X6W5Rv0LjrOHvbIquR0GNAiEvDIFlzBTezcuPS6YgBNi2J1aYDssfUv
a2iRxcW9i4vzB36UiJ3cx2A7IAkxkuRZFc4CewiNFLf3jXq+0OtZegPmba2kvHid/jvjOalIkAYK
li1mHCUc+P2caAKFubasi+kBylIgv7ITHXG2rGLE5GqXCP0WfY7IzA3UZQY9MwZ9tW+zFNYESVKg
wyeh0TevXBRDJGXBwPXb0hxtRh/t7Ck0GEv0Sou1JQMIfus/6jTcjzmbHU9FEJYrjPkCuKtBUHlq
jdH4uHZrecLSaQARDuFOZXkUfWevCWgNyZ3I036rNvUzRAwPecqbHBuY+Yi8BMZ9WZ0ZKmBrifoH
5knADnS6pr7JXRxDakuBC2N+yaPMgN3kQfO/Vs7OdwCYR0n0DMF8R24BFN0sSo41GzajBtRAyaGG
gGJOUF7i7j3ljmFiCHGA8kn+KyvtJoCw4Skp3s+S7rMbQX0esk1DDknxwgXvAqgIsHnGj9Rb/E0Z
WQdFBR2khWD4SroG5+AjmV5IVaAr8Rs8ItisNKTYgSsOFKB0Qcv1WssNojYmJxtNaQRfebsl5ZMc
oI3qtxZTgPKR7Pvhj8/sVG0TlmdOAk7L5AoQflBL37PjPpG29fCnLt1CtDnmTY6vZDwxVUXssnul
KvGgL/CicfTEBPGxE0NLQgYgyxoKvru0daHHfpbQiADefKA2/1TKb0N3jKLbABM2tImiq6S+1+Wu
lEHruLFPidJZUVkaKO3a6gCEE3SaG99TQ9HSyg+lvkDEEj/+IPV7aHGIvC70dghwdGWm8j7qUc0Q
VBM9Ar1q8bj0jQqt+uBXISEjAWWO1E9dvRU57AKLFCcs4lDsaHcZGwTv4MTCHjnbUd9jmUOcuUG6
K+hxoFdCvSTZySFjduDl9KrdRx4PTFRkRTRC6nSMeUhgls+xCGLJ7wxoliTajdm1g3ANLVA9AT+3
+h2qVjwaqFobUq8c4M/4OnDZeyjfwg7in8wZ8xeblUfCUhgAqV8AB5pDp1icJQW06cqeTQDJif2r
2qPEL6H1AeLn4y2/lEtDewFMONRJefm7RH6Xt4etEHE1JwAEhwOWUNzhA6A6CtzEiDgBwcOVWS2+
SkROmUrBuBBBUvyZUQUNbP3aCmVgiIzwHcKnADQ/88wwijEGeKanpU6ReEqQcYwIjH5r2OT6rZFF
L7FvPp77UixC2qipCshsOO+zdwQz5D0Ub1Ei9lUfJ5OF2u657wMIpvAWVKtwFCK7QqXt8ajTd5uH
GFGY2g1Yb0WZQzgUVFNoR8phKw68mSapC3zKykfll54oImBHwCMjlnHzRuQQSyl0gDBGa0p2ZbQu
gNDbyKwccla9esMf/eNgxma0p5WRbxlb263Vv6as5q9ZTvhsbF6Q8ebycyMbazDv9YetqkQG9CNR
euNGDzbNVhQVXnx9vKZro83OyqAmBdPAkGUrfA7SDTrTkto5wRNHIcEDyuvjwRaPjAQNDI7jISEy
L1Hg3o4i8N/Q3rMnZgasU0yA4bi1cvASFlCC9eA/48zuopjzZRHq82iGSawRgDElE681KTAIjMVF
rgS2HYtd2gPf0hs+qhS4Fdc20uJmBcYYtkuyhsx52mh34SHohAHMoHDcZp/quww3ghIN7NhKjctN
cKiIkrPNvESZCzb7J+4tg8eP8A20FovVzGEpAYOWjSxNeioiDs7PnwI4Hw8JLQYoJc4JbKSZSn4M
r+SJHw/yYH/Bn5JZiQ+LLda7IecZLYN6myyyGPKlQT8SHqH0JXwiB/lcv4JfOl6zz8HR3Jfa5JAQ
Euebu2hU9me8gzB0iWZTrmeMFV4i/ZqtfJnvZ8NfB0zWAHvBmwKSwbNnhTr2mViz8bgNvWInvfY7
zszMyAZowOLtykMNBNkixCvwQR5v/8V76W7g2XfgYRQMsmswbiPlvc9GN5I4OBWDz/p4mMV3jARk
FPo5GlKG74vkbuvxGgv/wRSQFGbLOnBS9LQjUmFMMYaDl15sRZ23O0/a5Db4cM7jwZd4DNL94LMK
XSCpXNyo/wMEynaFSbeVW5iwA7AqJ3/WLNnr7HHDnQXAZBDGj2uvKRCcFyKoBBYDIJ8i8CvCrL6v
yFlVVw14BXL5KTS9npTnkZftXkkvTdobQULBLSJmC4IkhQt1ANlVpEQyOP7kCaUz5IeNUaDWo5yV
5L2S0RMUUxDF6m3Jho46ECsRsqOYfkLw3ay62kal3JoynExyq2oXq++AuYDD8FuOvTbtPFDmAOaD
iFG149gd79+UfEfTr1YcjUI49LJH6a1Eq5HvY10bEfMr32sEyaiVz5oFTJGJXeilg7qVu5UWbPs0
NYPgi5M1iE8w6Bmohl9qeqawpph88MF7LyBZRO7X9ZWRktjWgu5Qy72XSLuKP+XQyBBDGzJ0bkgP
Ye5lvfjWxoKLJpPeNeCPNoBfHlSkiaBqDzqXV0+Z2JoA3dmt0tl+9qYIFuhmfHsDSM/Ma05Xiq02
+GD5KjZBQtjsehp6DBoaTazp8eAJ2UYTE72kkVGDQRoxT7nGnNIGVJeeGOFQwuIg8gYYt/Q86LGC
KVoFiBM+qJScznUoOIAX3KjvvVwYtEwstZZ0vIRs+J6ZWUv0QYjcpGL0mtJr3PW6P0huWoAMXggG
5M3NRpgK/h9tDHr1Ph23ef7sR7Y2/BJSzurD8CyqX1r4KUK3tuign8UXEMsZAdRE3pgJeKZQo6FO
rRSmKil/CgFPGLW32EjUs5b1ajjT+plgJUpmjbGk161mKFP6L6cnFWiANgCPoO3tLvcv0cjj6uv0
LBF0vL3xRGBeNDoaYp+7GnukwQU272aPNmzPXMMhMVm0iJL6ORAvNRT4yiF4bsSvrBi8kYUOndwa
ORIDIcrstMmsWIvcnsctEksW1LmfGkVE4REfhn1jfLLxwXhjm9wqpR656leU7yvu7Je/O3aADh9/
jhR2pfW7lF0AEaUiQQa1CS3MnzdPw0ahwHD1sO3Q9YjF11g6D2JlogcG7h4a7L3vPQ4/i0myBPdy
gMgAxgJB5eeItZh02RhzE1ZC0l8pwGJg33uK9Qkyrg6BF2+tg/6dtMyvk/sRZ+/ytCT4FTDrmBg4
pqaHRmLmTq9/wgTC5M3YrtyVKS5lFvcDTuHvLry3FdqA0EvA3Tqx9n4Ri5xD8/MtQHMHmI2Vm3zp
zkKKP+HyUHZAc+nnYLIf+CU34YpI7MZDZPjyC0cb6/GUsBXwx/y1iBBbx2Me301hZxlbXodNXIQt
4OZIDEN+RKvsqRT86yBGTsVQk3ApKKOMnShHWoy7in4q8UcAFjSfyKaSt+BHP4UEGE+VM5WSMYNR
MpJM0xvhEubnkUNGMR4gC6AH9RvTpKYgEaPPthqTOhqbWY18K/AYFWRZlzQIN3EUZFTfLEHJUNvG
IMpVayF5VHpKiBIZW8KI6wN+HmZF268k67Zq5cncrYzeetwzcFqSCKyDppf3qU3Ayqe4X8iLPwKj
mGcnKYzxf71IRbsR2FEnOWodkCOgTOSpjbKPYlPh9VQUzcmTh8kPvv/Gc9CnUgAq7w2o64KA2vm4
1VKnGQ6RcpteWp1WQJLfCnPUWcr3EZcutLVydjS0HO8y2X/2gxQZt6CjI202zI7AwVNWU68GdpDh
ud3QIjMAQF1Rv4b+dyLsZPQqmeEalFsphpQGk7sCHxjyoJoQo9RJD+UreGZAPETOL1GNSkAS2F3y
C7rYeerrjL/LMGuWgqYVgPhGM7dLbpH8LjaXTvsjjMBuc40ZSaUTgTSMjcUUiGUl/uQYQBHVYeCs
wQvsjiSHpKFQYQLmAVqcAtQdivYyRLzJSBDj2de+zeb7zgwhq6cGuBl5ByrN3UWp9rQHQAK2KNSU
lKuAzyonjE6jUhcTxD/xxHbPee0o7aaCTleFKlWvvbM9FDPIL4RwE2qtOgD/Kg9dks+kBZa9e2HZ
cxj8EsR92d18GttJEhkQjdAb8O5FqIull7wkIAJ0aJS7eMaZYQ871rHGPVwDKKcwsJcHS6DVYoAA
y8BUUElh4MAAQrZTdRvoUNqq7E99EotAOaPaq+B24/nttQy7q0EUGlttyzOyXbfjRxZoyGEgMVa8
5NW7Jl8Y7cql2qZUC7sWxFtSZO+imGyIBBbtyyj3ZxaZSNrg8ZMhWcG2q4JWb/InEb7nBLqRQZhv
/LpxBcJvffQgCBNcs4wifW/OjSCfCCtsM40zCd8aPndp+Vwvkblrim/U4rPQogA64t9m450vXCGq
UCWXmmYW3mEDU6PPl247kTEZTtjHWuWMhZkWL0JxLcKPBHgaOtWhXOxUGu0z1N6zq9LYTXhmmBuf
7aTuUI3X0t8KybHMrkG/4Sqz1G4yQJl4ltOPoAJPT9VMsCoKsovgDZb2lybgUQo8+3CgbJlLU7u0
OgaaBnPc/KKIwXOGJzZJLJ6YdX2QJBPkXr2AzAis5vMXP7ZqqJWksYN/MhRnolGw96FQETop9+nX
g6X27QCBFZRhtAPUFsXQKTMcK9lALU8uqRk1IDQFRhpje6I1Vd24uNp20OzSwsGTishpYXioMtWW
a2TA5uRzNXwhZUnCSi8B8gkpOKNVWRm1hJqyEuuh6m/4XDZCNTRlrTF55KOi1umQFjCQ7+ttLdo0
ra1WGdBEPcQBNEei1pUbzSvK+FCTTRs1UN8zGdGCrr2ZaqYMakc1sBCzVQ2GDIZWWj4U5AboohTo
ZoryKa5PQTUBmA+pZpVw60EAqnswtdEprRFPVE+NN/CJBIoGRagxtBGN/PCjygSjo8SIIH3RXBu5
sNsOkvZBb6psDBWKTZAcSfucTDJExONDi1MZj+dYc5SHV+B2LgVALz32U9yg0okOK7KdwSj5wcqy
GxpyRpHLehqhl1CEz1WGL5iqHhs1pyj5LEePwLrCrzZc9EIzfqeqrQWh7U0fPDE16qwKtX3elFPO
DDinY7FMYnnOfbIXUAOtpQMkSC3Us62hA4xCTizShacRMxXZwEs5V0OSOFbnKIsMroB1sfTGyMBm
ca1Jus+or58IELACmH23VrkSpkTent3qWnSTPPBCv93xEDJauUIXL1ANUH3Y0XLs3IZSGzMEfGzH
rRQ6AIxBP0RdGWH5WQU72v8ZYp5asTJUx/wCpFWJLy0pg+wLfapJ4w2QvGjGS1e8Bn3tCH7wxta1
WwbEqTJqJb1mdIh7TAcBvTIiJoD+jppHhgwFhab+Gts1fYMpqZznEshXJFiJAlYEhPfPlAUKDWE6
NliKQGJ1v9iGI1p3SWyidrqyJIulBJAKgZ1Enxu0+VnuR+txRKkuZrf8XnRqT3HTdwHxWZcuybY3
Uo/XeTfNdB+cXryCH3/xJRkHyHv9O/gsD5RBcSnhrwAtRlN1klN60ezRi7cpGpf9FvJwVoAXd2SH
Zmt0Nm/zu+4IX0mkNtkZukTOWrd2KS2dNCFRUOEEiLfMqhs+ozZ4PkJ2lG8U3LsAKP/vHBn+uwct
C1hoBWVn1EdnhZuiCyKidZBprZkjIb9F/yivqtwt5bv3Y8xmISfQFeEqzKLubyLzh2kuEEh8/OGW
qqB3Q8xtsgrcy1HBYYiYQdxlKr2VEmDSEAErANe78+PRFl9E98PN9mhcpG1cDRgOUkhe6+Ghf0RN
+ULN0YqszCH2cKtWZri4FdCzl6bdIHD8bEhRzGuJRAALJMEntJnKcdXdZ3EEUZz4NmiEqNLsM6Eh
W1YCwQiFGeU6ygLI1UAJUmzZiLf+BjU9m3woV7yj6x1enhbZpEbpnkQ9Rd0LT3Ar8JIX+VPZZBb6
wpawoTvtrGzoE1IrsODXqsGLu+rfnzv/5EGMihzq+iMEhgERoVBn9X1dQpHz8bf+brL+Ffpw9CBk
yeI/c1pGziVjnzIcuwX01QBkwxCiRtfE30z0lkM1qiiMtruK9FIPhyB65apN1wSWhgoB3+BuhYAY
UT/HGNSRGhGLdl5EzlFaGvmIEikPpbvHP3eR7gOhUQ2VAUFBNj979clEluqoQc+YouLG4NUjVEB9
wb+aVHgTMBYyrS58zsbUKQIIRTG9qQXhGqt66boAyVXk5QnyLKuzF27UBjIL89WJudgYr+8AZO2h
2+nhfBhXVlfMcL9mMbe0G+5HnDb33QOeY1Li5wVG7KZCI6T+alTsuG7lflg8+PfDzFaXVF1TUm5a
XYt+FJ5kUyfdo9budrZoi7vo7FvRSvV3MbRhCRW0GXAlfrcF7mamkajxi4yHSG26UeGYkin7GPi1
XN0IMllBqU9q+n/f8woEggVc8zL0Ln8uI9WoqrBtj1DNQxZIZJzMr8FIScwSNQqoRZVANQrxe5m/
ol3eoqxGEm3vxy8ETss98Q3CVCYnJkbTorwH93ie8lbSSltJ9o1kknqFbJaf8ZAOgwWrrxgkFzZB
fQL1CcXfJzbK9Cr9qFj0sNKdPEIigVEsguPEgm8A4hUaGSvHZXF17yY8u/9yuZPHHN1W1PW7zWiP
ZmGP2xiflBiF1dm9hXemjWLEiq3LYk8UICxtwowCMC/OwjnTKj3UXRR2G+38vWaTTXTF5FNwLUvc
kV9SqrMn8drtZBfCcom6UxiXolYNcRFkeake/1pZh6XzM0nQArw4IYrmgKIiKmG0kUIZujArKz4E
rmxEJmNQs7Y0hzNQCDPXSFFLSw9tKE4Balb+W325SUmEexvqy3ADxYc2Q+lVRAmXhzLgmK/pty5C
ghEPBQkhESW3eSpF8qRshgbSGKWJV5vX7Ck+cbtJLio+79plvVjAvBtNmpVMw7FNazXFaDVapJP0
lna4TDsKwpZYR2a3Rtf7RgfMb6n7AWf7qdfKoC8TDNhgFwtmZuNBfMxf6AvjVlZvl95UQVVN0QxO
jang23ZO7+L87cQj/rcj7lJb8KhbOolLnzJrrYW1uiBT4LmLYkUNpXgKaC5OmXxOTnSj2b0bOAQp
wmhVx/p5LWwuUhQUARhVXNs82tazUBanvpawARRKQLc0fv0CqQf8ZYqK2ETw+48q1vejzeJIkI5a
UBeYH+/Uu/ZJs1MLZVCDtetDuIXquf2fXHj3A86ytZR20DsqgAWO0FUZfcHiJ1q5ZD+OC0th4W6U
b1bT3WcrhSaFmRpGycJtAiIuk1kVXcMWfOeuf23efz/VPLeNYMpSZIowAWHpi2j8ii3qjG59u/kA
/mmGemVt1qydBH8xT/JKKP6WUXg0+mxrqmGWq/C1nEzcPxgFCvf5aNdgUfYJHtbBK0MckUUVoj49
XtrlI3E361mSxENFmImmGMGf4ZC7rxxp227RXNrETwxy6Oy5f3s84trHnOVIDF8UUjPFiCA4go8X
VPsivfzfhph+wv1+EYNK0GKspdrX8H0KYARwzuO1pv8iGOV+W87KEUkQjj6sfsctlAzhg95d/Bdt
S59VL3P7r+yA0kj6ye3LfbSvV9Zw9avNwkrDFFFDRcyw2/T2sI+uJTrR23jHbcCBfVYviZHeHq/p
0rvsfrKz0BJTPNDLCqElDc698E67P4///MVc5H6AWSgBqo+gkIQBZEc2qJM74TGxAZO0fa/cck50
gHuIlezh42HXTmyHe7DvrMe/YRFfcfcb5vgCaJ1VJaX4Db2t2N0e1mtWa5c732kc4hRQN4HJ2Km9
jM/hZnXs6aA9CABzFf40JDH+i08KuW4Aabx8g4zTUqzqVX5tL8UzvxZxFr/oP1QRbo6WAQCyC6A2
hC/qA3MvofisoTGUug0aGlzMWZr0rAUaCrq1HkCYtyK5V5HCIWTNTnIxItz9kNmXr2NwfGUNb+gu
2UDcW2eLIwg1+sq3XVzff0YBBvBnUGD7jooJiBfQHOyscVdcq+dgL5rpTrSzc0F1Zvd4wOlX//U9
78ab5UIEZnQASmB5G+3U5F8+6txFyLsDAJ0dRJVz9lYLa4CwxUruPf1ndosII0cZIUZwpVbpZSdh
dwSfw4Xw80m6VMiilY3mRFbpkGsE4dfiuVl5mj7eUzw7u03qTKaZ36vjVoT0SIlmZPj+eFXXBpj+
+V1oD+AGQKIce0Vmj23/EodrlZa1zza7O0LSQX25xgA5TQBgiSx2RAOkSvVSqozer4wETPEevgCP
57VY4Ln/crPLZBCgZ4JsHXfWu4ySc3qQ7F9g8ZkAAUCtEqmHLYJ9CRWxM+sFp/oQvKq3bpuu1PcW
jyKEbkTI3SkQzZ1t2r4tpRCWruOWpBsfPd/mtWR+P57pUlVGkUXUZRQgueCY9/MLimPuV02MiebD
UR6eIpgByIUrQR368TjLd+TdQLMbK+zZ2s8ozgK4Vpf2msLdQefffFe9Np7qZnB/uYkrMXVxd94N
OYtko8yBaNRhbiELI57I66Ex8XhWi/osd8s3Lziiyz1k8rRPOmQdRDxLFWToSjdCV51R0Z4PKwds
tV9QcdVbbrRS6StTnrjO5mDHQ9AWrLsPtRW9ODiQeA+GKrQSajNGg5PKtUdZZR9Cw1xcSR6WL9Z/
F2YuddCPCk3YcvroVmHWZn4QrfKquNU+dhLdCV12xyE2pWaxJytvB1T6lgKxAr7A5MoyOQ/ONlzL
tSqe5JMcpQxL5M5SpNgkBWu2yXvkw2KB/m74wOGHxFCGxOYhph4mQBdpu2EY9aHJvRw4Nk34FaOd
GU7uKUVp5znkE7mPqjwEcWP0tcUDkZEqkgXhfh3Iv4aBHUUWOWFZG+g5GrR9ouxJixNLoldWbqFI
8lsAwK3s2Es/cDYHpfMAHdM44Ww2VfQwwLEAHID6PHqVIJESehLiUk+gYF/Fbx3Z8kFjERXskt9x
D+B6lqPsfCz8G5MAmpLo1SS3rkWQXZd1NXvjmN4o6l2WbaoEOu9AKbTtDnxrK6gvSVIATgO4nhIY
Gg89dYJqQfI8SiclR9VADQ5T37FIAUUMj/6gGmkgWjGLZqr6QoIDuIM6N8ZWVdWW0HhilYHpBusW
tXZV6HH0MmON6NYXNAKeBwrk3EsbqicUgQwATVbiF794Au8+9uwC7AS+kQQZOTk+CpSKgi29EBcI
Tf1TMXgP0D0Dsue+AYFWE3geE2IXq3rbqxtudgmWTNOKOGNoYdSvHXqm9OR3kNwH/1mkkl5yCtbn
hTRfjyPD4swBChaABkfldF5pIAPkZpW+RO2sfe0Ai4Dvw8odNUXmvzKauxFmARXeZQDUwhtqK0G2
XYmfevYkkU4XgHLku5Vb4luq46/BNADbISMLXpw0+5BFCwTWWBVoeOi1meq/QdTGXxBr0X9xOrRD
9D8wO0QFCYxtI9NvQCzgL9WUkeQUoPND2d4Jrcqt3N+JAVMMfS3VWrop8bPAWYGoncD91bKUiqAu
a/iltgi+zFub1ZZajivp1CJ/9H6U2YUSk47NRA1EWYBKDQG0FWELAawNnBdNNBcMcZuiGuKdH++k
xeb3HSV4zkfSklqAUxpSZWoNgD6KxpSIxG5lBFatg+PgwTzRibaF8Z+Uk+4GVmY5+hjKHKHT/alW
u1bZk/q1EteWdNo48411P8bsOiByXUR8ijEEXZ1emkZyhNuGyZqRBVcn5z9Zyjum8+wDKlofB76E
D5hb02LyBkqAuaNc2Dff3u3QntM7N9zTXyvDLmWxdwTrecWsjUMh5aEjBEH82qsMANuPsRVvcueP
CCmI2qmuz8DBuOCUmY9HXopC9wPPVlcI4PtQBNg6LNLnmhV1Eqy8qxYP3r8r+v0EunsBUIWt2lLE
inLjSUFzhoVttgYQ3+N5LFYD7ycyC+LQxwP+N8FEOiPy/L2/lyG8wum+WWylQ+kCtrXJvQDK6pPw
SuSsnYTF7PV+/Gmh76YphQAsjtNRKE35PKm6Z+jyQUveiA7UA3rUXAtoy7HmbmFnLx+Osr3kF5hx
CWFOGMeYkEz2Yic3ZJgO8Oieh5vguPZKXryw7+c5e/dUShN3Q4j3FgBnBt1wpjxJ9DuBFVudg56x
CRsve5ggDTq8ZLZgITviba2juphV3/+K2aNEyWnuy1NxIJJ+Q7Rah3m0zqjXFll1p0hmnvyOmq9M
+2RLeFgwHwy5RQDJaTQzpaH05PqUw51ZBhxJaJ0OTj91CWu7jRTYon8q40uarpWL1s7Z7C7uRDja
qgTLVsACrTuz+evj/S9Mf8BfYfJuN8wCVyrnI+Gnl7zQXzkNSGn6Eo8XoT7DBF1PAUBijzDD0Avt
V6tt8grcCsEdGNAayCHKcyhlUz2GIlMLsw8ODmBsp1m8GptaU5syzJgGNFKRRfbjRpbeox45GjqM
TAtMLYrcCXY7BSgaJGWhNOry+fHcFqskd197XuYT0jFAqxshpDQ7S8Aeo3vYunniKUUfnbFA8nAC
Q7BSO9mrl/CPCJWslVtoOYjBOxwcYxVAtll2M3J5HAwFEF5KC7PC9ndYv/hNvxKLv6P87BvKkxQM
IHMw4wG872cMIVSIm7Kqxy3Mz0CagAmO/muyAEKStCXImkpcP/CLMjr992r8WpghoHoCqK5gC7KK
OosmEZ9AEbDoUBzfVBaAok66SY79LTYEB6gcq3ZEV1q1ili4238MOgsmQefHYI9i0BJVW8Guj+WR
OHCF9GS7OaYrFJiFI/hjsNnq0pGA9AorY2CgYcc2AJW6iv1cQnr8GGN2zHMhlSmTY0LUqneKPfWL
WzdGS0/UOYN34VQJDKL1+HgsgXd+DDo7+oHKk0IoMWi2Q0lgM6V9ECFA2ocXk8144UqOtBR878eb
w08pbKDDIMRCQjXP1OJdRyI9E0eTwu1PaMCAGJ46cCrplRv1vTDuGOWNkT65Efk+C4e8lwAmtSxb
HsIMADjlPeGAiWeowZSqTnNHRAh5vEALyRV+r4xSAjjrGmpYs2MV+Sp0HSBNVBRPubrrWUslBhnt
nnPz2PNz7/FwS+Hqx3izTdAGQkdzFuOFux7a6xVU33w8dDTjT7nVLlDKsqDDAMYlROBM1SI3AKRX
fsHyYf53xrMd4SclKTtmmrHJOjCZQdCMN/WWO/SXItXHQ7tB8cMMJ/UXRzww+NeEY2mrlrayFEsK
tvdLMY/cAUgY//1DFOZdhoAGmHKwKi+19yT3lPzMT86xUP9SPlX/ZeAB8wdWOY/aTQbv756kh6yt
DiEHsR8lnIDxwL43ryLz4VewB0wqK/J9Q1OTY57akg+AeoaDxm/C6CWS4ImA++rxuq4s67zlA8W7
gO2qATFShbgJbHzH7NbCieHxKEvFtx+LNrtstDyvFL4GBgE3rC6Y0D/aUrx7CE514VZ2hlrIlZgE
ZBegqlemuFTX/jH4LI+GB6SW5v2k4+WEO+0Y/kZnnaKdPpzGg7SPd/DA2QWQX6KWvE92jf7BAey0
ylpfqAH++BWzbLqGkrM/MOyEhAFTCAHN92oUDH71UIKqDCADndpNDTAj8KiOrAK/5xC6nDVZREFf
52kU9DV7ocVvr7AwfPmugrOzICL5WceMQgskrfjCiaCi+sdIktY+/fSn/JUB3I0yCx0jU5Ya5ZuJ
EQ/RC0eDYhIqrtsWNgah/oXq4d631FUcytrcZuGCa0VuDDTMLe4/GuxnEjcoRq+V+ha/6b9z+y7D
3b2QBr9KB1bDNcXZnaPcws/6BEdec7IIYG30/PfiLbWhZI0SX+eu4n6nQ/NgZb+BP3ejKz7j82GH
0StrsEa0Zkr0astt61LjXYAAFsWLv0P/WESNiuitydmFJzvwPXAHpzF8B0ruOnj7e9bzbbIjnrbv
bLDgDHS5D9PD8iOf2t1OuFdO/GUlIExf/dFvnwUEVlXhrT3tPe74nQHbtcdbqQUBKpNzwkN46V8m
STJAxFaK8UuvahnAvv+3679Tj7tVI0xatRCMnl7VPUCOkitaip2fqcNYypR1v1VPAsDrilmYjNes
frXFlA34VZ7HL4BB1ezQZQFhojFCphGPlRHR3KgUshLwlopnmOK/Y8yOHDSDRoCiMcXQEx3fAeEM
y5oayqGxY0+0S6NzA/us4aZe+arLZ12B8ZYAICNcL3+mJRVkwQaJD6YwD5ECiEKMrjq9aJzPt+fQ
Yjw83k9r4X3xpKvQQQEiGDjreVNdCxpSZMKkuCFdIuE56p9l6jye1/IrBvaVwF+xKNzNe0exz+dt
5GtgRX8XIzeT/wCxIhvCCUCEjsaJMW6BUTvhZs0MYakII0OC8p+hZwcl62EzW6gQO5mKQCMoCOmm
ckKUJOBgv1XRP1ip4S/VYH4MOLstIbUmJdE0ILx2rdp+PUJNH8KxGkCblXlg9fOast6SvQ9GBA8c
jlCc9hciVcjEJuNEMqV2PWovcMvakw3FO6N3cVuYf1o3dUTYF9aGfKsBZhq2Ccq+0HEDDE4z1xCM
/5+P/c/PmUNWAf3ms7EJp3ppimylmx7mb0AvHOpN4EUH3mSRZDZbxYtv7dta93v55aNxk549xAaV
uVXqAGOIGlYl0xFCEcwc9T9/PmER9Xxdq7BP3/GvCHw30OyGjFJhyASpRHWFO0n8NaJvvA/WK/iZ
3RDty/APA7N66M2WrdMIHlm9AaY//8H487szD0ai+N33RCcfJdhdo7Uy4kLCwTLhTGAl+qE0QgtU
u5UrYPlMwUpPgcwY8P1zJoE6ylpL0hQQkT3rNICpUANoDmzxyq5MxmmdZIUHAo/bxcv6bsxZ+id2
YpYmeTZuNcwT6uupg/JTE1vMjst1iLP0b5DnqG0qHUTfyFq9QKYMY7herzpdbq28sgP1JEQmD4+i
0GVCAxUtsTET4SOnTrIjbt7tabyRVVP5L9LOYzdyLNqyX0SA3kzpguEV8tKEkKX3nl/fK6qBfgkh
OwV0T0qpLCkZdPces8/aNEiszQC5BSJKtMkS32L3V/lLSDE2HEPpQ4ucsArS1Btix9AdIf5spX0f
fmIsJLyb6b5L3QGQz0Mq27EMy+RQWPd41XffDWBkA4WtR2oCaQCsx2erPkD9mLz5PEnPdeeJdKcx
6fhu8hPtP41xB22rpOc08VVKdoVpd0Ji9zCah9PUH3LTGQXOzmagn3lbRqTHm1TbMHNvehIqk3m4
KUO7Hk7Garf1Lte9QWk3azVshNVvUhmRttK61iVSxECdUbRL1WF8XL4NZfSN71Lz5OceWLLwQRJf
L4dcv9WjctvIgOUcbV22UvthWFChqwNoLP5rfI9MtLCypLv0ZoLfXjid6a5b4xZ5ZdPcaPqHyK8V
stf2+HA67X0T2TnzAcKtWSqbUnurb+TLsEmxqmGC/T6tgisiAe5PiWW6DYWmhj3TvSoEXjDDcHlo
PIZ0Gv1u6D7N8QwYgt9L4UFiWmyDTCxu+WDTCTFaTHoN4v2ewb6Zzn/tWd2+LLcUQmG+FBAGiq9p
slzLeJ4nxc7kQwT8bNU20ndWs3KFgHsaX/uUKrSojvze+eJBzRwDMosDT+DA7KZVehNTnfJxNZxo
vEzNazYhcz4s8WXsNm0fMG3MQEIuu1Sdk9VrhWBirNwubiN/7J/XyMsZX2eU/CWi+Q6HOmbU3Z1u
YWE8NeY5lZzrJ2g2ZeGpz/PrGDut4E03Wn9iPBt8ZSI3POtBPrlGuZVY2tWzxe9oXqO62lMYl07W
nFRi3cI3LLt6T5CfrB4D5lEWTLdWbMsS6mEsDuVxa85+HzIgDpjSFU453XZGhekHVVt9DmYriLrH
kico23Wc9C0WTF37EWKKzih47liHPrSr6jOrdpA2hl2yxwx1KR8zAErAwoXHMDzOs1uVR1M91812
DSPgD5cO30STwXxHLuw025TVIWYyWLJH8xHzR+0JLUT8rDP40GyWwk0/Oh7+yBFwvlw9OXYmqBTQ
Q3BnD8/RpR2cuHMxpV8aeI8uuI5au7UgIvQbIJh8K0S3mg89M4a9kW5qxs0jfxg9/S1/zpj7NLYT
aI0wkL+vQ/03xRjjL8/VsKMn651SIZVxQ3NwXg2tO3315pHXiZtw0Lr7DgpS6cg0uT+raRtyr3FY
el6Zi2hg/Bzb6wd2OED8PEqfdRes8yZ8bBNfWLj8nbQrvvKtkWxEw6F4l31eWdYLA+2YSn7xtmj9
pqfPouyr6A5MFetFaH1P/AMwewIz/kJD41Tx58x0T8eglGYDURgTX64G8AkOU/94BsmxL4gntXst
2YxZwbUjbA70RqjWzW7TFE6DFsWCN3hqRgcFFA/QNJzrzhFQv/AzEk1BJ/QZkbM8qK6DACcAcVu2
XddtN9rG6EIac7r0MMsX9AUafiTFRTGRh567aV+luG1ss0v0kZogrY4djSOFJWCjHYzR52PUwy6N
XKXdaqz0+Xakzr03FceswVRBHrHLEhWNrS3Bkp7UbJPqn2G9ALjcjxSCEMuQDzdPLeOnrALdc664
w8NcsPw4UOiHBW1FoBhOJfsiQkrT1t9MzWaVEb/0xZH2QEiuv/c0fg6PBbqTFbiIx+eyzuLRyo+N
5MEMKZdHg24J++27sY82kOpGv1eg59qseEL5IDLr+q0abnseSkeFRx+ogj1+TIYXM2mPQ3y1y97i
c8VjnQVW5MSzM/Veme1UY1OkG8m40xW7r4Le8uGXwwBZZXcNQtlZHhq4+NOd0d4W8y4R7Ez90jNs
bnDxMpebxnoY0aso++xWOPRP1T0aVocfzPg8kk/pbCZYWJ5D5aZT3Tp29HQvxrtOncFieNqteRmf
4s9F3jdz0H6ug8PLjpLSnTLdFSJ4DovmlD12qjUPOgwxNc7QPTGC0w4uGZUzaZW9sgD0FiV7WB6V
qHnJdX8AUiEpjPxFJeQRbiqfNh9YCnUGhWDQDgmLhjzbsrxv28wesy+jSU4qw32JxTCuflnxOlHH
0MGgio34LZ83ag9WYsD+ZpbOxeJ22JcR7Xqpetfo0DQ+kuxxTA8YE4TRXdQfkvASwuRB1WSE3jKc
wIzV2Uk2NwU0ABrBjNoQyqyNP4qgSzxn0E6jcCyWwYmAIuasE511UNfeXa1Tk6M8ZGPkzswUT+fy
25RfVuldDl9MczOGL0v4Ig3fOf/PkDZXqldSjbslv8lCrzBg132oWF/Xu0qm+Bl9EpjE4uCGfDbZ
ZFra8oroXDE9PyfIZXi94I2HWCTlVeFK5gOERD8SmiBjFzbCr65O7Jk57gG6sHm/hkcIacd4QVST
UWrOyu064Oyk8kmnzTpXG4shIiI0zOjLTV/nTqVOW1VlM3lfKihccFTWob5reUHKkrByfp+Ebgum
0uu5zuz6AuCORgxEcBJ0wLbQPeAbFc5kapsZ+NKS69t2+Ao5d/pztpGcc8XaS+PU21Qwwezg6kWR
UlA1R0HX1or3SpjZYNrsUNAPVnKjqWdDvCmYjzaa3jEEEwFk4cSJeiSNO8edEJi9YafLfQhAOE/Z
iPqDxnMw5ZIrzNtWwOIh5UQY5i7qz3bOiAXyDUhJx1xNV4N9sGAkmLPtRiFTbIhIS1AUujDZEpjk
Ni99aTiPE/0gvKSwSQjq7COXVEdN9V3T4pramPaEz48cFk6lvCbo6pW8so0Bbwp5gHPEXqs1jtIe
Ms7ZKt7U8rusJncc5I1h8sSsgHqS/yDBRi57HX4ZMtGJPtwrXRJYw2vcn61yn4IDUgvJSee7KDXf
mqJGb3il+aVubqae3Jp+nT1mcuUmw0VUm6fEGN8WixKMJRznOpKhQJsoyFjn2AjClkqMmDtJJL3I
JboAIXqMFAPgEac/HBUEfnEE3rQIfYh765rZUZT5GcaiFRnMyvwSZ46RnNPM8a7iF2VILWoTb/Q2
9IToqSqaw5h6WXZaKf8Ir2V8mcALJsgg26IAusTmKe0asT131naWzTP+yB6SVe7jY80DnLcPcvwU
c87j9KB3xmYJqW1HnavpzzEvqRyXnoVKRB8FO1Rqdy0lUOLZJuYfD1V2VXEjwqzsTrKwOMv1L6QH
479UTAoy03RqJI+RhTVmVD0kymvZMgGd2J2IjlX4Rj5rV81FEs7G/DrUn722i/tgKFoKzJc6+qh1
qgXpXWVEvi5tIXgJ0tdsGPv4ugCOxxqDqm4sMYh+NOK9ZBxbjKM15VGQKR4qk622n1a4M9dbdJkp
BGpVONTGLh8vAk2NOnOqTrXFFEraMn2sKvqUiUkN8FiCLrkT87zZTqlflvRGlckmJGwkivdhYI1o
VFuYv+f1JKePo3Qz4tw2CZObMKWYR/O2VggPY5Yu62hoqVukDCwu3cM45rbCmheOn3l0apGPagvu
7hiwmccuo+5UIcmTsNWmylVdYagpHixddtdXqtdohNzXOJA7sMzJoR8e5/S2wB0+P0gwmuZ9PCe8
8td7MbB+hbDkhceaIWzpbe2ItA/lCuvqRp0fMuGlaj9i4b1KNlK0z9snXXppdIlA4NhKkt82LxNj
glfr7qXBHAaAivwltjQ4BvWri+KgiKNtw1WTe0oMGsE6IbOeCvu2f4tGKFGtanc5CnjRCkyuihZT
i9CNLVZThwL3rhX2VbM2Z8tEJgL3dbvk8bZX0MpoW6s4W8pgizyCUTLzzrA9w8QSJs2RgWwmLJMZ
S8dEoLwat81CAw1GWftaxVsrXbxBGv3ryr7kvMFTe6pASgxyHFQGZfT4Owv38bBvltdFfE6TvbY8
5hAwBWLbLko3Uf1VpJdpPs4kKil0qVlxFCw9UtbzieuBtmJYdhMxkNxnWDjWrsHKtYSfqUrqCJGz
Vt/r7DhECDqratfDi7BU9MvTEbbprJ4TzEqqbTrR7SzO6iDZiyQzKnTO6e3oy04CabcowxEzxqDC
sk+eYndBhmyksStVKzqDheJ832C3iNl51d3WBFVD1+PLR7Fyzd77uQnmwTOkgbgYOEXYHIppsmX1
w6qIXySKYAAuW+Mlxt4tSRKMdmBfKIInh2/L/C2WmJXLH7K0tSTCTPXIMMxJIXFRkVbgEb/rO9QO
NdFKXTmmupms1J/6HpOg2UnzPQp5RMoLWwntS/2pUWJ/bKBWhZ86lYCccLVSeaPqR73ZldXjYMTB
SkIiNqrTdtV5uiq1e9iQ4akO481IHjH22MXLlpPUlNf1/s40YtuiGBBLstOQ0q79FMh54+t574lE
j8cO/GmrSJ5J0SHtsZwmVljjDRUiK2ZvX5KHeFxdwdplw1FbeGlAos7ZsZ8frOlkFUHfMb+JsVKO
+ZkkPTI0CwOBZD9VfPK9TBkPyRq6aopotBMO5NKRjZB4K8wU+xvTm0Hp66VJ1qn4mbC4jao+D2RU
BbUOQQV+liy4R6VXpTiwJ+NGWEBtpX7Y3ahNttWN/lmdKrdKlX1EAB9OnWMNB2VBPVZ8LPWG4Khe
eiYQDCeezvMI2YXtcCBRNsqGZGu86apib1wRsJbiCSmGEToGrOjx1/l2LuINYD0OL+1G1QjUZt2t
S3uutJu4lW5UrdwIjWKL/bDLSpWch2SXdgxRCL0/pBlUmeLZbUCJzTpTXwXB0YogG8ZuJaeuOu4E
Vtv02odVRCoJoquEQZ5ITi90N4NJ5NPoxwQD6MKMA2vlOg2SY46m0w0zZR2TlJN5YYKRVCrdrMmZ
Uy53qlR6cy/spiR8nKf42ZgmtxtzR83g/XH/NXZ0qTIg9cnbaAS3tbAaKVhA6m6OPWvHLEdWj+dK
wTiU8CclvlsH1g8YkYoyMz0jPlpC8zwRHIxGRVFmtfuCxei5UwhTk8KWpMnTly4wrpr84TGuWowz
93UmQKCDvSs85fyNMvY8uC8yK1STb8L+sa+SXZ6PL4q1m5dtLj0JguJpws4CZSnjTagrrCwPXZjt
rMFwpvgjpaYBpM1jZ4HebwXV4vfG2VBID1dmz1TTkzOFHLR0rKy210gMRpLqIkL+akFvThg9nprT
wlKjTF0waKMby6pNMyNYFXy3gFc2C3C6wWl4VrTiy4wIildjc10GNJFSWJWl5K/Z/DTA+4w65oqZ
IgzvtEZyjLw/Fmp8M8Wta+rPZbMx6+tSCGVgKTdDp2yqqiW20S4YjIVQnvOOKK6QZb9ex6MSnbl5
drSynnBxQPbZoxL5ITmVVJ/abnZF8bVCICakc0WufHXi/jQSAIwzAy2YflRy4o/lSJ0h303mxNlj
jCaO06GVCfNkMxhDlpAl80puYr0+lBWhWrf62nSXm7IXVR99ud4Rmt2JjGR2INfmjKEOgavqp9ep
tMwQbXGU/HLehoADx3x2tGlbGJ0tGYcxHFkRLUeWXxor8waLQXZjckop/s+23Jy/jRhNERUtYYw+
Olk5jNTX4mhFvTjuelnYNTAw13Y99n3id0Ls6aV+nxIsJKJ1DqfVkaxjWhykUNuLEEO1/qshGQsF
2Mh67qw9+c2sEgEkrmQoe0N4URHMl6LTZ+Ohvo63UHy0wktLnTUjYc2V3A0zBa+iyZnmJUh62R40
7WzEj7G12JokHLtVder61FQ3vYL15ili5JlirkVomjxq6mXNXxL6NcttVes23RT5kNa4OkjabprU
u2VUoK6C66/yGwb8MDbp7ewa7K/Saxtm/+UCfRYdlUze6vr4rGEBLg9DB+QOZ2YeUKkmbKtvmhRP
+gJkJNuy2vIGD7WfqoKvaeNlxHmBI1NCVaG9Eu4a4bGKSehSD2DyQZ5aR5RyR2vEnSpTAqpG/VUU
Sn/GWkY9jLrp6RgfJvNit6vhShP5fxY6y6yzFUxnra2AfbOpLrtuPYvpAkEUdYIl4LbQOGKvXXIq
DFZOMFl2tT3X1UEEHN1U0s5UmpOo6rAFVoGgyTi1XKIp+rLIwqQscwb2mDq+RCbDqut2pnCiEMjF
ZX7sQuqMlCeEbGeoQGHKgbEgcoiwsZXydaofSjaGZSFtkDUvq97TMranei9Kh5zlcc2hkI7k60wx
Cp6mZK5qxF4R39bxE5xcJ+1NRwRGhUHG1XpPqU79SLVWf+ukFhJnYgtgXTMN5qv1EefCoZu3VSe4
g6lsdewMIUYzpPw9k4gRp6KIa239yvpeq81QH3IEqLXwIsuZU4uVM2Sjo9WngYBPokgKdGfDcugo
BcY3QuKv6hdOyY4pHPIc6YBGK0CG61VD21WZBSs6d9CqjVhRt76oYcKSTAI7fmQM9g54DM3DMQ7r
TaSTThPfD1Lmt23qyEn+DbHXVuf7Ot0lBVt5dyvVvYOM944yet6eG52CfvRlGhSlkdVCJ4LuWgbx
+CVLFGbiwjPyb2HdpBZazrrYKlWzi0UjYDztrBuHYSLKyQ0m0P6zTzLZ3EoIwIg9BZyVqD5WaG/L
Zjhn1ONKiQqGSI2OvWYYM15G5V4hXrbUt8lErlnAQLIEV2wOYRhdajmmpPKSFlg4So+5bARKxpqg
sLlPND54xlvSJawAzTa0jSazm4lkNiZQoB7YMxxX8qI24ndcnnAOvPobF+tGpBqqpPgflp2fJ+NZ
EJb3VE/cawlD70oicBZaKz8PqeSNVHa5PzjtGZT5qIGcFebriLFLSXA6Bs+qtfIrhczDvGuSfhNG
vHpS5LfgiWUVsSnkfvbBkVIilq0HcWK7Lyf2CAGDInEfq/WuBCNtjpPXsHomRb6NCQNzC1kQ6Nn+
ivwfZ7eQFIIkja9Y+zXiocBlqgJxmXdPw5p71vxa9MNeDM81OPeqPFclBl7JnWXqFK8w+aaW2vTp
wRxBj5ETRiK4DXHc9mp2Fkj5Z4oGVp85o8SjGKathw/SNstKalKf4RoGlrkxe6TmM5/QyPdZ3W6U
JSF8THaVSPmBcoe5avtOD3dNvOx6iqOJiWpfzfdpQ6MJ26wi0/x6HijG84bEnVdVM2w2KdDgdyrk
lzPSORUHyyll2Qb9ycMdzIUaDPqD1hVuu0ZuL7C+1D3YfvUkNrRp1DdhZS0TBhe20YaA2+/Ea99q
OkwYwJRU9zqlsWNFfpC7/E6PPkxKvaOV+FXWBQL7d4tlixmhoy8JK83v1njtu+c0vmZJ+UuJZXxZ
KQdsce2Y4/SdgZY+dcUOl4t+2mWdeSxIKMRW5Gk09w3Wi1k5kailx1qMT0s4b3rLOOYJ+kjKyKqy
VwR6yJNyNVZyjZkhWbJkeMe0L6i6F9F4XEuUKVG86fv+BUNV2dazh1i0PMUilVExk9D69rU38NsQ
htqVqIsU6fzIO0Yqec04jTEJCnUlgWWItJCRsYqAB2UoXun9uEaHrh6jzVS8TnK5meTOX7QvKc28
SOCtkoQYHzLMB9SLIiQ8zQNFGATq89cgvOnjUcuDPOetkqBKbmWeqqEPz5X5UEU3qj4RxAQR3GMp
PFAOxFIA0zW8GagrtaPB9VEOwiK6EetbphKG42tlSr6u7CTj/krhVuATa5uyvWFrT4SHsZVdw7wr
4idQvb383sZ+nz4kYkr6dDbXHThY39A/BVRC+K5KlxJ8s5ITSOC6Lb7U4kuS1E6r5m7W54hwG8rA
H8KyTWieMAjg4BofzjsLXa8adDJgYQHb2rH+GvLJq4Bv5cPHoN5a2X6kYLliOHafqY8j5X3JelZH
aPwjKs64fKuiGddsibJqHCw5vTdxlp7kIfbGpr1LRPF+ZrJVToQbrbuRWF1KnYn6vnGj+SRI00ED
FF7ql3A9SIXph5n8GU+HfDziFHtomuFoiWbnTKCZXVVrbyJTWensPhhA6Kd4/S4KiOmd9FjP4WdW
DrzVo+yM7eKGbGUWNRRM3eaiOtVU5a1M3pXdwmVofFxMGKAEfJXfFTDrUwrfmkhxpn2K9P5UxTMc
ZUV0LRbulP1rCu9jId8X843ObhErnSf0E+lDSzelpcnX5by49GW0llK+OvlRWwWyfFnphlq1b5J1
jJbY2GppxV403mpRdkjH8s3E2m7OBj+25O3C1+v37Tj5SrhuG772cfLf96KgumodX8/gRhGK46zr
u1XEv0MUiGf1dcOQsiMZ70UxwtVmFpmWRVZTeReSt7k2XF2kFFcyQ2L1DYPnBzPbGyVqV00ffVnX
75gsDgaFTYMuKKkWnsDL7QxGWhq3OPxdG6mWudBLmg9hPGBF1pbOULxigKbP34n5HC3vJV3crpP8
Xqs3xYohFDmjGr1V0qVhqtwavYVr1k5HlAc+kzOuAnjaFHyDH6/XL4X+oLUuzNAbvsb6J7SVDbjL
Lvnz0g5UqoJZPBaa4SjS6pYEyHjr0mUsykPRf475WzI0gQJrsMfFi4a1SWVwJMVPjIuSn8r4LWLr
Ae1ig5tvtYVcYaBZVtxJUegKE8H0HCb3o0ErsS6FAND2KTa2Q72l5l7Rc5qY4Cu+0mg6twKxtWg+
CQlwjWi71kEqG5uBLT6MerZ3w9NpnUrpx1TQlp/vZp7OGS+/TH1a1IuaD2dTHgPJ0ty8wMMAxW+I
G02ZpI8yO6N9DY6NdPCkLJVtoVbtlW60FCn+sG5FohUh343TfoT/Ls7tDtbthqVWGLDbysZvnbW0
6upgle4jUi22w1RjqVqS4Z5UR6WWkHyYGVyyVP1QxmuWq+JZUIjWfgUOX44myzGz7fN6wV1Xglae
ejOgRXaAQ9VnF2C3h6nLDqa+BnHC8zqOQT/thZaMWkuOha5spQHyEmtuOlN7WJvNoGqbFeaD2G9V
5VOg+aY8ZAsR53snvafTW0TbRFIOWXbo0XFMAxnyudFOun7RhlNDTCxH81mgryTQt8zWj7R7span
PPwiQrDL5aSOwRD7YnRm+Aaj7a2eHUpcfDHKayVyPOkGvYMEab1tbkwBvxh4reJW6HfzdMnaY1Sf
1PwoxcdEOorLB7fJFdu7bkjcyoografYW7zieXpYWXHzcCFPWtKXqRYBL34AUm+U3M7m8abSqO80
hZfTa6VWSd1Sv21alnv9LjG3dbwTGxrW5Of+ZIITiu/0FlNLeqxNdlvPgn3tbayzaueFSWx/P1GA
GpQdz21oAayJbtX0tqbUbjUPtaFfhkG+jaTiHKmBOAU1P9KPCldRd8Piu5IS8tzDIH40gvqmN0+x
ccR3l+IwjwawCfD0s0KIn6ibuNSIqLutUB9z83pz94OhnASsTxF+DA9Z9lmD/FwjyrH7KSMLbdut
ZAi8yIgcmmLcxRJSnNXYrdHluukCfL+aYGCTkVpvQzWcZ7Ulqu9e5/bDap5rQ/MlffUji7Zf86ib
d6VVEpi+d3FxQaochMO0j8GaKpN0KrTeJecLYvVBwgTh6j/RRDOlgm1rbnnhiHBOpnUa02WTGTgr
jZEnFgyuzcM9NgyOUWr+FDZBlD5Z8OqiNFDrN6NDgakpuwxXRaEq3gkrJFwyTUdNtknmiJumtBEh
kGYp4Tv91DCmh+IPmKy+kIK6Vsg7+J3U+Bngi3EuxMWNFXeZaAkEukDzN3PxYZikDW/gjWJtB7aY
CusfKRiMfX4wso9KO4pMYWFArn+HzVP4lCnU68P8oImFI5/FOogeESONsq+K7woKDpGyhBLtdXk9
yHVIY4jN/Il9On1YLSRN7DxReqtNdtt9NAaw2zyQrSBf3iTDFb5j1S+Ec58F/SWl527aY+qs3xJa
HtCinaOf2VEEaqM5UgwnrX1mhfkh+WwGnWiT888Mazg4iVz3s4dlY/KYd065OpFxxE+CVTDHfWTa
zqmb0tL5XkNqxZ4wBZmmbNQyZWHHu9MeVE9/bxQZaxgnvBspI9XWY8HoUJ0DXySaW+tDV/FHtl7K
igeBMcVqT6OX+JlYNwM4il9C8yRk/ppflQWUabvX7i3M9nK+w3pTyw7UDgcamHK4Xx6zh+6EwfOA
9GuSdxWA4WQ/TA+5tUNqlqO+T51auhXEm7kjiMRw/BJVu4Gb2lENdqQM/9gazNbTKGyN7J0NnUM3
bgfZbTfXn9FZp7tUrki4eDzg0T6YjOWLz6QjGe5700WjhDB60hAMFecrP8zkIWQFIvGB5bMUZwgC
6gORR4gYJHPi0E7O82s1btYHs/ZU4z7XnIQ0/rsD1hEF/1bx/lXZKokwf3S8WyVZ/CHBM/WyVI36
ijeD52A9S7iu7NBHIDEd/OZg7Ey/O5e7xP3lsH8TWv552KuA+Q/B+aqGUdVoQIAqT9797yO2++Qw
uIwgOrXzKwDob9L6P4/3YwIxy6mf/4dxjCjGMtXmVdNrq20Si1m0Alu48r1Wb5Jr3pOdmc+EqtK4
VXhTgaPRaWUW8XcoHhfiP5EeeL/SPFo+6uU0p34RTySOsV13d3V9FLqTxYKxkPomMhIdXBCWfD2s
bbEVMTszzFM2C44qyptJfR/E97jD5sIHqWywXymnOMEJubH/fbHVv6nBcaiQTJnBVtgdP6Tvjdqq
on7F56kGL9eM/6ZxkrX7mBKOot5S38fY2s5MzEemY1X0jqYlboECBlMzkyiSPF187qIWB7jS7evY
raf+ZOSv0fRYZafRCBJLPUha59WtsIkHX4wPZUotv73UK5YndHk17d1AXbXOp1G576V9RwPESk/t
+KBf26o0vP59xn8V+/95xj90vPM4VUUUc8bYYTBhM941l9qkxmHH/nWeQdj1t8UHFfcHY6vd/3Ls
v2l4/zi2/gOWUXS1rkdXYCJkEHfYlGeKbtXr/G4B6ci2zRY1yoP8Pj01T+nxt0GO69v6Uz/857F/
zhpgu9Jrk4GgVg/aAYdT1ppfTu/6pvzrED+09wJF0BoYDSNbPj1LT3KprZ1x7YWGluMeynGdJZC2
/z7qL0+w/kN/H+MtaEVXOMhkEZ7te+uuKX+RI/83h/GvE7te2z+WJAsa+cp46XUGRvNjRwvAHd6V
8BawNrw0RwMHg3Gnuvq9ep49Unx2vsYmIXBaNzmXx3hHJ2H/2/TIbzf0xzqpRcqMnw8nnpS7hRwl
xk7z/+/S/lgZ41qfIoVsEXLfrk9esvA4pb9MZP91euDPx/LHfI80ArQUCfT2y470CbazdqvcVgh0
n8cd253L1Tvqt6iCfaZTT789PP8N/v7rzv5Y/xJjibLoirZFF+MSvbgLA1+oHnwiklNNdeBrfKo2
ofsROfUxveTH5Nxu2o1wMwT/DxwW/c8r8WNh6uO5FZqO+5nSZyy0xWmoY//7hv51WuKPYxg/FqC4
0wRJWzjd1r0CSsi8XPwVXMzfbNGOfO3m38f723yTpDC6peCCYUrqj5ubxhpAqOvwVhEjUSAE7Xdt
fZdb+ytw49+H+uvc/Z/H+nEn2yRvey0bISckAuwKUnfeQUV8bNGHr7TzWtoaCvUtI1F9U/q00AAU
ZbWTx+FYSesvb85f380/TvzHvUzNSOpTnSFO0XwWqseiu/v32f510YMPAWNVwrzZ+rHoNaJi4EHI
GHJCUUks3+b5ofoN7/vbMX4sem2xtPUocYweb8T0vs8ZA3j4/zuNH0tYV2diigktYGnpLK+Daxq3
LTX4fx/k//JkMLqjARNUTf3HkyEmiVhpC0/GtEtO5m68QSE+vtdPyw0pxtt4oZLciLb0+cth//4M
/M9hfzwDahx17TBx2GU33md7cje6K/lev4tvzb34TlNPP1m/kJZ+OebP93vMJt3MKo4pFqdY3XTG
b1yBv4dPyv85q5+4UawJJYsy3xUSotyhgX4evO7xypxY30kwxW39jWO4+YwIYWe9/HJF/76c/M+x
f8QXKXVZCp3Xs7vUh2hPdHmp39N35ZZC65bGt59e0oeI5vovjNC/xjV/nPOPty1RWpORRqAs4/i/
mPuy5bhxbNtf6ah31iEAAgRvnO6HnFNSStRgy/YLQrJlzgNIcPz6u6iq05bZysx79HSjK9qhVIog
QWBjY2MNAL5ALZLJ60jFC12eW9PfXw7fNDW94DeZRtqCihoGCBwxQPnEeOsSuCiq3EsY1QCsa7CH
PQzqNmz8lt93wEtDSRJ1cwAah2ghS5AvYgDdnDvirW1iVqdfAH13eHEPhkUu3J6gUfP73QHLUFgd
4g6Yh9DW8r0bs+KLdA/sxKJYVpcQUb+oYRWR75xFB7/dbDPssHc5cxfvxqU3NzHLSqoGypVZhpsA
gsEdfyipdqLqz0wk991W4EI0cQrh2PUqkvDmRfDE1ITxcLzk8G/s6R3IKbbz0ACHpWMUQR0cicX+
GH8FZiWHDUX+HIbPQHbgHaD4PyEIGxxE948KiFinfpbiWsLfXXvYRwF+IHB4ZoklVFtwVHqfEJwF
CN9yvzPI0Yh2VUwnvsUnrpBANsARmGcH2MIQx/hp8cVEgHpeefZzFN9GEsHZt8ZbOOyBIXItxguP
7DTOc+zQj6rqQsVPjB+s+FqEd7V0lhyukkJ9k0RfWjWHMJS+KF25SCIcWKc7MoQ/0uJRpg2w9buM
AUkw7E8Pofe7VXCPwSQILsazXQgViQxQTx4ubfFlRBWcDROo/e50I+/OV/GrkVmcsGSnKUmmRuhX
IVHny/0RhWrL8c4kHe/OB8+GSq7jTRT5WYjXQZV3NkNDMQACGViIWXmmv959lF8tzIV22gIIIQmk
5qX26vVI7rS6K1GYINnZffG7wfVNS7M3wzORZx3wbJeeTLatwU448oAVRmUvEBc5ityuA1Mu4eFA
uQFvbcJlgGKjYE57I/hlMQFGtDkTePl7ghHEc1CgcEDtddksgdShLEnjwD4ScnO7pmdXdVWsPdPt
gcvbS5igdRyGF859NETfeSgBsbnnjfPZy92t9NJLoL8zAW4Pg8NWA6j6JgGzUNOf8C5ENec+DMG2
GQWgB/lCdnAXjXCSXgGJCBSObYCNUvamYtVGpKhRfEt4idIQ+AFD8tmhkIPwhmUAdiexAyCfH0SX
rmOc4ZZj/wznpseEfzorxP2eGRFcJm2PM+TT3JGzlYhweNYhckzDAYjv1rsmHRCYQJ06yaoBTEyJ
Q1/QSywIV5FrAAt4OD2z3hWmeXsD04x4ExZRIXICJXEDOGyJwfm79hY4fT5At2BlEPtrugC8hi/V
JbT/VufVIN6bDg4UoV1OqS3ZfDpQHlRWRymOtFiz8yKMCX3TT6w3gINen/S/vvf/J3gp/L/2gPW/
/hs/fy/KoYqC0Mx+/Nch+l4VdfHT/Pf0Z//+2u9/9K/rpzbKfxbz7/z2J7jy3y2vnszTbz+scxOZ
4bZ5qYa7l7pJzevlcY/TN/9ff/mPl9erPAzlyz//+F40uZmuFkRF/sffv9r/+OcfDG/rv95e/u/f
XT9l+LNF2Jin//j+y1Nt/vmHR/9EfRAbDZSDJceWAyG1e5l+I+WfMP+0IXVPGZBokCX44x95UZnw
n39Q+Se2QJLZGDA4oYT35B//qIvm9VfiTzhFTv8Tkxyvjev9z3399mp+vap/5E3mF1Fualz4Na/9
tY2HJzqq1NDQILP4EKhcOb0B6jQJNLJ61y4Bjoosne1CGVUXbdbbNag2VZ0tJWdAME2S48MiYhkx
n6JUJp8lIFkFGMYF/2minn5WQ4ZThDFhUxGn6fgzIFnA/3qZ22KrNeKyfBXaqfe1J2UIREgl7oYw
sA9FgxNCp8q82PcIfGZ2jkM8e0lYQ1BKhbb4z6SiIxSACayCriynA7U5KF2CSJMOBkSfMKv5Msgj
kAjHNAbMT0uqhh3LuWgWegRBZiVT5PcAPvaAi1SWbIu1G4XRJxLEfG1VOO9ZW+MQg74hBgNjeZyi
lzih7xDJQqX7esW8tN5FeSu2qOqgsEL69FsrguGCO44HlCMFDGYYwTNoegg6LEgkiucuSb0bXY3d
NghTEJwIjpu9hZFJvdIuUoQFMbDrWWiSFS9ZZCVXI7BK01oRQbUoglN9bjPvW51b9UvORHAAHMK9
Dgrm3bkkTT+plkIXTwNVByZIDFvtUrr5zch1Ny46GbVbUJWAUJatfjSpzS90GoMviBPT+C4tRv0N
glwNGCmA6dmBl2VLaFPDBoYL/SxQvvoBy3WAJEoi4TPtFXQ12HF9JwcbRIig7ZDAwRs1AgTSQRix
UgfkCmlfe04ErnmeeAxEOQ1PWDsoAOVsRMW/UxE7xXKIw3FZCQbkPEAfO0Dogx2OMSFzMhKyd0UD
tEBZQ9Af/D2iUSM3+YWrXFR7eWbhIS3eAYyktFQdSNEiSRdB1IJgEzOAgVe2lY5i6fXYl2a9w38m
QwUUI1SWbSBJEqrYonaEeTS2BS7pyAlo9YGaKGtjqNkNHHuddtVmLTw7K17aTwYAQAnkYMyiVQnS
ESy5MnLwchuLlevy/sIdqxKJqSpBtZZBlLobpwTud0S3PESeAIQRnqFAOKYFIB7EIsFPCzBXJ1sN
1IN8m6VjAmt0njG6djQNI6Co3fwqiF161yZlaS0q8JLCJeB0GMlNp+2D1dP0NuWRexfRWoI1mAYt
FGKgTHmBPKBBoUEBTBEY7ezy0I72erDAGS1o+AJwrtMCwxu03ysseI/IyTJQZArwmrp8CCFn75kW
dNcGAvteAZWYLxm+LLZtXnCcOduFeepSQ8kqJANsJaHzDBD4oFQFHIHEVqtQJICMfwgM6dZym/57
Y7npXsjRmfT5IdQv07HZ0zyBykBYBKLFqQ9Mtinjxc1IiXXr8JbtrC4Df5P0kJ+jfR2AMpYh8Wji
SeR9gODyzss7tm9bDmYHqTqyilhAvhkZ4xiwy6Diui4hEqpRRbbZOszpcNUmfYE3UDbmIG0XLLI0
JDbGh8FGrxiakONwugxWQatyAE0Z9U0aDwclgP5fpsDjkUUTqgR8eKODpQss4KXMMtNvCMv4VWxB
8m2Z81Ru9JgPfoiiTLOUdll88/oQ23qqm+xWWJHYBqPAzXR5uvFsY+2J1VYe8msJxn/P3GtbDtHN
4NAW6lleKICvV4B114ASBgcja/WlQAbzqZSYn20meoTDPiFg0PZ/F6/+V8v3Q5Hhv/m6/NtKvn0p
psWvnn/p/8PFG/4Ap1bv6wKuEUX18vR2wX/9m79WcAx1LLmuKzwCcVdkTkit/lrBsbD/SVyK2hgM
oh0X8K1/r+AO+xPJJrw9YRz9ukpjcf97BWfun8IVBAU1ChEpF///v1nBf99I/b1+U4fP1u+uBeKw
Ax3vzhribmf6ieKlwFp/0xN/5wtv84Pfs8ZfV58+f5OsukLZdq20dVvA/iNm8kr27TYzNVQv03Fz
uo3fN7a/2pg+f9NGDQiTTVkW3CU2jgzFAM8Ku4d2WB49n27gWBfNMm5mSqMz2qrbumjhrq0issuD
ol1/7OqzDQVrAUSMFG4ftYgWQgrDIVKN+CuX/i2Vftv/x/oG+d/bvoFRmVMiZgKRZBG1bjqreMqa
Jl+3sme70/f/++71V/fPdq0dWgCHCk20ddhsE94BB02d3RBxOGmG7S2PizMPc6yl2dGJBHKqBzNb
3SYERne03CUkheoOeYaOgQ8o8LkDjSODdu43W6s2HocoggN6C3pOKYCFicHpaLIBKl6h/bFh68xq
4qbo+zEHzes2cMvxgCfj9z2PDLbyNf18+tUce5DZ3E4lCG8GGLXbuGmubaDg0jTddyK8TxVYc6fb
ODI5nKntN7MPZaY8R4Ls3tqB+GalSNSLij+evvbs0OzfY+sVO/Hm4omsysatm/a2hgYI1dG6G4uF
VHtqPsvxU+qAXaHBgYcek1uDjOzeOelwZrDNtFh/tT2b9eD+1M4o6hbQJPBJgSe1srsuPoggWXH2
3GMn01vjoqX7VoKjmCxyAQVLrcF/hvYUFGL++ke3fPpORsBPKMAe7OKdVfxkEF8+00XH+n8WPmwQ
SLI+bFtg38M9Y886+uZAPVSx/rKCsEIHDhJQXZB1XkUBu3DB1XCcdt8hEz19A7O6+a9+moWY1Mti
q6JDdmsDtWhAyACObyEzsyUCXQPVHbrv5BdV3gL6Top+kVUl/JeqpXLAfAHgWYF4iq8mcKcE9/X0
TblT4/+xK6XY6P0+KrPBTSL4fUa3Ydv9CHl+6Hr7i8SBY8JiyNWm9rKrClAuBm/TAQVcYo+4aDsg
QxWPP7sUiWrgNGu7liDTjN+BGbmhg3VovOgLkslPbmJ9I43YDKS/6AD8qsLhUoJm5zbg2vZhvbdV
c9978UuSgQrthVNijUqZlIiNDeQSIqV2FarR4TheC9PfIzG4sG0YZgJ4aIUTfAkiC5Dav67bBryo
7tI04QUCOHAG+iCa4hESkltG9c5rq20YpbeR8LBDteSGw/g2p7qDzESCvUccLk2nNzTtL3iL0MJQ
KCNG7RjJJwOrTd/E8KcyxedBizNhjfxeOPw1HmZRmnRZoLlJtB+P4rYfQ4gS6QEb2jADiC0osCtO
aXZAeM2XAwDJGyTM7pnJcGQusFkxGBIOKFsNsfJxbrqpwBHIdbY9PaKOLKSvzg9vIlGMnbnjZbT0
nS770gj+aIE0TMvy6+nLH4nU8yqrU2SJFCXTvta0XKS83A9uuaWFgdVYeEYD+NgjzCJ1a9VZDEyv
9gFPqCFf51oMHNLUuYk15KbPvIJjjUyfv+knlrPBdYKh9geTXldWeTnYFnh65+Tvj11+FpTdqiZe
rV3tWxpHF2Na3Cmw1iCNR89U/Y81MAunFu+lFbOg9ltPdkts760FqRN7mxibrk+/62NNzAJmz6VX
Qnej8o0FPW/LAiiiMlfahnLI6QaOTYNZ8Gs8wfM2GCs/T0FcG3Ibig1Vcu4VHLv6bH73so9xjpVC
vmCM7kXWLwCoezl940cSvFfZ1TeDJ/PCIbLDpvK9WP1UtAW5Zxh9FSq/DfmPDoWh0+0ceQQ6S71c
aaWmBaXITxVqNph3KKN77Zmk5djFp4d78xBQ1sgLB6QdP+m978b1+GIoxjNhgkyv8J11jc7mcEqr
AdWvyPgG9vQtPN7cTWzavWoPeQiVdqqeg6RY6RHEWGWS54911zSQ3zwRy4daJ1BtATFKbcqajstO
gZP1sYtP3fjm4gGLcJhcSSwX0CnY43QX4gitI85MhSnyv9dfs+mctaBvdlFtfK9xmgUH8Beg33ud
xJe5LR5tiy6KDDSpLK/5GVjdsdc/m901itugZKOzkJVej6S+71DBPPM0R1YJOpvYHvSQEtRpK7/2
nB8N+ORg0f/Aafy6cM45vh1L514/f/M+DI1QgCytEplQFX9JpKW/5/aQ7YqmVusE4w/FLE2vpeuB
uawHVSwTTu5sZaVXph0KhOJAAfxF9KPI8nFf0omMHEPPIOlAiiJjCt2Klogzo+dIj7welr292yRz
+96yjd8V3aa09KVi4w3UtQ8NJsfpAToFhXeG0Csc500TqslU5ZkMox9p3y7gBNoEYJw1zP1sO+Du
oa7/JKLIXJxu7sj4mZ+nQN0m83JLG7+H3iKpQIkkBippH7v4LHy41FF51UCcJXXjDJaotV4A7ngO
hXxkYXtFgb3pKcIsPcKR3vhchmBkcdCSqOuCiJP05wxqj/XO9PmbJpqY14CXJSCV0hhWYmoAhENC
XuV09xx7gFm0UJqVOIGSte8anLoTln/JFJNQ0KNnsC3HhussOMjeGrIoArctbav2QlYOdE29xt5J
GSaH2qnLu489yCxQFG7aJExUla9H9pD21dZUxh/d/PZjl5+lAIWFckiVGQNzXdR3rHCbez2QZ3X7
48z1j/STPYXzN6+5Uz1rFI4P/bjomz3Rg1jEDL4yUUkYjvVy9rUNIDbqah0ujBvka0OhkYOEwcNx
XwgXIwMhTc5FhW0cQAgG+gCXKKRCEgcKK1dZJNUGCooQgeaDtbQUdAUdhoPzwtLwua85Xeel7W3T
kD/oFhK7ZJwkeTNIy8QNFEByW1HsIesahM0Ook8urzZBltlXUamwHoevTF6bX5V13y0AEUhXJlHJ
gZEBZhehCjdeEXvXTCe3cCiKt5QVEMeBod9Fa0zzqWJWvI8dma/axARrAEDDFcUx5QJVSBOcCQTH
Ong20uvOSoehL7TfQCggz8DlklH23EUuSNLZmVT6SDZnzwY7TnCk0yZt6VduHUPiTTqXOWfDS4md
FEiSVQJlCIedmbrHHmg24j0nDUyVDqUvHXY9lv0XlGOuq6G4dPGuzozK9xcCezbqo3KsDU2xMjql
8i5MU0K5JQjcy8ogx/tYE7PEtK1Cp4bGRQkxTsjfGRQMIMOiYYrdQM7jY03M0lPapGkCYFjpRwSu
To7EIiPTh17yT6evf+xFTJ+/mbrGkFrWHdR+JNZ6qPhVHVRF4RRVRdB3E7Dn3J1u50istqfP37TT
A4FY2i6p/bqEpqByrus+PgxCnRm8xy4/W2j6KEFeqDvIp1dcfQt7K/FjN9LrII3yDw1Z5s2CXMOg
Y2QPRvgUulBXQPA/uSN0si0XrG5rdLoPrTnMm40pEN3doRqo8JG27Yc8uitUve6d4VPsfbSJ2Zga
XaGjtkQTmWtt+7G6a+LqYKXqkNN2+ZHXzbzZsEqGroGyKpqIwXqtF2G8DKszM2J6pf+Z4DFvNpJc
5LgDdxLhR2N7GZv4JWCe/7G7no0i2vdCV7UtfOVCWqazcki9l8EiBin/zM2/H2TZnIZQweYa5vIe
9620grhPYfkdsR8yA89BL9kNJDyTlr6fBTOP/j7dGGqjmqeZ8N0A5gcQC1JyfFEhufByjto3AbDD
Ux+cGLNYXvXa0AZEPT9OSnMYPRfoCq+CbFIayRXE587aUh158bOADjQpVqaWcWSpDQdDpX9WdkWu
uoFW2w+9/zk61fKg/sEdwv2uhLGEVR/yXG4s6r2cvvyRkStnUxsKGQMtq4H79aQpGiQQvOo50Wde
w/shkMn5rI5jpwuGhvtjI69Sza8KDTXOwj7TN0cKxfCW+n1IJSHkVVgkUKaKoRGk+SZw0s3YbVwI
Rea13GpzsFDJhqzQmbnyuk9+Z6bL2UyH16sMY9jV+H18lYtPQQFnRqjqpFDtzh9QZlrV5SGHBIJU
17CmoOw5ZY+2A/a12COFWUw/6YtoBLNdnQnOR7bbTM4ihBP2xZDEmesDiLSYdKq87ufoPTgBOP8Q
pLHVFc5GnObGhdVB0l7n+aTw2iw6p14m0IzuwbiAPEyy0SI/00sz8vn/FPDZHOHaxXExCpEWvuwn
ocoHqwRUC3rZYbbPYe0swK/WztdcV8Aef0X1Yctse6krMMOzC0edY0BOq+B772oWcHKIzZfYrRa+
aG/HpkVePy7hOH2hRL4JYVVAmy+QdNucnkhsuup7rc1CDoA5orMjmfkGrlnrqsZRGe/zSYK+cr6U
I4NOvubDvo/K51C1D50HTLsOy+HGVEEF5cUW5yq8+EnT+i4LrGJRphVURWyioDklgjVY7A8QBUsW
HAIwyyTGlhvyL2Kl2/CH0AasRwtSe7YHDZ00cqDerCCT1/MKWOZwLM8soceixSzc9cAx8EZVuW/Z
4U9KQ7inSAgMnu7BadK+04HuLJkZs0Jom5DMp8BiQoWUIYXVBXDfkCSmQXcmKzvWyizg9bQMbezQ
U59xfe01zYvQO9F9FqM8MxCO9JE7j3luXTBttZkfZP2+g254rKB7cbqLZta0/55Y7vRUb1LWyISj
DkfcfUMds4d3L7kXeqz2rpVU0AKJAmyS6rKEvZBMV+kwog/LlF3FPKsunN6KtmHZlIsYK/3tiGLB
5VBXdCOjEDvVCNZQbWz0sq0bB5lG0YlV2LF+d/rWj3XLLHAG6ahMk7epryAnWMBpAnuI1ccuPTX5
tlMgZMQgUZz4QUd2Tm4eYKvx5fSlp1Hx3picbXIBo+4yQA0TP4W8AIM1EoEuK+PmztWQDI0PWZ98
/VhLs2Bldz1xYToBNGtT/QgLqJ7kw7DpJdSPgXtWafkltOoz6+axdzELVQwam6HDugjqLimUTgMN
7KK2zhXM2ZFVf85fZLnFy5H0EXL5Tcv1ikLuqOO3ebMXZpNBLtRy+4sgevHgs6F6aHdB3StM+cpA
aYOJz9IJNxyHQgG8jRQIHQW5t2zI0oQPiYI/RfnoQpmga2B8T+8VjKtiFW87/MzN5q8mSOB+LN6J
WUjqUN2PiZOmfj/az0nBljVgvWfm8pGXMCe0xugiqqIi8UVGL7u637i9OROCjuVFYhaDIi8JhJXk
CSKon9k3Dqkh5w3xXAjTjH4sxFaJm7I5E1GPPcgsJrGgi8NkzFLk9Q5Uo+NoW0Kz/vSsODKU5lzF
NIuScOAi87nYQ6AkgbrGOYjWsduePn8TNYoszUkn4DQSe5AQ99D7uxKluTOv4NjVZ4EDxbo8w745
8VmhDzmJ/MAOvp/uk2OXnkWKvNBZklVO5idhCsV82nrQGs/1+vTVj0Q8MYsNIS+k6FuKiCezT6jE
QJbPCT43rD+4MUTbRPK9jOszbR17klk6URZUWEI3se+GxUPUehasFlCEPf0gRy7OZ3NXjZ2EG2yf
+z38Wddt+CSZW3zs7c4FdxIHEv4R0YlPYjD62g6LQuYpemapPDLo53jaEVWpQJAog7o/rJTj/Nnh
6TqkeXGmZ7CAvL+s8dmUVUGZJI3II9+m1la73RWCARefO7rnWu7ttIIJzB5yz/gVlAHNOjSPAp1I
wfMcIAo6ONDIzKzbYayWRFyxhm0rwI26+gdLHnCRFBJiLOVXFBcSBkZSotkZ0AacDKrZ3eNgYecB
AcTEKmHFthJIZVkC/TEDR/nRR5wXXbJhfF80+9beTKG9drGJQ50bn4wwq7M6G0rrGzhFYDsB8gu/
VK5zpTPnojLg8OxpAmVqWq3aMk3hKwd/EucGm/QrLBxSNc8RuYOg0wrrhYUXJ+EUp+MQQvBoUMNP
yNniFrRr7nmggUPdQ0PhkldPcQanhTsXVGAF4btBF5uKsgUuSXqowEHCF+kAviNtZ41b4FDPlPgu
+tHWkEDxHu2Kbcu4XJU1ZMfyjVDXsXoRXMN24zNWvdYuLxTIK01k40geIpiVvsAJvaeC6YR+WgsH
FPDBYropSHOJAsej8uAykRwSckfSYUUhNtxA3pFkMECh4hH3EECcXIb1soFdGiVfKhxPiJx/LUgH
+ehum8EZSNgh1P5guWkOVFzVDQdjJtk0dboMbLLuR+hRwoRo6kLS23Bu3jf2poGp4sih4Gtv4Moz
PaTdgUoIsVHcSj+A2JEV095KJuKA8sXCHuHylX9w5k1z5k3UDjscX3uwxvHryZUH+vffAlSGT0eM
afS/k+zxKZK8uXYCdxqvz7EBaR3o1UlvQLfDhq4YcjxaDjnq080cibB8tjTIohIVwNMxyufgcNX5
okQ2PEKPXdf2toWgva3ImUhyLAbOlgqd6BLyuDVyjCZ09rIATM7pwTA9/SDH4tRsqSib3hMg7xU+
QIL3YYC6M/RYE5OdEW46At1lr7ziN+9D41ieg2MV+TnmQ9iHS7BsLjDhwoavMSemnKlObiGLCq1m
CJHbPjGfTz/ZlCe9MxLm8O20N8A9Ia/0deOIr8qry4fSySC6OCr9wABLv5YN9M5ON3bsOecw7spL
LVL1IvIlj2woYHF+a5NKroexKbZuAX/DINZAaqgG0uiiIh7srOJxDccPAa403HmiwpNnRsyxJ59l
jq7A5qBKs9y346I8gDCSXlvBaN8PCSiNjjME6yaG1uvpJz8y4ebAb5nA3GbiOvogdf7I6upzLfW2
sjm0E8MzTRx7nlm8SA0bswpgHZ9A7Q5aDgO4XjFs7Oqutn3aYY8LTb3iTCluSi3eGzazAOL2ZFCy
T7A7t81z4dTXHaxbSNbeVB5YH4kBqTpRi0x1HwuGzjySgGCd8XSyKOyKr3lePmU2/Xb61RyZ284s
crCwqi3pNKlfEnPpwaaQiPYbXLrPDLMjMXAOrh4aK4GABI19Q5xDkEHWQfG9SaEzolEMHOk3Lx/M
ufl1JNtxZmlmEdeVsQuS4nQGTr4Xmd6HAPjin3I40O67LVC/hQv16Y57Rdm8MwjmCGKiZNGkYJ/6
sRW693ysxXcR5/ZPK5dZv87jHALPFqIamC3UgdstdEOiAOEMiIJyi3uhV7KrJmZrMW4gc9iuVMdg
llUbSNaevsVXSPB7tzi9lTeBtaqHtiOlF/pND7sIjgU/CHZ5ImGKeYvcZyjH9ZSFVU+OA0NXpGac
7wM338ZTIT9ZjOBeYfGvR7/EjjLG7j6F8S8+wU7diGyduBkMdB7DCjqwyC+KIEIOBdnu5K6pW1Sl
SpRIf9jNF4h2nX6gI4N1Dn0WGSjjPMbz4GQPPqcxpPjrM4PHEa/1x/d6a4peb3vLK6ouEHXshzLT
B2p0spKFhAt2Q3eCWe6tIzq5gyjK14TVICp7XrVOSGavSZcGW8gS31U25GkWoSfZFmoq3VKavoZP
KKzOYY3i7WNMYrj19nYGa8gQMpIwBXooYlBFrbxBJliTbDWG0AZ346HfhPYg4XDVwvNNwx8t5one
mkJCxJaQ78XAE3jbw+pXl9zsvKJ+DjvkbJL2+UXcCbqtqopdDkgLlr1jjReGjOy65RhrdKy/1HHe
bkLgMy8At7M+OXWf7sYExi4pBznVjGAvuWmJqv0YVsgpJkNy24theOjhnMOUa8nhiRO3lb0BYjjY
2LSEEbED8dSEhdalcIdmlbRwvBnAvUUfxdXz0NrpXWE72cH1aAyt47ANbu2UxnfCVo9BQLNlDpHx
z3EGMfCQQMS4g5bhpreAyahhSoOcAKq+jgI9no/dbZdDpHjEgSYMJtneZEW0Lhi75WGAXUOj2JKH
8FSDjYW7q70Aurel5eplErQRDj7ZBSgF8I7X+gn17R9gB0d7WMgAGxlT8qCLPr2xOwPZHhzrXyRZ
GuxtGN+Ui5x17Q2Y2GYLUXlo1nNy3wtZr0JQkq9Dqxo2TmMJiD6NcAi14AWKc239GXswF06yshRP
cWjIdixhVxxlXgSTXCgoDzDnwBl1Ma6ToSE3scEBfwcPjxigLJwuGejOB/CLKrv40ZL62bVtEMET
cLPqqFjUcEZPg/xgu/C61xYELA3U82W7o617D2LLtonibx1scNdDgqAUBL1Z9qm+d1l80eh4N4au
WNQUTkQJix6Dtl17JVb+VMN3mKHy5hXwXMtXIm1/1G6yLt1q2XvYN0VqRzJ3LWHdhdgaQ5HbM+qu
BSQqgMyJGswlgS/bMgnHH0B/OdsBSduoNgF7snFQQcBjh4DAhrF0MyBABk62RGan0HTVgWkCi4NY
X+dusatrmNCCgMCgTR1BmhmqSssygUGQByG95rFXYpn3X2E0vDI2Am1brV0IDpTt1wbuZRa20pCE
L1YZdQ5jh7Oxol4hj7rrKIzWMYqFFjvNOuAzM3XJ0vaOogouvLxdRW00wDGuBNd/wPnZAntTeCNA
CTzi49LpKWRlDtAKKGA/FV44AQfd/cmJ068UU13DwmREP49AdPH8wa5BX4d4uKOsJUSQnlp4uVUg
83tDsebKmfqvJXiT0bCbvooBuU3hD1n1zQp9UiOFCZIbRKZF6ukVVuttiYR0iAUAvT385yBEG3/N
SLnPKpyI8vqA0lnXVv4AH/t6crBlbFfir0d4KmLr4TWo86DA1ofWyrj3BnIXhMH5sofXFIxNO3g+
1OMtfsPDe1M/exVd9iBl4jlM9ljJEFJ1L73VGxDaoKzKNiV9SYJ4hBPsPq+9bSvqq1y6+9YMfLp9
XgGjPRI4oYTJDd4+pe5aD1DlB/AOf00buHuMcLkPMrVrLA/upGrRC3VjIg0pI3Rgqvc2+IeFAFJ0
emOCHqQF1w7mWGuMa7yE5CKMoBQCsY5xUpQYzQIpHJhj7re2qa6qfLBh6ZKvSuJcqhgeRmUL0mkk
D6GD0YKTLZznjkscK2wiSOZ3Ir1xJYNlBwZbodhukPBsbaJDryQiENnFCeBvDYJoAHu4qFqlRfrT
JAnEwvYlSQ6VKtd9hdnfb/KA7kORqq2ahiEeuqgvPdqtmDa3eEdJoS6wq6VLTNieetNHLjSn8Y+K
+c5uy/JOQY8e4i1XBOLxGCUpCvcRhA1MVzfTC5NO0K2gb/fDBOonKrKrjoAbyn7o3oAD4V56QXXZ
RQgLGGzQqFtGkbUPM7Uu289j2qqF7MtVasodXt2UpQTwD3Hs4avRdAtXhSWh0TJKbsJoP42Zru+g
W8ShhhGO7otw6i2djKGCbMngOt1TaxoBUGO6Lc1tN/puXiKIdxcldPjrYU9FtGHoMZjnfLImT4Q0
WQ/qPoJZgQf8fjgZEmJmY2zVY7DOQQFr8++BbvZdBLENVJFw4gW/dbLw6nCV92Qhs2YxzbUSQvYZ
v+zt7lOOpcTACqkO7adpwOvxU8v7ezX5myPCpvYPXN4ZHxP6CZSvVZGBX9ja1+h+jfEyTbfpVqZG
Eo3kyFrlaYal3Nol2Ez3Lgc0je/qDBoW7heDeYJXbEbx7Eym9Vm7j8EKFMkPYcPVA3uAePw29XsO
M1JSxndN+hCK8RYQ4V2a030h3U/TK5LG/Wqx8f9ydB7bjSNJFP0inJNAwm5BgE4SWfJmgyOpuuAT
3iS+fi5n09NT3VUtkmBmxIsX735bZn6fOq0LwPVGc86CR8lRUAQizm/AMqeEC5BVK6Co4tlIENUY
SuVy1LGdqQ+1GNEiiqtnqWtvFnucN2+MepD+fbCrVslwUkMHMu3xbGt4WMr2McANxlO38oiqUh29
cuFkcbZoTlzxYM7QFHUieNHUh74JI6DM5je1bbCF68Am294hGaTmoDXNrnpxUhShjOfP2oKjUadu
lOeTtU8z87CY891WuZE/+3eWPT33Yn2f4dJukjCKrocAKWgz+fqWafZnWVa+6zk9jv2KIPVZBfp1
yNJzxa9Pel6ZV/bTfev6v7rWlz5N9rUyP9mTfAEPU2B1qHez3WpKrSp2VthAuDQ8OCOc0i5pGGxo
tk9OO7xxb6oXFNfjlI97qGD3RSW9k1q4fWAAFvtSiuWuSoLtQN2U/trStA8rW/0ybFqz23VLVcdd
4OEtcwnmxnk8hFOnrT3ZPMUul5QvzBHd0HdaLinZtwsmtKSJ+sCZD1jRRyCFm7Ubeiit7E0453bx
FFEmVbvu2QWyz4vXnLB889hOsIxlB0vb+nDAa5NHf+p7mL/16i7HLve2ZxPd7RFkhzqrYJOfg8jl
g4kHBzKpDmDpFjjrd+5ique0r9ODAD/HHG306jdzVvLeMez+0OQQoDq30l7Iq5I4tezs3auy/GNh
Y+LsNEyTS9JHEsL10XixzpJWmgVlcpxNRTxTK9bybmSzl++1t0KyIaTkWiXtCGLWNn6VIoGoSU0L
MAmLq68jJjewaUPjPvNcr8fArAFzNV1uinBrWEzeMgvFr+vrG5aTaJ2VdKG/A2h4hNaq1W40OqvQ
e+pm1vp8vzbtENYQrYrF/f4o3TaFwJav429heFgjut6Z3qagrP+Isl/+EW0vNd5sc01ZN5bTo0/j
FtvpjT+ed3YVT3a3GATM9evRdxS6crGImi9w3p90c8t6rMq+2QNMme5tD2qb2ajxIXE8hfXbv5l/
dIaVtTQOQbupw6yhcwEHFGNcFDkt07iUEXky06NgCBXJtZ4wqW/NK44S9Zr2OBVLr/nPXxUSbX0D
QcvvcYQPYzTK+V0zVZ4GAKrfaSbH+2KYQIgZXAPaxbBuN74dJUkLay+ZXXhzfM7TX6cznP1gpdZT
MjZEXsrNcZGDb33ExDpQbRlurFtAw7Xtr1E1LeKYZh7++bkyotUVdUSQQsBLEm7UZrwYPw/gD9nF
MLoXc2isncPffo3LOL0v0wbAG/vf3pCEG+V9XhZ7FraMZ6LH7L+W3acPdtmRMN1DqwttwlNn6D+L
3imUIfhHXBdGQHomYVbmN32T9TVVTkJc0Wre1yk8oaT3weA6lnlxvZ4YHZ9gI6MV4n4lNhCYSLIs
P7Orkr2QhXvK+hkEbdlYZ91LH5hRunLuSA10beqeWM9ht9pCOg15CXLHijbk9NG4EUy1fpyJtttV
w0Lk1JRPcEA8AzzJYMBuqcbhzV3JGxRZk1/TQnyZefErICcqk6aQFwvmtgFoyYFLoWNOC/8mmzmb
BEBY2xXZHYPiuA1Avzs3v7Y7cIXICuptOgTgCsunwp8jm+oEOk1c+tuLgFfvSMUOS2Zs4JXNP2lP
vGPic9PxLdJB+RDYDRQb6msYGY+FE1BDWoeko5UarP65mOyHzE2IXJIvQWCFTgUGst1cVnwpO9bg
OFDcC1nGRRc8pdX60KsJc1K6PFLAfCm7mXeSfy0kge1A3N8h8/pH39ZB6MzUeyYsl26DITEcCkMc
4AvuQUL74RJkN9mHMY8/FjspIAE3pvgvbe0vTxgNQ5JF/7GMFOlkfq84CIJSPM0+FDHv5g2qAzbp
IfjeHqKnutp2NcsqUdU6/l6MPq9a7gM/eAu6imp9iJeavLe59OJZca6PI1C5zMQxZRdgbdursWUP
hF3djW35MizNvrQCrva5MYEM++rg26N30Uqmh0K567VJBSzrsWN2ZSeglqUo5cFyJqqFMTHMs1Ki
fZGMS+p9vU3XyqNl0EG7/M6+tC+TbOkOrOzSlsnFbUiRdumHM4v7JSMQEXE1VI7x4K6bDvWY3+Ew
/fRl/qvKpo2d3ITJreq/3eRc9Zo/lIOzd3PkfStZw+YGlxd287jU7Q1yT8jlzYU4kkLWlfHKXTjq
6U3zB/bz9LsEsxc7jddDukNaSJtahdtU/yvnjoBrBVWsTSj9VSH/zZ3LQ7Q8OEIfb0asaVaxXef/
WYLfk/dwXYQCDAp6NO28w+1z9yt4pJ6XUCq1wn8ZAjg7BVBdEOUzrmLvY+l5fS5XCkxK70Ai4YGw
hT2q91NRKW+fNPYIFDT/N+AFsUDYA8eqo8D1voPS399etbDax1rpz81tzmPN85sp0T+x2FUQPta6
/zxhFUeR1cVLy3Eeuqk6pZOxnFzt3xyb40sKStRxgrMx9kejXAhYm+EdTWeXoAOdbXPcTXR51PT5
fiSXLZrsfLea6d9qmvJdo+QxaQwOBCML+e5/+4RrhaPGx4dfgSiEufya+sq/c9nsiZKgJe3NhR23
VIDLt3yn2lsBuxZ3Bp8XY9EVSKDdpKG3mfe9gNaajvXnXI+n0u/u/Gy7QJQ/5rPzc6OxK1sdZO8Q
/J9WF17TPpgKEMe0xfB24nlMf4k5mULcJUaI9eaLmNc7gfsydjf4UFtLgN3kDxym8ibn2JjJy8Cx
47H0ndBwQeUya/A5CTx65U0N55Eokm4GfRps3yn6yJD1mJOa9OqPdFVO28xkonuPfjfde4G6r3p9
kWZy9RuYUrenz7bWa22ZcAXVbbview1IKNzI4vPm4LNgj537m2np5NB61hMR69Dc+TY9aoSd1TWj
uffv58F+tFLnLNjACkfDP1VG8OFt27VdxL2drv8K031ZPAspoJzO9i2TgkWR+7pdYHR294DvHvCI
tYRoIA1VhMHl1vpoj8FBlN0/v0H6FOn4B73mC+8hqw3edaimT/Kr727vRK6Dl9pzjk7jnEqqzHDV
cJTsOn1ZU3FN5/qYl+Vxznu4zwTOHPBfOjy2MvZW8ixL2T+7vXcdKeLDvDAf/Hn4cZYSSgZwY2ho
9nCskaqOzJvFDjcvhULXkQySnceRwnhNDjzRMIpYulCDrchgolRxDWIx3NX5kXyPa9cyeJYQWwc+
nZ2vEninTTCd8slR91Zjdztwrf2TEayETDZ6wDilCW4L3Lb9Y5E2DrPOyWJtF391Ob9Na149OEqV
XACWRUosDjReJc+6sUrrXkwB622TafId0epSyVV+GmOjPxYzx08Z6OqMUBe8dYtpnVJLV9HgttOX
V9uF3m2u48Knn9zsZ+mXEgI0z09rV4sXInGV+7VOHGQwez53A9el261NGZJVP/3hU+2+FS4BRinC
00zuC7Pbj1qVV6enjoEnnhyL2hIMzlJCU0y1ERsxjLsJI3DcjVAmi8yHKD/BW7mMhN08Jq5NBGA9
2ekHZcP87OtBoWROOrQ4rnYy978pL7ynyUr7DzFt5PMsvll14dJbSXFqC6cj2Mchzz5k6a0606fQ
/VbeEhOzuHJtwg7Y2W5THHJTYWXrpiG7ky0klq7X7bkdC//0f6Pl4lRQc6Vlxmqx/Cgd5vLS1cG0
N+eW+Xru9VFdbOKyTa23E+Ysdlxe1VOw1f5vvog/WbJpvYPfuu40kc95XDoAAqnOrH4f9AKAejWY
2cGnYwsQfmGfufiNLUPo+8wX5dH8f/4kcD463kXEhul1e4IR8Yo6BQCotJzy156llgNuSB12Q24c
+61YY78s8Pfxf8nQ1My6OrZSaHpMyM+rEdlQkE8yryqSi1hze8+G1PwEVLXAza6tt0Iu3QiVEwC7
4TWw5Iq6u+h+/ZHdiojFK2ihMMo0Gth9+CRsYYiMeZkOdZsM96MzOseVTNlL36c15PLCORdl1b9N
s7Rf+wbk2jrkBBunFURUe2rilMXZ0M+4WcTYVZFdKok4jAt78+0SsZ4dNoRLDuguQT312M1zrMl6
85d2CyvfFfdqGVTsp6WKdI4hxdU9ILWhqe4E2ybXpVd46O1hjG2+wpHqqc7rrpmB4/XdrtAeAa62
R2vizvKUBZ1sQuq8/j8sSkQ/6TEZQfQJmg6f3Zg3o3JwGg5Kk2bdJ8t2tesE3HQ79KUFsbBXa9gD
cch3gWzaXyClsIAhHOywTYO/aeruMJTpcC4qZOFKQOP2GjnHg9BWt+uXufyWE2t1QhmMBXpcXZC+
+22NEu3Uz4rUnw/heuaeq8i89q3BPMrrbrNffM0BX95tPoB8/rsk5ITWZsZTwgggck3ZxElPin0W
pM0jwvsWks2q0QNaWAMl76gqxmmH3HGrjfI2nCeP7rpdG7CZ9ABMTfpPbRkQqYts5b+25JHmfdwP
eetjt9msfZ94kDLTdHjwZmCaAQb3S1AhZhjCd2Pgzf258xwv7JvCR8KT7pezrIwWC1HGUJmR9Bji
/GmHJovJG9D7elhuSBmtU+ZGQ9JHyZDzDpnc9j4LEfvRNO39nGhS9DsF895ovffRMubd1Daos3PK
K84ygJEaVKVp640W15kIUKKAmnt3DQXj81AgdGVa9VG5sbNaV+5/Rl3A3tAGpWgCkWlo/6W0sLmq
H1TdP3mB+TB01kvOODCut/KxLdYzLdzDlNf/SLsed3VnfsqSSpo0YZhHXXpjZNtFuFSFigzHaqNy
6eywGVit4u3i0rPFC43UszaMuyGDMEy800/lQzAlbeplSyyuDT8zw2RtfgnN3RMAzCZNEpMifRTF
LUgYSDXPz6+ROnEZWIfSzK91oK+qc1BOkyBeuILrJTuurc1MBN+RPW/vPjamvmiPTMZPiUDx7G91
uZe/9KT/UtXnb2yt3Oqd6rmlxhG30Nx8Nvmhx+w+2UYYawzwaeCgFJrVW92mr8ZkX9Kqfasc/9/S
yZPjl+/VQspBmRgCdCSD437rOm6o9b1QFNTdrBCm3PJhup3BCAhtGFi6Jx5L5TSN3vM8dWMkJKKr
274R/nshp+9Hl8sXkOuPSW+nfpHHcUOW7LT3BAz7wi7Zv3Q1nqzZQRnP923fuK/e7eKgctY7CO7/
daaC7Z23+42qFjWSiYmPVLFRFgw+WapFjR/N+BgZozIKPNZJtzeL5C2Q+UshGb8kgUWQM5JHIdtu
1xIoGOHlTx9EYX2shvcuh+Ld9tKFTRrfDVvueXT9s+zlfTKjvORbl95j8wPv29R7T3k/Wo2ax6Bz
orXv2dm1PaZMHSYyZdwy1ApKDD2Md8VMR1rXzm523M8hMy5CQMINMnOC+zmPe+45iwgy52lhwZ4p
ADMef+DzHh/4c17SLbvWnB+7dVDQNgvvQNbvPxWgz7dWtDbisraIBUHrXkvfBwK6+a9jm7925DnH
XRlM0ZavXzcHYpYv13mWB7oO3CcOqGh+JbyNofuUgsmano00obPVPgSNQoXugsNwbETLUaYebESN
0JXAvPk+nUc1x0vJsMUwLlXBB8Qo8uBDpHcb9bVZyKju0qO7Q4NEgGoRuBkg22DOY78Lzg5Jl3Gg
06fcHT+2TlQIotC9xiVfDkHGnTn2kxfNjbjdwNnLoNpT4E0PXU552dZ3Hk972uG3U94/FzBwam2v
TOsuAqN/gAcsLM0EkmQRQIo2nwZ2JHdWNX0lhIiHbpU/8k/7XVEVZxKwvzN22XYkEFCA9fVTP9tX
t0TGVpa4VH7TUomPf1HK2Cvf3M9NpN5JjhY+el2NeydL8l0LDHR3M+DXJVVE3ljc2DP96d1amAFP
QfpGLvRbba9FnKykI2ZN13Pj0gtVPiZEtxzLi13W7n71jGxft7zpKO9eTDj5qew8P17y8p+orQ/q
pmHHBmkVb53Of5emUMcmy8bLLYc+kuM87FsxlHj2JyNMneA3lUt/tHL5yoHU00wtwzU18WY0hcGw
a70tCbj5Fk1ptr2ODt1CVsotXuxueLHM6S8bxMF94nkW9Np8iDHRyfPkGSqqXAdjMW7Hi2+oa8On
BswTAHeY9mhXLqrIIZPpHFOJBlwyPQhZX5dweywPibsB77qVXRBxN1U8Jmb9Ihy9hlnf/VdkKffy
nOzSRfZnKvf1yhXu/R314Dx7tYHhp0+EDkkcK6M+99s7t+tu0AqjOg4sVcd+xXuUWohBgvHgiS4r
2TlI+39kbXx2C4MkKJflS07mQdwID8WrDXSE6AGIMKmaiPI83Q9r7z00S2UDn+3+ziu73/WQ1vQj
mWJyUXAMWUv1aYh2vZiT+U8tdcNstmHSvWT+zrdbAubLbo6tWQrEnPJOz4iVs8PzxUSDp5ujW45O
mMmMGsWhJStmuz9ickHNCfDMLgWp+g5Rh7tpNOFGLOCLRMPgHIkri7OMvPWQ7Lg8FHVt7Ec3WeOu
8eZd6hNuaFIzPYlRj1HPGI/Rti1Cb5Vr1G++4GbkCSiBXgJm9trloojBPCwOXi57XD+aAQMLcKXg
sQuMW0Y62nLPrBG/xnaSPIFHv5+hK3uMOKnjTIaAWfAnscvntarsOCmmgThu2ZysFEgyQ5rumvMX
rALOGevNytmqqHo0+XBWkX12txW73OzEmQmeS5cyzXFqcOuSdwSWJ8Xom0hFQGNbLU9dmd5aGtQd
23WKWJHSFrX2Yoerb/7reqPGWmvJXTFij9k86sRxAwntBuKSA1DYcZk9pc4sQyEb3jicH7vVNS6F
7HWIFIdRuYYCHeSt2Ne8Rm7x6Y0u87tYcEbYUx7scWv/8VOdH/SQn2XevHUZ8PUU+bEVGaSbvKVT
DoaGgUiGEDkPG2Dshgff9NZDui5/TYviIVDo7YAqaCpnYsz9YmYaSqTd3DJu7WuxXr2Vbnuc+YxN
MN5Eo/OGaCOwd4VKVvrlaYhl3yy7IU1rPjonhTmwfstcOLEn4asT75ccxsFYY7sSr2XgO2csHipK
62mLuoEXkJTGIyHoyA7kmTR7p/Ah8IruN1f+fCBJY6HahpzFaAMrN6VdhFzySaX8gUJE3bRW6OWp
9WsaqNtZekuTEiXDexTJ0JKciWNuq+PYe++zHrOdNUz3uGSKXe+U7W5oeDl0PUjoW4B7xeSPGe5I
cy/gJ+QPRjM8G87tlm6Xo92QXd9tjGJaRH56g3ki7UG8lVWjY+ULFQUdxLPCEmehjepEz9I89rV0
MV65T4FjFLEciypmR+raNu7vOEoKpkKL3Wihe2QuhozEJjZ2a9Y6ahri9hczlcgRBdMgHVR7y0HE
SerKvFqCqAmvuEmIViHjfKuycK279DMPjBY1XSLqtPq/wqFmySr9ngWAj/EhMZHCJhwhTzSRkk57
ZycVcttsWtwa4MMbe+U6MbDGoy+sb47dfxm1MB+bJAEqPSb1Yz3b3PaJNT2YXjYcXCylkee646Fb
MpyQi7+FJQ6S/bJu8zNCdX/NCe07GIOyXj2kWwYfvY5cKAQnIw2Cj6VwfTIssc5PaJ0PPVkg8WjW
8tRWZR0vTQv3OOVLa2ZWjYpV6ChtBF/YhRowbabnpcvr87iAJ59KkeysNeNhto0hRmkrGd6lQZjW
G7iLlrt4GAb7nv5wvYrMgvbXd3O/G3m3XtbW7R4hRY1nI5hBPJdWinnD605pMgYf1kgOqVMOdgQ2
RB2abS5ft7EW+zL1y/3cZPIxgZAa96wUXoPWkqfAQFszEh1EGcHgl3rm5yjGsfyX9YkbWnrqvkCn
0zekQ/vco7mSQdSCpCBLGBuHrhhQy8ni3K2Xft915cosaB4Oor4JiYbh/wiy+3GHKPOlGcgoSpbR
jpZu1ffMIYpvLykwrUF6iFal5j9lKe7wRFySLEDe8tbHTlIZOsbMW+InqARa6d90dIKrrhlgN4ke
Tj2KKqXQVP0wE/fTsztYi/+ue7PkWPPQU1tMhtNJNYXz2aeBe4c2KuddiQzdhwLyRiQaVz6mI9Fu
ZtH1kRvgg8vXJj25NFGx2eR0S7PfdQ+DmZDTRDXNhD7xPaoYQMHuav3dUr5jjklcccCsLypHSUpC
U5Ad1pfob2ZOoLDghpY9ZpPKyNFu18U8zaQ2Rnrx53AVCuKS7PvIt3DSeCa5r0OLM3Mx1iX2Stvf
654ZxZolwALNUjn326y2gzu6HOrB6KcYz/r1YbBw5BUic/6QITscVFqOb0Uf3GQqQBZH1Szbi5sV
6r6lyftrbqJ5CeiYPlj39B/HfMtiqsi3auETLq2yPkyqNw9W5Wz3PFTBuy56JAttd4fV69eIY9s9
+WuHT8bWeaxF2eyToZse55wcDcpolHmVTe1zwcTtqe4CPxKpgS9ysiVmGMc8mK4tv7WtrD3WwixO
zbXYuYZB76sIQxsYPH07gpNsJoU9KtI6+/E7NRzp2pyokln72gRFHy9IcGRVF/NzseZLvGgj+xTe
LK/pVLsfOh+mSxM0CzaWvqG1ljwktWnEa105f7xp9h6lasRLO2Tejw2H5jvZPO9eYj54XFppf+rA
LK86h7Tn1oL5RJ0GL0kzDp+2k24HTI3NMfAtig0nG/e4x+aXrlVL7NRMDUnT0n60Wlt+L6qhP46V
bUb91AwfDTs++35ySOFOiuFgOk71tggxnGSC1spKr3WpmenGZN1N/9mqGk6Bi/YCh6P+qDeGr2Lq
ALzMi3zqyxGhDLrGrpWLjUenWaLUzjgmyza7wy1Rst40IX70Mv0oPCfhvFqkGTIpdC7OUDKVYJvg
juzD8ex7brrLq2B5WaAZHbTvpnynF0O8MX7f7lm3V9eb2YwkGIvbLjVMmGGdP7DAneB/KmzP2Svy
TRjzjqaOy9Yrj+7AiuAyVj3z+sZ4AFbSFqHkdX5a4D5ElCj0HKvo5l9V+NMuW/r5ROA3oxxJpNCJ
OLvuwiyCNTDqZ/lO4ll2L5xmoX2UhEcyxDe8neYcimSmlz96kdspsaGyhHOzLHsSXoaHWRbbVbQp
PUKpjAcgSB98vWeUgG3ji98m03Gbc+yBLXsWO5W7LRmP7fxvgGJCVKTuptd1XIsTdJbgP19qGaVF
lt1NLvIXyg0TfoJ85wftZNkBSpeLDaYsYsQXvuKZEdQcsqP5JxvtABgjtc7O0Q1vkth81puKIh2+
VY2dbqHKebA7ld9nrWrvkgQqUCiGafq7ZNT5HfFwwHkY1TSh5TYYAzM5vxdGKf5MAcdrs5n+mSWO
9sf2F/mT0iHGrUydZ7vw/L+bXMbYGQvz7DUpYWy374mZEtOIQFarXdbO3cUjNxPpxkwOg59XTxWH
0pfSs3+oHV++r9MyPGSZ3R71MFl3os1dApJJkoaaPn+lswW0Ymiddt9KV+8De9heCZpUkS/S7dEL
OIJ9Zop35uaIERCWufqQSK0E2l0SKAZzZRW5BOVH24Se1ObDejZE6ZDAmaX7ys6ZWVt6vKIxisjp
N+wYzRbsS7Sfa6eM+uAQmBYRbdbgybOzg7a4UJtVYjBt/f9GF0NPQ1X80I1t8JNVwUFzaIaVFtY1
l80SGrJ0dtY0NRcGqSLyegrcqjYmPC2MI1tGWHQnAtvOupb7NGE0P1htefDJZcehyXNQDsNPUnny
a+gYhpNPhcl+dj3iEGp8Fk657QtlIhjT6MRpQc3UGLWOg3numH4v7mPe5MujO8hpon1k8xFNYtxO
apu956LETgonQu4I8VijdNus1zFY37sCNycdDFYQxX8EZyuFWT03B5tPCAmqwYFaeU/Z1rzldW49
GUKOdwZhKYc1zbIobxbgemt/KhDMw7pCBaN3+Svh4WR4nIlwKBxjFyh0akQ5kmwa37K+XBf9hDzp
afmFHSbAbiZmpGezOggoT8fZ8JYTnSVr/ZPaJgxrOCdB7FHIm76cf0hWxTugs+q66to6m4Dezirh
TAp9ObjnalNH0C1gYFOnCnNLeqEZEPBBy02tCb0SAlEl6yj3VzYVSSl+LBJ3+o83Z/sqfAfDjOHO
u9YheiaolIhQT0BMGvN8Ku3uh/BBxmGrM3/DvHVYhkzeJ+38TdT2G/Ch0Zn4KnTc0n2a5uDMnt+L
bljxd+t/AYXOLisTQI/WAzEuRZjNzB6tpe6o4CW5OtozLnVr+09lbQ7Y48vqJ50aZsPCsQ+Bt9Uj
nUyCRi02sh2Jt98tXS92WN0FGhZxi3znHtKRLBDnNmZofipLHVpc6maXy3ASU7VrA3EcPevEzWZQ
AWPepqg8JLrYWR1HfybfhmzjijXX/zjET32Bp8pX299164C29YdSBfdmN7EEdFvnxSoovSTO+V+v
6M8KvwOZlecZFG1jTVdjcPtIlU4W9R0mzJTpAzsOZ4DhctePhA77svZIIMrwAQ6C0zTA83cKRpaE
ncp7YBPudpTxj5ZxV8zDEtsbv8md6NEDmn4wW5+znWRxUAh+COWf6zq7ytG7krFwEIn9CiLqwTMz
HvDgbA/mMc+GaGrzS6n4tU2GqYX9oOmaHYpttVun/GDxE6+VdS2JnldNfmxVf6INwMZp4Gbv9nUh
Uc3T2LoNMzfWiLfGYq906i94IPYLX7ctWa7mmkR+gAPfKnTYYyni27tMyOhBevE1XVkj7buMOSRy
wfKK3YrNruXBc9lxmHnTAb2NZQ2VT99Mco2lD54uPjthvfUcRxjvNsIRQta294tMZkwKsy4AMNjU
OAif0NyY0Xq6+zQazmG4WXeuzPjICXV/bRPYpFOS3GdJCtyut0KZ+Y+y7hhw1O77MAJJs6d2fQIa
D1BZp+fBc7D4dtuea/bJ0SlSXtuFeDeNoyhZ4s3HuDc1ToCtO0mdUypm26NK83gz3NfCGRj3dV+F
1N+VlV2tfGhi0S2sbGDBtSiTw16Md22z3U+ySuPGGWOL8yq0qBTNQURyAoVH94YOnz67RfZWKX6S
3qWJ917reqqZ9TXTrjDmO2NFQB1ra4Vm7J2JkX9PG2VQQXYCdzrkuyyi3BNvqs8ecrzaLKj3vE3T
BkNH35s+ZmvXsnabZZw10VOOn//ownry5/mL+ccXl+i+NfvXlWh2mnylOEmZ0dQGB9zcr+1VyvRp
3Nr93OWfpfFjEwnL+6g2P2LCHLeU5FhdH0z08800IivN3gf6zn6zEHS6T7XpPzIwmPiWfNH+dfbn
1upoKXpMvfpQsoxeLg6ym+N8L3b5C+XnJyk3PIL2Z9/JfV6QeJe1h5WPdiy2J701XzWfk5MgdQz6
XyeJdSW6v2yqZ5ffgx7+NKWcwhtz73zKwLoV9ABO7MNr1It4ckhou+WGDmPCUKk399swX5w0Q1qf
l9AzO6ZHWn03yBtYuvY0KveWJwhxcHft5oUEdH05dfV0G9V5k7NrMVFl/RLZzfSnkRh+pBO7zvaf
N8BLtVfaZ1rUVcsvQ3341rSz2CmndnwaveKZpf58LQ6ewLVjmDu2Wvd1Pp9tpfcFLh6Mb0/bljwb
2PXKInuc/kfdmWy3jmRZ9ldi+TiRid6AXBkxIMGeokT10gRLek8y9I2hx9fXhkdUpT+vrMga1KRG
vuR6lCgQMLt27jn79vGpRm3O3ZEwr3lbjCYJjseRUFIn6HfV8RSEgolJbXZoxzmgqAscg9SG5SRY
vkH5GuF4znEs4nwa8/g5o9WdpP7ejAiqJ+qaCLFdPqp4mnb0+U4eM3dU1FFqz4Feoyopa1Xb/alN
nUOehYccCTV2usPkSLY1SleNaXa1dZpJuS+3Q5b0G8eDMgAvJtZJLEyjpNXpcZTJ17k140h9UJAk
l6w83oeg4nYqedPLx2NazTUqZOBExgvcAEki3+efSae8MLV3RRvrwnhJzHnTZ98ImmbzZrlusql3
ZphfQGwzMdOtA7dg0+QWaAbta3mPacaEPU3uJpls9EI8CZaU1I4T4DFot9Fwp7v50cqbnwSATmbf
7nwv2y8vbLIesWp6XpZbdOIt683al1UADP5Mm2o1mRypVblLAd74brIvmgmvbbfu9Ap7anZEwP8x
h/Z+HHImBNnOqiz1O4D164zVOB3HnZNQoiQm9jtQAhOb9KRHQT3WJ4YS5dxZy9UuO2q2rj9UMV09
jPJNHzJmMlS8exUY9MgyqZ7TyrlWY3g7Q1WzbItGboWaWl0JgDP70H2MhH0/Oe0TKRqdVSHZ9q35
PCT1foyTGY1luUqlfu7jjikEtg58SuwmzG8ramIHM1/2A6MTszVjUjqTVgfOrPl0OhuM7DqjxguL
yevJrojIsBT+fvAnm7W+bNZuooJZRFdLevskDp+pyW5DSfeaP+ATE8FFJtk2q+OYI1Ok9k7rG+sB
n9SuSqkKXAzWXbJYK5MVaNt405Sxt9Fy575Q/SnX25vasZ4rizlIw1Bt1GR+TVn3VMwFV6w+Z338
ZOUZc5unD9q7z6oqmeqaWatw7p6ZfbBnAT+XLbEBDQr8bIdHziXfkRF+M5fnUdeG68jZr7bbiza3
uyxxt1lm3iBLovKpvj6RP7sxDc+kXzfvdDE30JHIGw74Lpa3jUiNC7S3Ly6Tc9G5KTTC5aaKFZGV
UXIimwbiRZ2hcEqXjxhrHipnvqt9iYN7JKMXj90uibULXTNtT2V1GVngyMo5dB/TuT31Y3kYM/QV
n4kaPhSvmuctUuq+Hnx2OYga7MprPO14YGueRM2l62zKncqj7TjRO/IywhyhaeS4FPkpXrP1huyY
duEt0vIjvs/9zPamI20RlqEnJ2tjwpxBF1fvmGjHzel1PmbRtD+6+nhfGx2dZKRXThbs3thl6yK1
+Autk63pl35GqEyU9uyTB8267Oin6onGDtyREiOdwQKOJvRQ62rnNOZHTcaIJckaVnEWmcS74o9G
02i9sEeZDfIih8ZzmPGcdwwK1pV5b9kF+/Bgb+Mm+wopiSzWnMhzuvU8iSkoQoYDd+mw1eB1dHKY
EY9dixcohp2TSF7Nc/MW5u0+z813ejDGJtLJ2izPYcnEryrM92mFu6YV1iJty6eY7AWg1jvLrr9z
eklhI6nKqOxrY7ihCCOtYvTHoatBPrXXME+fNS0jfdH9SHil45QnsAYBWLebvorAtAwT5yylbbS4
/1YGTTA38Q9G0jwvTbfa0Vo85NnCgfsqIw8/odJO+TAfzclYzNJfmIZ3aVQt5uGd2TLj1SmuSF17
0qbLfWcUzVosA4zj4Uhz/MFh1bfZUZfrnTMXR/fwNeHdr7QHN331e7Y7uS0bf+1zH3D1KTaxTvXD
OmP6FACS8wIjWcpJ5lhurSm8+rl9Q0bhaJbdozFGG0f4gYOXDFcM4RERaKpaa8UQDOStxqXiPVpa
+BriM8VJZ+d70bcPunPRhwLoSf6GI2AzqWXmgHtTcjZFZX3lpb1WLESbJbvf5GB9ySEWwzHCohK6
8XExwuBFCltk6Sx8qDhak38M/PAA0SWFr5KV6nlKjYPVJe8QFfYhvqYCZ0XR5ucCvaYW19BwiGd+
tslN5DDcqyBB29AGHGu60408pZO/hizjEksaZ+92oJSiZN0Cr/FjaydEe8N3l9usXG5+Lj5L7r5H
ycxrNnw8WpCUz9JqPhU1Odm44rFni4z68oZ/K3WT/NziCT0jki85j8A0EAO1Q9mXyw2tixW+zjyQ
sbfWRtXSBW1BS3IvVw2OHrnzi6pfZWGBh6+oVjZPgMNWzo9ORP4mTdJ+7D921O2jbrqRMDwwV7/4
kX4n7YHvIeAM4oSxLxBt/bj819bzXc7Cjj8kGGlEqCT9Bqd/ShsM9PxpWGi104g22ops13v6qbbt
vTvZQSMwqZfaQ2byeS4j89yXbvGEkr9ajhfu4/LbHGqsoi+P9ObxgAyBqaxL3HvHsCKV74T6W1Xk
W6vzg6pw9l447uYxhyGs7SMeIUHJ7GK11cPkIWNhGT1O2SB66As0sl2CdBclrqX9lvcXTCH4rMzV
bL6YMrzR0nA3uNhU+nVYvLgtohmnbC081NaNaL/pnTAmWCBKPMyk+tDB1zjBgyL6BgLKCGT15NI9
Xs1Jgw7tb1TLATIs1hYnL9+qD3Pc/s5HcdvvtrpdNvWhCgMq48jAOoKkyvQ4ntRpejUhwRlzcWi8
9hSmBmwBVo2oarFtpf6mkinr1iLFWRNNbxpfbuoZZ9QT5GLxxt86uo/LaBTC5AwXwwJX02tYniiX
T3jkoW1ZxkJFYds61i7EfRaQvWI2c4Fzl/4TdtAmWYdMX8yyHV+Zwqo3mT5894ufmcuR6PaDzW1l
+4TKqBskTy46HhaJeweELu4/Tv40ZCjW1pMmrE3YSxwm+ibDXh1inM546EgarSENxhOubez8Pu7T
nUrrgf5Rqa/UxGImALWuSEqBLvBxHsRY06iydvEyu7kCN8fR8LnJXdxC5ASWpcwHI8xIiZ0wXRI7
zs6RyfNoWrd5Yd7yh4wUQm5U3S2UmihLt3GnHZcFiIfLoYvddPFWp3fB1BqS1ARmONF0Jsd/hoxf
pe48QqjNmGjjmT8zRGDc/EdJyz9laV3uUkOOCC06Nx/nfFCI0xJ7GYZ7JlcjxqETlCWqo/rK7cWZ
Tbld0wNdFrzwwjU1KjGvXdXmC/FKWKoIwtTCTYbpnPHPH1mWz3tzSFgUckHapSa9pofyvVJtSM/d
u/NznLD6S5lBgAJNdjPJmh8xxq86KzazR0bMi3jckt6yyDgWJ0c697lOOtsV96mF+8DXum+R5vfm
4vKO9Zdptg9Z8aS8V8f8mfY5N0u66a2gsfrkYFOmoUPr/WOP9LvR6D88xjNgQSHN7oc3oUTm2ozL
b6roH084bzPXbR7Dukh2aiCjbUbtszHhlxtt5rsyKfAHLS0bY2Tb7xi8m33MdTU/lThCidxXE/WG
RPd1R/vdnQXZEiNtP4xa1u+a3WCsMlMdK5nsdIQVv6/vXHtARqhUR9elpVLBBVZv9GnqTozWGFbT
UplwA3a02phMkUyZ3M+8892YVvEyg9tLbiUt7n2bjyGncaOj2V1yCnNA3Yb0VjeeP5sAGmb7TSKP
JrtGltaP2ernLFDFiL6bCKY2dmZ7tpPOeVxcHuxBEx4XQ1KFzqKJ1namSD1a3kcfs3Qq5ikyQgEX
HRZUWSSMOuneman7wwslnAVFXbrqOgkS2q2Gb91k4OKqSlxrF2lMErSduFjlwicMwh1r7fLSSQ6Z
J2k0Wx2UrJUp5TLl3E/FQy1s45RlJTu4I9M9xj8clFGNTXWePJ11LS4ZnTIZO/J5xH9xGsD6751L
7HXjLfskwqOI1bWpZuehHvuYThZDyjMorAfPV87eSploubyiCRiEI098JwowUGRbexgQA8awjG4m
zSl3HauUHLNXzk35qinHOygwxxGxokAzXzupIvNp8mhUCHzzSVfls22HpyX5NobVqaACnlFoTEUl
LPCf+sZt4RkRE1qJ1vSiuiJxICt43rMYiaj22WF5Po3CebVqUrpavyX6t2NyW+Do3m6hYCtCeiA6
mhPn8f3QO+fQlSfN9V49pW98mewcMKBaKu/c0l0ZJFWi2nxQrngmfbO3bONitdnecrWDS8k299rH
ct8tEoGPmXllmojxGNdU0d5mEVN6I/lOGIe0kM/G5ifMAa0jqlOOjatmFB2bkkKu150bs+/aW3Mw
L0ykORKPyHatrLdNpk7c4iQ0nfqtj7WtgZV17iSqXuQfCG5gLBKyDJrIfsi8CHqeiTjqgBpgfIab
abetkXAmNW5zGwR6jdch5rW9k7VHnYEGB/ZKziJ29zOZwKH0xSNjje7B9kKhsa9pgpbvjaexb5/y
bIRkTjmDM/rS+2SggJusbb3ZRVlzxa+CMZVwbt4ku9nrt1By/HU9OWpFkHDzewVmWTfSYK8iZ3EA
yn33u6TAzp635CoyRVcmPvlF/uTr1VtfZnxgPO9xzmiZZLr1ln1irLttEXv3YdpdlkJIdfa0dsY2
SAaj3IxC/1j+6rQ2nqwJlF7mvGljttXt4lk0y/IXtec8JFnfCg36k6Ef/br8GTr13VDL45CIO0Rh
jCmZwELG/THZt3WFscxAVuDUT2UCwNz5mrhCmVAvEd1sjpt36NQ3fdvjwzf3zVTj6bA10hXxK1er
AAtjkuBtd+FgBu2cPCXs6JAI9jk3xwIStCD75LgKOF/1BDutdy+dHhIvO3Rt/BTGxTeuvJLlPjtk
AAEnToO42Q6p4LQtsjujxftPHoVgqE9shJOR6Vc/6no0Aqfh/UfJjKaTFGsaogdojuuF7S6iFCMt
QyxcA88NUI7joGfIMpwk/bg5C+wanceOzI7wWXkdHfhxSUKRAV8ZA6tmM732kzjjP973HTBCOWws
T7vV2/bF4FmVnDCpx2kHaT8WCcZNYddoeNXa4qAm5ju1oYexq3sdWnmfh+AJsN9cKw2OjjV5HHg6
a480hOm+Lj8K7AeQadJTgon5WJjlXVuRTB1TgwZuyoTePLqz6JEZon3FdUfZXJdXLv4Wo0u0UamX
3i345oZ2DZ+4Vq2qOSJmXeGqJQ5EfDLGbhhxMJ+jr9bx7toI8XmG7KaK4tgMxguO8V2p8rva/aDE
WG7SdD1iKBunmD6KOA6G9pOU3NPyeZISvddY27C4dXvl4OzJU3G1VX7xuPTdQhZcPmkmqTj3jShv
YjW+CMUxXHMj8+po3VNugQEt3GBZh2TMzGd0HoNQfq68tyiaSdf7yd7QMcDXSl3NQb61Kr1gpHnM
6vLVY+Vavq64THjYzhYoygXoX3UlfYdiPIejH8jCP4WzTQLYfi2tGEbJooDTjl97lfYlS38nUpeD
MRSDvDppdcuNUBi30F3eiB/kG78kF6UidYyZzx3OEY9T3torWWgwkLTGI47RXfC70vtTG82frpE1
7aqqOVdyXPtzs4x7D6t1OBo/dNv1FxsQyI4Qb7lLmG85uEye9wEn5z0npNfG3aFtvWNmOPelwUON
23rlJCz+doMNTvPnO1T+rW8UKe8/2rc+F9ie7Z1qY/zQNkFoKmK62hhXnW2qRyDt9H1FnGT5qW5V
3CPYbjWJ7JLrOHoF5IaSsAJYWTrThkmA1AaoOjT3IOQw8zrdbR1FX86g7gS8UlGlwWgM6yIKz8vA
opaTRqHcnT4lhz6df0rbffOXo31nHetyYOMZk0+DCjwvePzMiJKNLWv2+wOuP3qhmINNq1gnYbz3
UoGEnNHxjPyTmNqDRK7ng7sWUYJUITwKidL7tryie09V0T/OTYhfxOlIUsYHYXb91q0lQlp5NKY6
WzcmvsLSGG/jeViNuFV23jSnX57RnM1ablnlvqycs05Xm7cVfvUVBv4aB0O3G0AtqNK6n3sP/zlh
vWMBzOGhaEpxxa5JC1hM19YgOJQXy2CFIvyY20SucyGpc4aQ82VnECyhMnJEeW/H/efyHsDS7GJN
nCMDlw0d6x8RSTgq74H7SE0yiJl4PTfmxfQag+w3IfkmGoNJRgfXnR8b1gva6jVZHrxkGFcICfnv
saPdZ/lwgHi0yktBt9O6SP6fro33KqKBqBzK7qh4EklMHI/zzpQDcWmXQSF0YyB5yAj3e2xv8KwK
1FTzJ7GUjYzjm151xyb+rPBTNiWh2QoMrmVrl2VFnVmOLGwWKeu2GLpta/h7d8DZLArtmpnhDoIA
apSZPNla9ka4+qnoc5ZVgr+G2nMiuiUZcdRzRCZXvUIDuRni9s3NaTQtSP2dl3FfDfYIvLp4r0Ns
j4mLrb1707Ow3cRRfdfVQA47BI5WJkdPWhan4EzskibVt2aDQJ64NlMD01MtMKcPPbtp2FGRhNOy
j8b+Q2jJpw6nMR1lkgzFfKMqiwFsXsWMAAWKbNa2WjG9RlP0rEUe/I0+GAf/hEn/Me3mp8H0EGZm
tmHLrup9WIQdTTBz7UKuW5WM5+URWwzkZ6+Adqej3imFpxYrXvGg9are9jTeg94B59M52rjrS4BZ
c9szL11VoL1Cv3S3UquZ7RNW8zEkYbtkRyBrYTslr6s74VboOcgirUeemhhE7wquDW3wjIQw29vM
mXpNFpGgWz9/CoXs0eMzuAeEMb/J1sc+ZDtAhsdBsGGHzlFhe/sqHWv48LsiDmxXDc+Kk8oVTMG0
d8u0OfZqQEETiZgXYfDYMYpzHzWzsyfPhx4Y0gXduk4eBkZUp0fTQSpw0g7Lax8O1T7WIZExjqXt
A1I5cMEmmhVFl5CO46RWv6UtVSAnZJt6soEodazIAHFm7EnrG3G88Qep77wu0k8+xgPqgbzHsKPk
oUIHe6XN/LN3++Yk5qpdl7EWnpIUkExpIHrMhowf2qIbzmNHDrvKW7x3Oc14FGN8HQNmKuqQ4Ryz
2Bz1Ah2edv4bo8X9C8endjMLod3SlbSO0pMZPGrDOLi1elTOyOAYP23fMBVU67nELKhTb9wSQGSA
gtKvk1XRdO7wE9a0RlblAJyLd86hN3TLDbcZxnvd9dahgWoWSaA39VAllyGzQCGXVvaia15CJd1a
n6UhdD56r4kgOqh4MzbJt85zu6IjNj5yMgKPHKHkeT5Af93BQ1ASN1ijQjQYZiKU1NxLCOp60NuW
9o45lHLdeR3NaZ0+3FgBEo+wZOEFR/kNKwscjeG5H1jyePTrZNhLOB7rcQ7jowPcY1fHQ3ooFj09
nv3x26xm1EqdZZJiI/KCaUlRVT5TQcjEkbQrFQkprekxMDQJXKU4mps9huX+WDpyeqGmFmvNCV8N
w1abvk6tQ+h5LXnMEWiXkdj+xnbrdwfBLsCUl2wgGOXRyvZdvO1TLgRhZmiHidIj3MlwOMwIG2Ey
xCTXHVj1OGq7VZ2Y+T5LzXu9d+yrb4D00mZOAyK+2LbPcBBDfoDCeuSQQTxcOs/NhBCDoQ+PSuUl
W5svHzIteUzT7K03dHufqGV6dVvfp4P94fR5x8pI3Iz4IEw5WT1bo5nAtdCL+9QsmK4xx/rrxJDi
lVeJgtt9xC1WOjZTBu3aW/+L4kSqNXbV3ZmVcY1mI/Ac67BoOKiCe5lXN1lM7mSO7mYiEnZIcpuu
GefmqJZAzdP1v1RWU0UyJbhsGNbNIgzVo/PVIb4qP3/3kFrnNqV3TlU6LfordwB5uGEz5qTfOk3V
t22COY9s6nO6kMcs8WwRaV61tmoCMhlZIE30c6eqnqIKfsKiFfnNZcpzCITFroirR8cvwXdiUsqy
NcD3Db7fp7TtFjoYGTCsJTIJUszX4BHadxHRHATJcP2dyflvP8Z/l1/l3d8Bmc3f/oOvf5QVCrmM
2j99+bdHPEtl/h/La/7Xv/n1FX/bfZWXDzhef/5Hv7yGn/uP3xt8tB+/fMFmSW127b7UdP/VdFn7
+8/nHS7/8v/2m3/5+v2nADj9+utvP8qODZifJgE//faPbx1+/vW3BS/6b3/88f/43vL+//obJIri
K/5L8KG6pvnIPvI/v/Tro2n/+pthOP9qke+3XN2iQ+6asEyHr79/x/5XXbCGeCBIDZAroHfBubXR
X39z/lW3HVuHc+HbhunZyyDpBosW3+I1ugX9wNdtHOTLD/ztf77FXz6j//zM/lJ0+V1JlKTh3fxK
ZOb3WjoucMuybN/0GCn2J5LxXMEbtI2BcV0kSkS2lcb0mYvMRUD3H9vYhRSoJy4PZLk2RXYaw3yj
dz6N3Cx8zeuoCOa5ukx+8t/QiP/LtwW5xcTjYC4X4VcUa55Fac5cq/xAWODkW3j/3Pzk+EwX04gH
/OFj+8c1+eM1WD6B6j95r3+/Bpbum5ZtCtviyv/6y+omsQCIdPmhhUQKyGxjjuY5L0N/K5ha0Ebu
lf0HpZ2ECXzABZdC2ndiNnDa/HATvSFFLxUW+u/eSV4cPKPIOgVHCVf7qbxvvy+AZHoMRatN69m0
kvC/IdYa3Cd/fv+Ca8Vt4do6mbo/UX6FD+jB1/XskOILcHtsfGY7fWZ9bgZZHKi9LMsDi5oXKJg6
QTxWu64uNv/8Iv4XH9gv7+FPQzg0N2VkcT2BJa1LtWaU4dkevauRglUyPO/vS80vK80fP7FfGd+/
f2B//GXiT5znzsDXmCojO5Bn+hwrUKGQWXDFdbP4mcXu0z//0xDq/rcLbHqubbrsw4Ln5c8jpiut
xchJX3MvoYkeSovEQgtfrm6VFfh6wjIMwLCaoKxiNQ25f6rmkHYtbKfSZyKJLKpLPqS4ogldDfEI
Rj+OTrVfJOeG5BE/wodeSOnkl7RliOczxYEn0LLifJt4vSSeQ0qPYeyruB6v3RA3T3GWMJqikfdy
tMKVBU8ek1ICyCC07SvN1IubHeuRjtEgrGYTWngoyEURlK4v/ainz4xVvi1MfqKhh1cHn4zvVYdR
1eOloLZiGNW+LS9249t7ZiWfu0ZhSsnnF7vUYzqGDg3bgpSfkAZuBSMqYf6Mx4LanRa1Wd0Nc6k2
JBMIlw8qkNlA+Ro36aaYnYPtTzRZKgR42F+70fEYSTJBOZHVR6R5IWjb5l0PSyTEeti7Rv7T9mgP
1WH1DtSmQvgx8nWLPhvK4V7jw6CCZapldrad4mc6VP2WOvq91CjBBuanLa7GYjXk1iUzjOicxlp0
9tO3LIJUMRYNcSdiHaZlZEFirbSqim4Z6c5ISQ33CnmDB7syeWJcCkkNgCoO3b1pZm96MR+o/pY4
2UabMoCtU/MKDpYR4pEzrW1HnVLCcdvKoRPQOQ4YY7EHqADmhhHTW3aLdSiqJ4+B5TA+opvRy411
pmndzvJtda9XwGKsmu5MG3Jg66pnEhRLXhqNqRFK0hfx/GCWgl4WmMCuuXcwLHouuLLZ6ca1qc4w
98JTXaZvagTMPK9b4YXPxRDDFIDp5bk/SbVesoYYvj6uxUtdt8N20of3KCdwydvpb5ys3xL211Yj
aclV3t7PLcL33PkUm0OhrxjHSXQAU9uIVZO/FhE8HDYVuKGEih+2FUViXmdLDQI9xI1fsL5P67YY
3lWXurtyal8TBpxwxfyf/E3TSnNyelp1RQLHHN3VkFqPw7dwcCTmRVzuYFcdYz8cA8IAVzcjeZHb
3WPaVFdPaTKwx/mnm5TFxjAHC/CJoq+8Ve2xaybOh4QuEbVwxhS0GM2MTLcjMHnwECx7Xi2tM+LJ
Z87SYeUmBgTnqa8W80YarRuUaZigVFvv+N1fWeQuHiwLqRESoPIzOH6QiiSqttYzn35jEn/UMntJ
jOGzrvRqnRGVj2Ya6zNB7hVVQHvSi3OvQtKuVeytGhs2pD0DIC4G5xajqRfYjgfpWvGGui4/Zz7z
Gbp6eDzrRFbvqvCFCjt7qEHgxVVvrEO9NgGdmB+F5b/Y4PxWXk9WGxIXTx22NqaWvrsFPl+F5Iqo
/wIlAVm48Y51lj3EcjACZAbUgkK+knzbCeB+E3ehlXa3OqN1IYNmPWFYCcUhsc6ZgV23asZ124iX
MVMB+eaREFZoH4xGrbWUduYEauZ1sn/qzWuE+eHNEJa27ft044A43yQlqRQLX7kf5SxLcfEIMOre
k/S4SzAfl5gwpl4YYtuJXh1IByZ7CUt8NdsJwqXq2yOALEoSBJ8V+aZYM/J3p51vXDUfiKEZb0NW
XGxgOZT+FcA3DeO+w+cKEsGcd8U4cwgmHrXVanHR3bDbtT7dFX2Q9VNLd5JsTdvFlzIkUxGRFdn6
aSIu+Pz2TaZjgSCecGjjPL+fkyrc+PSnQ/TQNYFBusJlCcpLDj/mgqGToRmV22W/t4z+2yelfPKk
uY0NSGBpL+9oGUhE8djfw+M4Ki4As/J44CoQV2tphDbQAh39SWHOadLpm1KDVL+07E2SOtiUEFhX
DdtuoLLmzCwpdlpieczoqSP8e4vdR8u3jpHJrYPiFJisaWs3r68in0YkKt/bZHXyndsH5YXge60i
P8FMAb09hczCibUbiyC/m9+ExIbu9STRb7J0/nDD5sFDqUT17s+Wgwy2LIC4vLuAg/8my8jL5EhB
LTNzWfIOXlGtfUV/tQl9cTGSwKV9x+BACCZWeA3LHrHdQ9tRMT2GhrhV4rbeOrLTvVaZz1gvvZ2O
6hsQiRUrKuTFsOIyNOHix7Zz7CbtZKU+jvU2zyGEO1cznu5BHqGLNLBh5tdidKtVimtsQ67pvm7C
WyKBZAVH87P1BGI59ut1tliEEhw7Rnvwq/K1qKpbti1/h0U1EF3onhIgtKUpDgaJW1+SnLEa+kWD
HV4XWrQJ5u0Owj8lng5YGZPJGYoKU10J/64y11+RLyE5JTTgAxHH8TQ0oDOCg4N7Or56YfHqlNWI
0F0dy6bZLqpjWVlBLBy5ihumimbUOf18tm34kV3toSPPrw0WlT2sFCIsbBjSjvRAK3Dm9EC/PcXu
VIuXSn7PJqOendH/yKuCtX6+DWlKHnSVotIbWzsZvv55uWQZS738az1tezozHR3LtFxWtOX7f5ij
UNV1NvpdmfIkRGw9et6zW4T3cWJsQ+jHV6clz9YKup8eUNjWpjUKR3MVh+ZFuOZtu1Clo6yPbrok
5EPEKzdErJR5DqfMqT1UCeOtoaNxV9sCXVHbmMwmWpswvc4ALtCywbPZpmS3bSZuFUvWe2Fg7Kss
wsjl0rL1kiASEe50LaTXruOpnySWF3rEzoD9IxQPxST3pGlPBg9TPCeHPBTD3rLMCb2seRENJUvU
1T9F+Romkwl0kej5bOnxKXX7Mwio5Eimghqk1h6l74AYIqgzUraucR6/2K0MvAHrPOhTiDhRFbBc
3VmF8ZBLrGMuU48StfN17ytDbwci37DpKlCt2avTLyn7Podc061puN1bUJ/9keCNqfsfnpndMKGR
EWkJ9tCM3omRsofZzXCnVZsSJ6rfpdqhrWEDZDJJV/Hg/QDnLG41XD7rLt9bUt20y05MTuo2wjBS
6HGy72byupo+HpY6zBkqXDFwVbV63E7jwIbjAWOnbUN/Jl5rdsxQ4tz+dgd1H6GNbQxjOslyCdXm
cgUsugKsy0jSRMcGXtsBd8uNXNBhnYls6zk3Fkrh1sPgvQrLifiOTSrENe1Vl2ibGtJD+Kbl/fvy
a0jqnXoHo4je7V1BlZ1Xu4rclW9hkLZZ70IneW/q9B3BcUdk2Avy27wDk5JLaoBsyXkY/AVBn5yc
Tr6Go45VOL7QlX21ZmzLDf1lRdJ8pUdHZtcDXIE7aHZHz2h3ZLheiri+NJKMYU1DdyOJuTKqad+Y
+VPkBnoT3plL+q3UqTqU7Vxb0e/8Cd81k+Y+h4niMHUbn6ZnhomEC2BpZMPo3MSkwpP3eaEjpdnJ
ybwnPWw+hV8lW6PQP01RXCT9aSi/dDF5vPd10mo7R/MaDD0QkOr+NvWPFUeBkgETEEV/cCoVBzJE
EMnH+ROT4k+5+MrGyOXTBsNILJ4cMfZTw5KQP5DNgH7ADKBthZ1g6zhTR0etJ5tg/Ej58KRhqMtQ
qkfEvGql95gF8asd3HImzFHSlRb5AhC6s12yQr0ENxI1zdXpR7hJwwhUzO0Pep1kT5p8oQAwRRyd
OYfvmzIfUK88icPbWZduBM8Oc+E6H+I7SlOXT5k3OsjkIhv3jm41CXGTtheE7edyAMVu+S4ZgOQy
NvxVcYXlOXP8V10T93PErAwTtnWwcCeVcInCeQ2mhuaeyr07wx7mKCEArkzOYkqFp6kz/88xv4o6
/mZ8m7cuJQ9TlRRv+AOatE0XeDIjT2x10PXKwN93U7pDtMX6JMglgT0bcyROBOlPkYcMJ6TjUaCh
2MCPGo4lY+8+zgURdpzOkC2yte7bdPEUgYC+4jBTHDVSoFzb+8pWGCNGjAxun/5gSOLOqX1n8/vC
/Q8h7e7/lYB3E/8APFZ+t39W8H4R/f4/kvmWkVf/Z5nvQcV/OX8U6ccf5b3lJX+X9zzjf7B3Xstx
JNmW/aKghXAP8ZpaAIkEkAQIvoQRFKG1jq+f5cHqNpJzq8v6Yczuw7RZs6oIkSFdnLP32h9ch9rL
L3U9x/tg01iGboQRUghpUbz6q67nfXAt23F0XTq2g4vTpLLxV11PfqAACIfWsVxDIoXwnP+mrmeq
RLBf5mBBPYcFMNUgXVgmXLA/akIpaC6pE9RBO10/NwMeCLMnGbCRNLMw/5Ck4Cbdym/CG9AHd4NU
eAPNUqxztOvbRFOO38Tbj03yA/qHPIvyAanhm/rvriATpA7N+tQAGje18vrL5f3rKfy1uCP+qO6o
Q0d2gH7Cw4Cgm3+WJBNbm8x6hmSYeb2KITWO1NbhDPCaW1WFKyLD0BJKvKFzI84E5mEeM4KXErfy
NunKaj+Y6a1OAm9vEuWCKLjoDjpbsVXZ8Xe+/70M+/GKLinfDzOaLXX+JgT/lZ/gMstpkhaM6Zs6
kRn4kCgFTDdgbLFN4jeSotzZqcMlfSbkB1SrbM3NkJVMLNr4OcuCZ9jMb3UXxhtDXW+1QM6z4Wo0
NnT9uDX/Ie3O/KPu9vNisbPXDcvgKbT/KJQ2YMS92KSF3HSNBTXHeWbDER+Hur0NKBTPXjucNem5
iL1oOZVedBnMyd/46lCYsi2EiuqShs5H2vE/vLGjuoIhDOs832C02o/CfQsMlNcD9gJiDbArZ+jY
nTGV/1DGNH8P03OWU/E4FP5nUN/+Mw0XnkuWaK01ILud5Xl2TpBa26dez7z9TMVj75pQPLKuCKiE
gHz2G2efl1n/WFPNWWHeYQEFLDdPNjM1wE1daWKFNRapatk8ktyaZyEg13QCtocERy8QbtFK3RhI
8XZj4217x+nPYeeH/3Bef5bY1XlZplKrCc81bP719+WwmaAupY0zbO2SPmc2bJK6ZY/AU0fXGwMn
rsNBmDiGpwTNE085M0ex12z9UJPHsu3U7YB62u+pBe7+87tmMML8OVDA2qKiKhiyGLBM748GgBHH
Y2ObMXTLfLJ3MkOEAD7wqJzCWEj3zRCkL6MzH1y7RGLVxJ9xZ7NKS0nVC6zUeM9ZpZBFEd2LEEsf
HTaP5LEIGaQZ3+fCOzVV3Tw0MRktqMce7I5p14jkS9207kaWCMj1JHzK4p73aghOmX8tAzZ3XUk4
hRiaR8zlTMHBgyU1B44RKLTWoWBistDfhZgfT87wWmbDe27T083qWBxlQVu1QUBDU3KiZDsQk+W4
UXSx3BGEXZ19zyR4JVKPZta1PduoytsnE8UqpwDUDhHWyN77qGUJlHrGaTZ+1J1jEYs3ndsAPFYo
WeqhABPrdHRZ11g0+kNRE4XU5RY2zQy4Dzr7rDWbreMWLWi/knZ+ZLSbSlOuTzPAsW5vhprPLTLU
bzU2DCiyyKONhj3JmAPSq8prZ3RfUse8NtBs2Axn3+PO0/ZK0L7rMViyQ9q4ueKIjtGCE1vniALO
fUC0UpX5n4LOMA+Blj2H1TwdqIhhqnIkA4K5YwJCtOVZZ2qL3oOFJ2e5AaKsn02W51vUSFKrmRXS
4WFwOVbgUSOgJpJ7SKyjQGWzHuaXgB1PyqNNyM/aUt/v2/Yd6MSnwi3Evp00gSeXOjOslbBz/cPc
ugRn1A7N/rLp1z3mrYNnI4zQUh0fjjXi/C2Hp0LK7eQIcReL0D0JO9VXw0iDpew/DbLuL1lrUPNQ
z09QXYbgU9dRESTO5F4Orn8esaLzajHm5RToSxB5PhXF2TdOkxy87ej12c4Xtxmm28YhiwsRE7/Z
HK9D1Hl7tD5kRyniWTuMGbjA7i2Nsi+kKRdrKCXsxdR5ako/w3dTkLt0toihtgeUxyLjwC5qXItA
8x+Tst6bhA/SJSKUaDkmB/+E1hOxac3ELjVlzWnUtvLIavNZ0+p9mk3I67VZ29aO890ssxk4zGTd
A8Xca4WvvzeWcZAo8e50t65PjhjSF0jX7WYyR7zd3le/LoZTUjXtxsp6AG/zMNzZ44gFJojbPV7u
+rmR+g+R7B1NpRV0jncEIgZHru0IwKLxYIwdZTqbChr6VcoO4J9WkdZsELGM91kJh3ZK+5pinrLh
2oQzlI0DNykd1lHZNnsKlvC+8EnvQflh5hZkd3F3tbvK1aytyGLcsoV9x40dr2aG9yAz5rMBoJfQ
6+mLAM9yRnZ5g4b6NtWBOGokb4AQAPVO6AE+V9GdARFl6EYMF+wcgpLG6qoVcRP6GtHB6xiDyXe5
2it0J/nDPH4T7bRpXcs8sii3gftNX5fnlV9380SnPE48LdGkxh/1HDfquSqo89Vt6639gmeDeZMx
grfCwHTWkZq1QzIa2sax8JhyC0c9iPPQArpqblHMQQdsqqHzqX8WD1SHKcXUFJdInGbcx4VwHdzt
bEHE8XT/2LfZo1G6MyLQ8qb3lnFuR+9U6OxICj88z2VNd58d94CCCymsnm2XI56DjpJqwf406fpT
NzTtaQjRtnceZEOvfDBCNKR2Jic8G+NH3Zbhve1cU54kqjLeV46MEBhZGJuxG9x1NOYCSd9Qbfw2
ey5Z8OyMmkq/1OP+PJgN+uDGwQCI8gz2654/MlLQd4iG5AMUnBZ1FeJ29rkfB4oKVjWYn6ka7hIk
1mdDwkBL8uRzDTCNuXlgtTWU5W5QE3s8THscqNppue4pFPdthLhhU0IlifVxOoVGY65jtewKtIiY
vcC+X25BWclip2f+pe0qEgM9EKy90aAPB2Cd90CwSGRMrNTdkBDwmviFcQgchLC4GwS7Nr+m82St
hN19msimUJXrR620oMEPHoVT3cLgyGPhhtZXv0L+M1usBdORZd5EYiIaaOFhDsASgaKHJahDqlZa
OVezMZ7ijNwj10fmGpLnFbDUXwVj0V6Kgm3x3IUkcEiBRSvGbBFpYGbKOJnRSzk5PZ/aBC3o41CO
gnpbwmJCiQ/uC1jLXOguVd2CMMB0vARj/t4ix6dkkuVf/OibNIxhPxFpfqBYhQIbIya14VQ5NOfk
CXXKg0GsLHrc9NjZYAPiJtDAw3TzxQS+uIp9Y4uOfnqGssbKFokWKS9HA3gIBh/qvOk4Y83KzDX3
rHtKW6c8yap/SjQEsSzgH4y4b1e+CYw89XClBLPEUBdU31yLx9iZrYlLSTmnh4+lXrIoT3DfupH2
kpsgPWLk4llS31IkswxAoHy7mUW9MfCfsxt2d9bUv4Yyst/QsNxTjwLzXtXfiqwloTLV9pppj68N
VU4rnWFqtVjdPK36Qs0vAjo9WduyAMzr5tFe+tPw0NQalQ+6rBfaCDgo7M9QmuKvNJnwWKgO7TA3
dJRLRh9Zxfuu5no5Y0lcZSveolFmX+Msu48xwGMGy24imY2DWfvkxwTeF1Lx5BmSS0fd0/ZeYNeQ
Lz6CXQ2SF1siA52L7L4E6XU28yg4mKBEOhzK+5AQBvA1EZUBBji2KuJOgFDaNzX1lS7nKcuiaCVc
nuEuk/5j0ANKJUkbhl2SOkc/MrE/ZnVxDpl/2zbTDv4s911QRJe2qvpjAA2/0AmY67MS2/lbQKME
Y3FOqF/ASY55yVbRRJppZ3a9E6K/dml3iqx1WifZ3fKujmb3pY0hMdqI4w59GzPAEQeQ0Awdow5b
5AwdS4OJsQnq/JFybHssINfx0LuPTFw7VJp8CcMilW/n3NI8PTZO/jDFoEzskKGcWViey0i7GuTt
rAZi/xi7yl1qIsbCgPxSz5L1i+zua8R0XsteRGghs7DrfK4wzKA6CC+DRlxpQJOsxb511Ao44BqG
oGWxlWPwL+oiP1YdmutgrMqnrp+OYOcT0TqPOfapo+RqsqdUa/KEfE4EWc+DbN41r7grofg/+VTv
bauWzymeaPvsFM786BE8ts60qt6OChoH6XI3MLY/grAlOaNKfxRTpRpK4Tko5a7j5X2GJPeAEDBH
WNfnm2V8kxN56ONUOvfdmLzZOcV5upwhWA4Dv3VVP+Tql8dTaXNHDWwaNp/ahyBYZeF+xOUFDlC6
/jr30aZ6ztQ/dM2891tyJCzWgnvfqB/sfs53hZNhFBjA68+tSVGriXDm5MLZFmEGXsHYZxQpjrlR
yzOGtRNWuuFAXmS1IqyhfUpjWW80b1OXJCNbTnXFE6b62wjPaCLWTX9Nixk0sOO/dPqQPyStOE0k
heFArsncoc5PvllDhxFSdzc131h+0HOcGVtmo3qdp8K4JUX7fdC9p1qO4lT2gKUl7v89WCZGXuMt
NUj8dVh704vTHcQWmr/VXXkEWhVscEry2JhKqIw187GILMx2wYuPGBFpT/eJGB4TabWrEQuu3QEj
y3cEMASnkY4T9rEy38tsEgcTPKouQMcPambxjX5aJbNPJvMo9HVR4eoY6Th6tBY/0liET76FoBPc
jya605Zt8gEKEzbeRhI7n/PDZAXMWEaGPl47liV5EPCKlvRxcugdMX4eRPxA51C8rqLeOIJmIYZS
nSflCJJCdGjbNJglu9nlJQgiOzjUbm/AUWEXkWqGtbaiCM1n3QUPJNgehZ8Q+VXgs5pHZx+UGeF8
xHfRSwfVZrQARoSrPeZNW52F+170UKThajxbrX8/JXp2bU10j+RhVGrvIzyfdusQo0LF5djY1sme
5Lh18u49MtPoMg5Ed7iDClHExpSUl0EvAC+2rrvXoltbN9keqDD7iUR+pHXkHnALpfj5dxHI2H0q
7fIYGtlT1jqv2Ek/jkRYwSetN6R+fme9ILdm1t+i1NcfCZP4VM/hDyzg6b1RodLwNTFvl18hVQqV
V0TzOaC3s6KTax2cFGVMbPtf0WQ77koAFiG/827wyAIajTWoqHRXdBYxQ3nyNgu9OxGfA5YqBFRM
NMk6GWK4NGr5sWwhye1ckzOK714qzlcBw6SDr3jPu7Xv7BNBKvknCvlga7ACaPqcrqXhle99gRpe
d5GjQ1F7ppn1GAio1Ci0il0vvPAOYT3kYv1rbYhRufAALud4aJFDQ/iTYLUYSsY1iFdnncwofTMo
4ruhGEvsvuQ50Pb4vNRxolhsZ+E29/BVt02InKXvGK/ClpWKYVp3BjPk3VIUadCUXo3RhlUyu3cG
DzFTTsWoDSUaOtshH923qsPW3YzyxY8IvKoroR8SqxlIL5bjjs2oCRgZcPps27uizcd93Hokeosn
CQD/oQOBO8bJRutduuqVgSOnmho0UPRXOsF7MIoA1U5v+miGrGgrkgg0xZT7PG6theKuqg+iJr28
9KcN4tn+OpkxJqNZbNwEpIcLam9tL/v6iuVF2iUQSTL71LCtZKIUDv70xn9MW2JqjTkyj2JkVT8M
3k6Y1Cgw3PX0H9PyZFbhG79sV1Be2pkjaw7wje2anvl1QhG080aW9HYo7n0RtyB6moOrtYCOBRk+
y2oWCO1AS6JoDqNflW+++v60NY55W3bbZA6uLcauY6IzQ0u3fa7r+kp8rYc5iKWQiVB/p2NU82lz
YaaKEOzanb7Ce/txWeg6yZtZIg34uSAt0mo7BI/0bkowVb48tzarR4DVwKDtgfUZ9Rx8kozorOuJ
5uviHySoEwPMbrW0jVea78kD48hLRgTLeln75igHAIqIgtYUwVNsZLlpsS6f9bwGFJ4kMw2Z6Yvu
eDTqoXWnUeusolbelXpX7jJ4rFnbF0QtWhlmQwNdVSCMAxzPO3DtyWk2xXvZe4SX6QQKwfE+czrl
qgpq59yH/XcI58v6HVR/CkeF7LHDEMbWNh+9ryi5833VPWtTWG20zCTElqr26uc4Si4WKUWQ/p+1
prbPTVV2FwQNOn5P9PFp/Tp3yfjk0Pt8SjKn2pQhW8ay0c5ma7P2txDiQhFlg5SGXrelDdMTjj1M
FxsGELsDAoa5k/HVKoxsT161vzLzrsHg5LBFGabkPlB/NIiDsKUIYmxDGZ8HbE/M5i2SflNj8RrE
5c7VxwCnAiaZdVJb+l1IMO6dw6yf2JZ+n1EGuOoSrANBFvt8KMCRJZV/cRESXEJS4TcDO0hMZXO6
o77TribXRNvk27dszMHfmWWFhty2jiNpqGcyRrZFY7qkULFtWm5QL0gdbXyZouhyoq1d2FesYN+H
LvWvLC0gAZmBhloo8xgrkEmhuLpTQFctjC6OwaAN4dNZp1UGoFq9u7mNE0AjzWAZcMYxN9frYzK6
D/7IZO6736kl/rBMfrCh3r4q0MnjkPWopCPuW05NDFc/kNmPVCWTW31+1dOAGgxM953LXlj0iNhH
r0H+FvhinQGpW+VoKK4d1d51EIr0LobXr1wtUjCAEf5UPheRPLglLvMiRqEr0a1dXYDfj+wvN1V+
7+oUNDS0ko/U4EOg3fKSDBzd1JRQIQcKrIFmXumljOtlws8n2dH5dk5UcDSGgik/LhdTNI62D6b0
ezEP57QjOIl90eBWxk10TkyZTNM2ZBMcWHL6u1hgCJoSUkmlo5VvqX0ZYFDfJ2H9BL87AxzoKiHp
NKx62Rq75QNGA7UcUVXjHdbyx58Tj9+RcM66P1XVzbLz7qqsHw6MF2RTGBRZcEf8QCMS7oSGXb2U
UF0RvRyChv5yQVQwW/z2e6x0QLECZ+SNlZwmkRJlj89dhfLsGgoQJBZV3loz8jWncmGIp2Uwim7v
Ngch03IXt8UxNvLplRqk7OHfqBXOTo7mBRdoeQ5cdE5j0oWHpmrEvqI8D6WWSK8yIGIRZWhxMZ23
ZZ/OpuVq1vE3faBgHHupv0Vz66/RmrnAhfm7MKLGVjstGx/fqR+ospyDuM+2kXr+SONGf+mGGz1m
YvCxW+Pftur97PQBS0jiJz3qBP9POqN/1/P8rTH6t+1T1af9t2nif4cBAsbaL/0EZbD4zQGx/zJj
cai/Rz++/+abWH7sZ3vUEh+k7dBgoKlp09o06UP+dD/wFdOgdapLhhTHpTPx7y6pZXyQniVdjxYp
m3RXdQD/6pLyJdM0VEMTwQIuCFf8N11SQ/kofm2TmjadVts1YPGaNvw654/uRxtaCI/B26+dtKhw
ReuHygljxiGQZjoGnHvbG8jYm+rhkBDEspFZidq3tYxnEx5rifKy6bDTGSGI9LGDFTzGtDCo4B7H
OX+lTg5n09hiNF/LEBoaisVqAHA9jofYBHRnW4h0kcgT87ZO2UoYKBxHCKtOkZyBaau4NejhHWDL
fhrvNUq6ZZlfW+yMWTO9JJofbEiBv6MveFcBy6AuYm2y1Jtp0kVIyu1r7qPJFFV811ZBfqjGWJHS
iAJzWu/ilu1bR7LCqm/HPdoEECdlVJz6qfgElcXbNoZoVqC6CcMoqgwJl6zvSwfloe8hiszwb0/T
x16byXk9OJ4+7KkZmWuvIgjVSu2uZiU60nXNZWqw18ER3zVdedcFDnVLCIuFuQO4kY/HLGbOQvnM
kjDoN61u7HJ27JVpr2OqZYSNA4O/j5EEu6X7xmHuaU0eDenjcCKula6VP+2szLVOUUIaCJJjIFrw
L7tVg1t6AzGffR5o2bXHpUja+mNS1KG2JXSJRkDbTgkK5/mx9ANjpZOuFv1ssf1Xqoq/fed/feX/
xjz1v3BYkHRu/14w8RlTVf3beKC+/9/DAdQ2Q6dTDa6fFTJf+Ws4MD+ol9HA8cM/UQAw8vwlmrDk
B0enMazzZdemWvzLcKCGFwuxhG7YmOtM1/jvhgOTT/ltPFDWT8YW+rRYPSQ9ab7+i3QRxg71GIzj
6wq3Y33TW6NfzwOwulFzb4mpb1llf8z9GJN7DMwdClMRwcDz/MxatWH8aWzMT3kcxGvqvoixOu1i
Fsk7c+y7cHRU1K11h4EJY8i7wwrejqaLO5OQnhPIpVfPZhw8jtI8uHF7HTRmwllAI3BKsF4YGh4y
jZQypEVmzlE5JpOktOjOUA1CXQUwUUk97AnKdX4dbAd4TMgWyS8RZY/Ez9MeaVQcdo9QnRp8kiGQ
NXM+xM6SkwdZqabSC3ALtWaKrGTV1mThshNfccPQ3dUaDcRtXA/8Ep+PBfGPCKl/i3v/RtLnKRLA
aDlPE1MMJzN5Kl4o3sY+5nQ1qXMXGU0CFjUuwUa6CSZVCoY96SEZU4c2DQw3sGnAdXXVQf2qZsAA
GYOm9sM8QdXOBQTSDY6SOCpQHvsoH37EeAf2yOyXE4vZVq37QHt1ekbXvqvbrYegy05Jyioc8aw3
5mmUMEnSkCR5XWG7XK4iVn8Eo1hbA917IJWtXVcmnyyN4LscDX+1HL9b42UuG1W0j96X66Kjsi9L
qEODy5Fnffs4mBF7QG4ZSCPCR0UJiMgOVsYnOUSBkhsMh875ZHMlNTbqgrR3t69YA+nJuJN0RBUX
OUdi3MW0nbjmzDgrLJ64liFTo1HejiULNTsQ+84PUmqi9Ci4IiBvDPdJdMG2r8t5W8uUgtx0cbAI
7JY7oVccoAMSkz0H8bYh/k9QTqBzTJACVkJGi2vdJqF2eD382xoiep/Wx1obtT2ZJGALpuIppcW6
Z/tY0Mh6mjNrr1EmXZWO0LaYGz8H2kiCC35UrSIYq2Jtt4GjxBJVxIflWUYxfNGpPCYipCabqKdX
qTPsbOaeTfX3uuMnNJvUuGMqiEseMZivU1IdC4j8P18CHChnWE+HmNkKxpzkLbB5Ba3aICVMO7OJ
1UislI+OmB9zn75cWrKN6Kh5EmxJ4oG69XZKKlwlCcsOCE8wVrVuvAx0azKSIdW7WlXyktkWetlx
pf47ckwAZ2ivja7bhxMPGLp/Wt2Zdiva6D2JXErRw5nSwzGP/RssuVuQzM/BIE4jFbG54QD1ie6R
cMGdoTpYGzbRxBHrEnSTxaoHu4D0mRNKQwYR/0ho9Zcg4dKmWvKuz/Ytn/jJkZJAlxfbOiWKrGvr
40QMx8a1DfDFHE6g25cOaAVVKt5MMFy5enNbubds1eJQ7/q86pGKrfrUu6HeVu/+08gdYDSwNxX7
LQgrvNZLT7NuR7iG9HS9pqNLxnNqevGPWpqEXlHOVumeIsvGB8MeG+qbDCmN1X7M+u7W4BMAu6p/
z9rwybCkyU8yUmZR02waCj6bvN0O5hskL4d6EKiSEM2qYymb/VChvgFNUtiXyGZMxWn/XZPOp0yd
fkkvh9p3fKi67ntu05ol9fY1D/L7ZXTsEt5X9fBYDqNMg0dkq+5dQYDEOhtR+lKqWwFpeeojYgva
SHsdDPlJWmm7NxsgAxNyec1laMvhARiOMNZOi3oBZ8nLWET7BtHE3ota3EVB82p1FgRcakPQWoI3
O+jizcCEtqUDsHLkPF6S2r+zmk9FhdHbrQDzWdI71TQcz/Ln4+62WALsOllpeDdXVVZeKT96OFmm
jOqPfaLeQgACl3UZ1XiruMDTKspNazNZt8g2gKMGI0m1tFfxdL6jmGEicrkGY31DVfqaZlSqOR1K
tTppXnvgeD0b9oAwUrHnHnkrzeTLcWRfJrTAJU6yzhFXq+sOy+1k01aCyAjWdZmIU5O5O712z2Y4
l6SneYhWuWtVOdIhNYD0pE54DNL4/eegrl7qZKXrrLGW6dNT13UZFRlTLmbzMgpxUYOBO3LU1ciR
LYeOtN6KWSXi1IHEmGINqwPuvK4Zz4PWf50nmrmGS7lDAAJJsvVIrnIXWi4jZNducc8DpbNpW/tb
zeJx112Oo+FgXY93NupXjel8sYD5DTGP0qSGglGuWqYDVrbezcrdm+UTJZrExWWombw7I3w3ikml
TLF6d+N39S1DH74vr5bwh1dYmKsgCh90Ha1O+B43fKxQ01ze2xDI5M0a7GhtRE60tngarRRuq6z4
K1vN6KTMUiMGihPA3vN657b8XpJRuHxZ+qx3e0hCSJMZug2THyJuiwzDhDeYCEe4CpKSBCxNSCUX
ezC+gkncjibfrA7ToZ5rz/E14QbnY3Ymee7N7rOGbHH/hpH4UjfTbYL7pb5Znf5cuhe2SjcjQSYO
saeh+t6raW05qDzgzCpmJBZ1gDO6Z3W6Y0vCUK9zctSnCXmEuWWDPo+jj3bP6aGr7nHy8SsgLGzR
KRgpGyXT4SCWc1zEhy5Z2H46HmD+0bVLmRPC2USSN70aiToV9UcL8lbAFbYVkdqxpq9FjelIkHIX
kJKKCnPPql1sW9SY6nQzhr89M99dhvO0M7/QQfTWuTOBzDX0G5xlD/4Tj4bRmx8h/n1JAW1gOuUC
WzgMLadcWyN+GXWb1AXR3Jb4kbC/6BPzuq7prHzU25a0J9/GWNbw+rEO6df1gOaw8L/NOZcl8siu
zwjbFpH1mI3FJwG3blWqicyKU4QUw3W5eV2NezdlF1fWHMVyrVMlThvZXKpbM4EL2Op6vS3mIF1n
PVNR5bIiQWR1Xo5lntXSShfvwJSXO+QLjkXNYctxwHanskj+IgtrXiV13r1enmavPvY1UqJcBNvW
UheozB9G2/r5fWPK32g2QUZTxNOYucXdZAmXlSa/GzXii15U9ySoK9g1JELhAZkhOaHk6JKQb1lO
bTnjbGJem2V/inKd4EJ1K0QUfHPmnh4uLze78ghQNDYoUijLjL9pbBah8Q9b3d8R/tLeUXfi579N
NTSvTj9kGtBLsHzIRIJ7Rt6H5Xcl6rMasvZILeNiVk3zIkLvsJyHG8Y3z28flsk8cvybUXcA7Vme
0Aclz4BL3WiDtyaMYkN6Hn1VFZ9Vq7GpZBG0Jbj3piXFs6c7d36n/Vg+EHv0nSud67y8ojbJ2SEV
+LAq3qfR3jpR4CMkfkh073tSd5+shF2E21vB2iCjiLIvFzZB5SDrr72MmvUyOixPfWCahz516e9w
KfoM1ya76OUHWDBzAePuqE3y3RIjqSLqKi7fuFx0rE/eugyltU3JY8PytMz8PJ+s3KbyU2AiCUjK
WaE6IYOxNNeSZG9TOdvj02Abw1giVHZw02ZfrODV1flLNYaqYa8stTM496e4ypl9p/Q97pilBQgI
xzJxB8EgWFdTe0/qALs4eDae5Z8SHY04GZDQ2j1qD3bUapBa07u5ruQ5yvw1Cj0kmzQa5NI/6HHK
NphRTqEg8oCqNx4NLD3qrfW9lK0Hse8BlqKkzOiUTm2P6iThqZgu5PMxGsNo+fnkLtsyGxrcBkHm
8mLFHk9FMCAOKQqaCGlcbIxU937eBaPsb0GX7dTrTHoDibX4UlmYg+Apu2OE6wzJKZLQIHtavry8
r7OfP2cu9Wt7qo9lcRQZyZrkxt8i1jBqiMTQfjLqs/rXWc0ChWq1UICPm/4d7Di1dbW/y7DjqZHL
iNNXr2gxfKT40eR6eZbdRK5TM9lqVXWQkf/NCHkwxRiw8OQnWvemVn5qdqF3Q+ul4FPIbxl4XjbZ
leIu7m/1Di+jQUvqDC3P4KNAVOvPppIZxu02GXO4+XJwkLZGCbnYwX1aoxhnT4ub1MJTSOzvg1+w
WSB+PkSEF4cbMsvcQ9mTZE8EdYWUb+vOjPpj4H8p45YxicBA4D4mJmO6/Ykuf8yeewKctI4GnvrI
5I+6Q4Xfe5t/LXTVKTn1/NHPUSQmFj8X+2pI6Aw+iZuh/VwXhxOz0XI364Q5hoSVcwpsBw88pDDv
0sHNBtv+XtMMgsPq3BzWhVgOvbX6l1hixuGfgcNKHItwXpFSmhY8yf7kHCXJ9p3hXkhoOS6Pdxiy
JtbQZdSewWrqnpidj8ur4ne8Gr2bvGhecJzi8N1Xiw71m+mTv6sbs7RZQ7WwT3K2GrxaFLIhc9XG
2chyWgQIe7RAXP/9kqXNSzHmXxo32RfEv6slQeyNHrE89tniULWwc9Zdz2ofRR7PPN5JYGqKExSw
y2fNv+xKTd8+qjUaW5Z01SOKUu9vaRrfhujY8tZiQjYlYh3TeRqS6bpM4OpbNNDxONFkcqJHfctV
VQPiCX94j06j3dI5eu/YOqiRoMKjL62ALPU8pck1vhIZtXzmcoI/f5RySRvBq/VNa5WL59w2L+qo
zLGge00qI3q3YB2qvVXp8l55ZM+CXbz0wyPsZWopfC9z8rzrXeeoWazg6oFvywv0pC5HFcZg6aVa
Z6iF5/gm5+7z8vt9BsAJXJoArE/IECU9LtXP/URoHqYI676OCGynheODEHu37l8L9byGA6NaXbms
kmleTnN9NMk3p6FpbkPeZjvluKkY3RWhdqfSxugyb2srHlYxm1U8+Ax+jq1/lNWDoRYK6krPiYW1
yxye6Kdbq2V3Uqxc1bBrvGE7MSsuG+DGIljMKx6XdbLdMKin9txubVackWZ97aO7smTnnXvcRvV/
VPgORaaaJ2PZ/VbTdECAQt+DF4YICo5Tw/IcUqogTYygSfUOTclEBSiezjIfH6RDYluP3/0w6VxK
lC8n9eBmbLrz8qlqWU3HXFnXJapwDGFUcQ9qq35yx3avTkNt3DJbrT1LSjLL5l4VRaA/bzm9b1AA
593y4C+Fk2Xr9ktB8X+wCP1ZtZc0aE1bp1qoo3hDXvV7lQ7+gQFAG1ttXRj3vRA/kDGR1jhm4itN
8bV0/r817q9Gzj8QsAxVIP37Uu/pS/nlt0rv8v1/ca+k9YH2DO/Ev0q8fPGDZyn/G50gy1K9m3+V
eIX8QF0XgKYuTUf1Yfihvzo+plAsLNfxLFtgcqKZ9N+UeE3lh/rFF+fwWwzHMWzLlgB9HP0Pv1Sa
uAVS1BIDQOMg+44OlvE1wApgyQiPBpUueSercyne+DOKb23LK33u289Fdi4Ru4zhi0nv281Hoq3/
wYzzh+9NHRp2edULcz3DdBz19V9qz0Fd4WQKdOtWl9nBHd1z3qdPZW4cbCQ8oG9+uVP/wztk/VHq
/uvjPNNwWI4ZmJN+/7jK0rMSX6CFDL4eKTHK6JwXCNuSlExG2Vbxfdk18dEtADivLBPg7mz39T22
V/pSPVvSuwkOzKlgX/jq9uAag84v3zktqjVeN+1A5nVHl/wJWANeCyZoEHuTtSOdH3veeKmBeVxD
QEpeVYjGqpTDU4V76JaMzGBNSvCqaUC1/c9nrQyWf95/rjJcAl11JAGP/H7WNRhNrSmpoqB97DB3
k2HMoOlq2CpQjq1b06A4V3pDfmeGYX3vJcK6Bsi+9tY0gFkZQ3Nbdkl7Jr4d8SZ5fmxFNf1HTvsC
fujAEMpudNiPHrKjgQItQq4I30KHPwDOu70JgyJBJ5a2E9MrzO7Dfz4/NfL98ni76rXyDBsxBbO4
IZZ+5y/P0JQ3eu6NTX6lAF2v0D49Cmvc/+fP+OMS/l+f8ceD47aRRYAxn0F7f9U38eP/Ie28luPW
tTT8QsMqMJO3nVvdLbWy7RuWZfkw5wg+/XzQnqqx2iqp9sw5tS3LCiRBYGFhrT805Y1JakRTgfTv
5vOLXfAb1Sy1fSUCZ/HSiPsXiwLUVDvEg89RuPuR5DJAOnZjzUp5Ml99fqULItw/V3IFBHHbBQvn
q6//MXQetFI9DLlSRKgCieXS8cXKy8r+B01AL+9jzb2L3YsL2Z7u6jZXUpe6pGwy7Wp7GgztYTIw
VCO8SASXneLUtkd7OnWt+cWcuLieel+WgIzgQ6k1UOO4HEKEJ/soHMuz7Fce3hl4aLkqeuESHwaH
zwfxo/nnqmhtQSZ0rMvl1UPvrOTI3Cit9sqK3P2o1+kXkeviRb3NP8+zeRLh8H/vYv7ZmTVYE3J9
Z0mtL6QnR+MNMHV1+vxRPpzmwkRS1Dd8l//ez4c8TzF/G1KWUvhzyvzVFDeUUn4G5kyffP35tS5m
+eWSetu1/px7zZAlEcrRZ0Q3r1yhnRO4GBBtgRYH7hch8KNX5JuC8XMBNHmXryhDGN4qfT8/F375
LQZIznHgi0voF7vsP89jvs0BlC+NS/nGHkCi3nRafoatiCWWvpzSkNIewhk5/n9tdRVVeAgpv5mJ
9qfhNV+M54fPiH6mEGz3TPyLKT9Jw8iZoPm50Y29n8rbWUnhfv7OPpqGvmWR0Di6Da3/IpOoWwTR
KAnwzlrjxqvzvWmKPfL2T/+/y6ht/I+pYQxJnrhjXJxbmkiDvJmSE+YQXzzLx+P1v8+invWPi1CB
GzMZ8CxmgAtlvcFk+f9yBVs3BJoIJgqLF/uuNdp2NGhhcc5aiXnJpu211ecDZeofPIUKCqB5DKa1
fpnbhbVRY6gVEXx00Z2cLjSfkqICkmLZySoL0lMnlo13TLv62o6TflVaOqZU3vyNffu3Mc/mGaVt
5L/sEO38bsD/Rdqcb435WJT/yeXO8vGbHZANCW/K8Wk20CTDEvRQaLScwmw3Fs4uhVUz0dNaSqui
sjvq+apB2mXpxRQrIXUt8NA0N85YYVdr1yxvXI8QsuMoM0gNw3rjWup9/ogcATZbUfrTiMfrUDr+
gby0GpIGXGlqrXS9Elh05CG0oa499YMRr4cCODbutQ+BPopjh1v51t9R50JoD+Ezsa0H/9W4Qd6r
rDBomsW8HexvoK2RmuqibCVMZBlTw8W/FwDpokZbB+7pAnaLC51Loz6EDNFqaGFcoQ6OUAoCPZTB
A2Wa5FWAvRNkoVFbbOgygquMD6OHLPkU0rMY5CmiNy3g4M/tT0s7YQ9dDT6aiyA68eWCE/5MkRU/
WEfth3YbIfSniHG5a6Nd2KLjwANuEVPDj7gALz40ZvkcG7B5RVwjo9eIDMqHLxe2KPNlSUhZlbKN
Npju1AeU16lRY3696LJGApuwf0hoT3idaUjZzqJezehwL/tZxA9+0+hXyKqhTyODaZnXvn5dCznC
YxL4TXWFhD88y2XcJM6aJ8gfRA77thaFcxK0qu9mOzLXApmnjVcnwcp2x3mjQ4NZTdOAOFg0SVTZ
cMKA4dLd6H2YbcawVWqfPQpuxig27Vig1FzliKdL09u4Fqgkr8sQhTPJTsMQ/ZxspCRo4vd+NeYJ
5SO49RuQNcbGgXWIuo5XXmMtZiw9DdBzCBoTcfbWylYTGoM/VcqxmhK6vR0e21dRalaIq08Upesc
SGfUhsikNcUevYV8FUU+5nKlgL9auUgP+SZ9PpygKEprdPiMEmehSdQbIhSWdmB75+e6A3A7WTBy
RunI7z6Ccks/QGULlgSysA38Nrp1KKinSF8mnCqw1UJUk1YpancmXAsDBQgM4GmM5xCAl6B545WD
lepKlG6wSACyoN+Pz6gMw3rfK2xCqZlHr9LokzRldN/bVLbD2LCWcYba/RjgV9HG+kuAi+SjbhfO
0ZVUYOIZwcYhLlie+oxer0sfJu4Hc6mBn93GmcdVU9HexSMqU6VR4MBBVWHvyQRFR5NmLLqguLhN
TUxFbpLLMkNqxZis4pUuk4BlEyVrXYOx55ZdtoV7iIqI7g1rqLVQp4AmP4oy1ZeJMcPG6TuUy21h
YVPmyVXat+mpDyg9T9goXiegohazhuzZHDMZhpD2Z8UxCsnFAVF7Txd075H8zUanW4zShVLkdh3+
9QIUBq54a44xeCDFkbVDU3BiYlJf9MoG9agxoMKaGBamy1l45wA22hVF/DtqOZ850geB0MTZTgfd
vyiRC9X9AWHGuUN3bE7r9SykC4bFRMCL5GltuY5CB6CMLszMAMNcQgguMULGFVoZmnnuzuy6CqYW
vXYDNc+l3aYFYIXIvPkvEgYcC/CQO3MEx9ywEA+fbw6c8dnC3p2MkEZmOpB0gxYTYD7fb3H0TPUA
xmx2riwNQMJQwY6oCfS22Yuthimci8UZrDbgNrmNfa0AgA//Vr6UsEuXARMZC2f9nJTRgEaZCA9e
V47LqgScXyfEXlPru0Wdlt+z2etXojcNqDOUN6WLuORgwSvNpPboGumvcMLWvU2rdKNn9PnikEKt
VZfTWtCSDGMYaVOFOQVwqHkVe3521comX4CgRsewyx8TDQFFN/Eq6PR1eDSSycN5CpXFzsEMIa0c
h04qzLLKhlHmQuBXrZVmTTaLwlceIYjnJvlq9qnro05o482aFUhd4OwGYPzb6IzF0o+GV1RgDtpI
dzyqcH+aReUBSDG65eDkP7ELoRw9q87AwN8ix7tKYIspJ1Lg9HOqIWLm3yV0OSGWfxvr5A5PB5Rj
bFAfymYJf73fMkjxMqlINDRTvjpD+SOTOSILY/eaFfr3SDG2C2oJBE4KuFbzjUOMMm1teGXYCNI2
Fs8yCvGeRTHO0Z2D5yDrVbUjTuykf+BI6hsAo+jXzkBHAXc07C9Nza4n7isO4As5B9GmMSF2zFMp
txrsV5TB4EI0onjI2xm1n9FF2RhCwhpPPJBjGaMV6iYUN6Vhyby4bhpU08fotg8SZGJ9pOtsAeM+
sR24NcmDaXqPZYHWRja6OpIqzcnIY2jxc1LvzWYq6IAE89obpnZfT8WPOBaPYY/3DLsSrpgyvrds
edTa7jqZ5vgOSR4SzEme/Ep70AwDpYT8FCYR2UcLMZyo5Dyyc3zX87y9hbsCbUXA1s2bMLvTIx9L
sNE7Dwm+phOwDdzW4ysgR7+m1kXXXLuNaUErZgv+0CMP4Sal2AeRWax8H0MPtN707Rdr8q98jSVp
C3JBw3VMSrkXJyzdKSkxj1V2lm6xs5IcZlPF63zIo28ciJhuFFeG66zHyHEToascAxPi4PBvzwqA
oqlK2YLKG0WGy8CQmxoSD2ZUq6VdL9EgQiOv9L8StbqMPlyEioyDgpvuUeC8SH/rHs5V4WY1Luj5
b1mWd7JK7z8fTjVa7wKcuoSqjLORkP9eqtiDapnN0vIr4OEglvArCnWEYNBFpB1hIBaInrBNuvX5
RXUltX5xVQuIvkLn8p9QKP4/Tw6h1TthExvVmfyYlsKSD6iyePEZX9bUv6PpR6aRfJHqvz3LxVWZ
L0pZyXEdy7q8aqGPoTUSqs+m2xG2ngeQOJEXrtQxs6HwJStvQ3Xz3FBAre4w1GgN/a7tvY0Rql1x
18wxVGUDpe7jPKWkq72SGVTFX05YzLZMiURd6+3vQBwlabqIkYFB8ebWAKnbghFB1ngRVgC4qmtn
QoMj3aiR9h6y5LHRTZj21leL5a8jtW3xyLxZ6lMCQsXFDDLMAR5YIjhA1WJcU17Exli244KeFbAN
eJGgVwEUmTV8bzR6w5PeZQUmr2H9xSu3jb9fOcVMJMe4I8604uJOiDhO5CnelgECqzOyjZpsyeg/
UJobuujYptAV4F9r3YmRt6V3yjmwZtm0MJkURvjU6+2myZ91bCV1ULecBgUSqAw+Pa+zQRLJC4KW
beASv/EQ7vUw9hq0W75BM2+yFsqpkSzfdFiC/KflPpXOowjLtZ+QjJGsqjBRRCi1z8+pscOY4Ipp
wCdMTTf79a/nP2VWCspKQcvxbPtiMBzPzN1UG/IzJ8qTjhaOmlotxx2v0W+qHhxWrzu3Zu0jeuJ9
EbkUJv5i8XFxy7F98mgqEM7F4tPrwclqdIrOgZfu3DD77lfx0xTMR1grd+bEDEE6tRwC9icPNfNp
Dxv1+PkA/B113t+Cqmz9UTmYQqnnsoAw3nrB79hoNm+XRBJs7mBb9P1/JgxCF6yhLwxC/to7bNug
dEq49i3HMi7P+qMey3n2JAqjY/ATGud9Wo8/P380NXrvgwyFXia4JxxityMuRjeOg7mxcDU/4xx1
SCcM4nx9LDkwAD78/EofPQzBU9CWMnST/94P4hB0YqB925wNUK170dfRDsyH+8VVPngey1emMfTQ
eKbL7Tawo1Av/aQ52x7+rDBwlRxvSsVjayduev35I31wMRumhw27CxAyVK73j9ROJZ4RXVCdG7WV
40SFd7LWy1PTddH680t9MHo2pwufcjrND/OyUItYJQp7qd6dtd5ud73wy33gt9kXle2PHuiPq5gX
niOh4BRbBGNHAQvmR4HFfG73Z83E3unfPw6T20YFkekHR+b9yOVukI+dOzfnKE6DgxM5KRGts58/
v8pfFWeb/zkIbLJ0UAe9LKJbqRtiClU0Z7MK71sYKXk43QTddA8u5ovc54McwfZg1zlcjy2DGfH+
iXpTt+cO8sw5zxLSXS/GUsOrJio6ab0ivg0LfAyaXWTV8rESIDdaxJi/mCQfvD5qgwiLEi9sjuoX
96ClHGqDxpvPBmkaKVLdHeZJmerScvziBX4UlgnIrq48lYhSl4EjaHKr9CDjnOeB+pM0t4n45Vba
cgKBWLf3sq8W2XSHiNYW8iHEheGLHfrvQig6suTWsCuhidt0m94PeNEWYxhVQpwTIz2K6jclMDiM
5hrDmBVbYoCPACq09E6Gu0gvt50hHz2V9+tfNgLU9ncRQ32mMHGHuUaCrV7LH9uDqyHjUItWnFOS
ea0s0aN6jPJqCUJ6mQGfnRx5Ba9rGca/HH+f1VTZ0vSLuPd3N0INB+5WDpV6eKaXKypp/RJQPO+j
ReW2zq9Q9EL6hmoFvglwBMG3UCLrcaX0fzh++X+YeLQwgTaAanA95Sn25whEQebUWNCJM1gV9Gn9
2DtQt0uvrQTFtM/X9AcTTx0wTBhxAswltNb31xozr3FjwL/nbi4w6qy/10X5kx717VDkx7Cul/Sq
dzI1tuhxPBEs9zbr7ovJ9/dCc3S1YULJY5mRJr6/B71M3CFBkeAc5uWvKddWVTuPYKb9/RcP+/fU
UpQ/HwAQExyq8MXA2pR5oHE5zhnvhdVcDscYBqmJggt+J11HK7+80uwHGPcLLY1Pvf+zkv+2QwiA
AH1nZhaRBZ3niztwOaa7lT4aZ4dSdwb/fUhOGAYvLKyn4/6LREv9svcrideqlpDB0kRb8+LdlkYT
Ih3WjNgCi/oY21V9yN3WuMZbo0NCT8y3jRGXXwzy37sEO4T5DykSbMrlE0Ly7UsxZtO5Gymvl21y
FIIGCO29RwMNgs/f6EcXc0h/IH1b6LNcptJuqWVgTfThPJcz3Y1ui1nPCpgbhJXy/3kplVL8EZam
Gq27qhbDmT7Jd+HJ7UCSrDfWdpqs7N8vCIqOwiJbFfQiLxdlgJpR5mPpdM4L6yUJkAxyU/+cVP7r
58On7vlygvguFGvarryyy12W3NtIkjiZz1ZSoeswOwf4ONvPr/HB4rZ0Nfs8nx7eXztb5aaVGWnG
fKblco80xl43Gvwkyy9yrb8PFUAHONeDXEA5QFxmdHGttXEXy/7cWJQXq0w6h6yoEU9NvcfRQvjS
GYzbWopwNeR1+tX2/cFKAz6Dgvubnx6FjfeTI0+tvg2juD/bg7zOi2DjZ9rSwnm4D0NO/DTLHE2Z
+WJIUcZHN0yOSUURfGzQxRiuU0x24X/0YJeT589H/y8gh+1YSvJAocQI85dd7SoZXZf6UX+OOhGj
JKrf0aqDEoMwMhqMbk3/KYDa9flFP3oXuFMCzONFAMS7GA13COLacFNGI25vXBeDirpL1gZ7tl5J
zHIwHRmxCTL8L3btD6IBTrKmwiiA/OGR37+FhPYC9q0Zc8BJfiDRzLGoeW1y9Jj89u7zR/zghZMM
A7nTER+3AHu8v5RqKaejrPuzD6NgyZvHoTf2h196Zs0oC3RPKKeZXyXFKge7WK4qDzUJ52ps3Yt4
Xnut3wpX684pZhslAGrNeWzEdEoQWRRop2lXlXCXzNHl4Il//07xFHUoEvKHOnK+f2DdrFAKHCdJ
HtwaP4NAS0/WPJYnbMijc1vqeJdUFoKygeYt4ZnOX1z+g/GmUmKpZBz0ITWk95cn/Kd9Xtvz2c88
vJ76Vnhb9AqjI47v9rUJMA8KT/Lvj7+OxyHeA2Fq+Cbmwu+vmkorNew0FWdjqn5PFehqMaybQn4V
Pj54sZx2OLnxWimO+RfXsfQ4zRPUAc94BcttiyTONyeKvBP9EtBrNR0LmVmID4tQrixvoCPWtPZ9
7ND8+NfTGmSnuguyMTxeL6a1a1YDjM1wPuPnRaZt1dM6yUWHXNRwiz80nnJD88XDfxChMLO1bNcw
FDLrMnT2WWyEc6LP59miWZNE3W7WCRKe89sfjCt4ub80GCmfP+alvr4HLJDDFvat/B6byHgxnWiY
BSDUzfncdzWDmPVoJKcTOQOpS/PLAV23LaLA37ck33A9B4lyml/vMhq1OOh4cp0MDuKneQHjHVOx
FdbIzRfJm/62Zf253JF68Th4GqqcBHLlMsaMlpPHRie8m8Z3jT1SxCgNThjB2aIQR3QEu8cowfzT
S/3h2nFqFCJcHcPvoXfXYxTo+DEU8zJp8HQuQp24gBDyYS6lfkJnldafn6CB2aAja+LSs+RkP/wn
wk9rh9R+sZlZTY/I9Pc5atV0qowQoUTHTOlr1QAFNLtBiBnW5NBE+xEbNQi6IH6TWHFXrY2RoRvg
ZiLcdZlZLTERhhYcIWwrhYEPaGOXcKlmrLEbKKCya+V2rpEUDKSWbg1crvZYiuTHCj4Vwg39vC/b
wFqgkjtj/UWtgKuC8o3xb781UMI/xq1WoanVaz5kLdFsnHw016iTjetIIEU3Or54Cjs/2FG4ipZ9
Vg4o1kzxWhuD4iA12R/yLs3PFfIdV4HSeW3aMDnQro85KJQQ0DVK5eXYol0PQ/pkBXifW06U7fw5
foDCgI630MxNRll3p7e2js0X+gGWVHYjJmdTKMQzYhJhfQxBRdA2QFS3zSDpJZxnV2UwB3Rp4eKa
UzJs9NAoNrGHvxNS3+aKGdifdC+EA6dj6ToJfdjOvMqNhcw6Qncobo+a5u3Tjg68qFN4Un0HpqO0
fcyvKu0Y0nneyNypN+nouYu8pNUaw+lFFg1vOjOYZ8Rb7WjrmKp/aaLevZRVZi5js8KoPUynL4B+
lzmn5dKUoMznvmFmSRLex1S9xDSeLLO8CZw8fMC2dXwe8Dv+KpKpkHm5eDgZ4KdDqZtq78VlPPpO
XCRxb8am3lmSMxBKoouxwz8Rb4PbWiTP7LTfiaH/NnlXy5aiFfNQmfmwab5/QKNtOasw5W+mFhW2
IHqezPG+HLP2iyB2mVi/XYdiDf1QeqF/1UlwAo1aW6beTeQvAA0A0I2+Oph/GIIcwiTBiePyXyXZ
Zu5GVo/j3gz1ru8C7eQgT3iww56526T5xsFZeBnrgb+m7k1MYWlfd2UhbjMrxaghd/sn3DL9Fxmn
8ltt+YOKTDN2Y7KZngHfRUQvt7ySXulCOneSNTLUABdqJ9IWstDc68HEOrOsqmpfwNhegV8Jnz7f
Cy6Txrdh/OMR1f70x7nOCcqQu/HGc91rYh26CMOgAgMOTUNMnTD/VVi/3OvV9VxhOAbaRHjKXW49
jd1h5Uf5m8ppvDat5qlJ5y2nhw1XvckrrH4dZMHj7h7ACC5G7v7zx/1o1oBVx7ndU2DXy1TDHcMQ
l+nA/Rez5jJXe3tCU+g8J/shp473I4qbSDNZSe3cxNRvJw4CCw7+D56XP2shWA79q9T0w0diEXDU
oFqrWxdJi4Wkh0eq0p3LIdKXeTogZM45cUGUTL5Yc/TF1d1fBhaXkgqVdprn4nJXznB/Tom983kY
R5w/hQCxpU29/kvrxxC2jysQq8V1ZgU/DgBnW3WvfhVUV21faCdR9uh6Ajk6Zi41bHbO7iGVjnGo
4xZfJeRrrq06/jWEyTNmssPJZ41jAyj9kymKoViCOFkMHagtPZ1wJ0xwl5i6fFp1FcqHOqxXpFy6
ZvqG0ZF26C29WTelbSD1EgoYJaH126stfiT3czwX23hda6X+TVRdgouDpduPCQ2Eow2sdQdrstkO
QkPHO8KQPJoMcTXwjQvTlc4amhQcBIQbIBl78aYCFXTtmnH3KFJM7qWy6wsMPd4kWYrFOpIvW5AS
+QpXvGBdoGy5rBy0dKIClUzSqywkB8GjiQ3JuA6rxLybsNSIlv4gM/SevXhdtfZPSQV+75JPHPGV
zZGAbpIb+ulQpMssWM1mEmJCht5vXGNFGYV9DaaPvVggrI93LvK8YSLElTS78Uab5xWagesGetVR
UqZDRFKioI9f+d7042bf+Sneyr2NPFWQ3OXSz1dsjw0gPSwsjNBAjRlT3Su3rfWbWZvsq2a0h4VJ
mX49zEG1dSpcxLqJKiPgI2cRuYl9isWYH5OgxtwB14ZVEKbxZg5beUchPNm7SIdzw/W0a3PDWbhB
6K3DUfor3wQoiWvJjMnnjIaBBxa0mIrywUkGue3twl6bEocHJXZrYvFt0eBuE4RjCaHgGZZNtwIR
VPU7rUlpsetVZt0nSTfhoNN/043I+A6ydKK6LrF8iWpz2c6tt0mSfJiwaB+ifV4BgEWzTH6jRBs0
yyYW9TYoME4MhJ291KUtIxAUAQpNhYtkRjLLmz6r5CYwKD1OgzVuIh3B+eVs0fCH4eX9QOTMekSZ
HOWpmAxjQGUrCXcoWlu8SBbX2rQnlO1lH5h3WWWyLWAgenCSEPScHgt4/Zj1GqFVI/sXMdpJ7kD3
Zl62MGvhWKep/tzkc/U8C6odYY327KIvkuRbDjlr19ehFS2sIhb7ZJzj7ZQY2jLgbL3FQ1HirN3K
8qHIKdAt9LrFDUj46LzjI74wWz27KhtWLgXeduWKMDs0Sb0tkO2oGIVgjI991i+SYUIwHvsWGKYd
UjB5hx0lJBog3RsLQA2whMJDGQqNhu4WjEE2bXRAe4VG0g7sRn1h0vfsudhv7ikzpijBhE98PslX
awJGAuQxQNGsLsg1a7xIA/R15U9+kwHgVMUI7Gt5n4MExA7f1us2CQgL0yqWfKUYrjv9FcRUqP3K
0FkJig1glEJJEWGx6jzm6YsOsgpEJNBNCxhFuen1x9x5tKdqpw/fLRw0QZOv0ZXE10EScV/Ae17R
5Dz5OXAY79fEiRW5cmDIG+7JN2+MFJ35+NGwbrEbmcE52nSxZhjwvYnrpUP6+9T5P0dcU3EdWuYF
C6A1V50JqB53FvXvvf7TRPEtcXad5W8C8PElJszcN3yksdbLRVNhR0gthp4r1PYU5rJGogyIPQxR
4rvVg6MfIyNZ72LMyDEu2TbtdCBDRB2Z94ziA8axK0iPNJ4R6a4z/tsg4bNOA4PxNbVjgXqJ4VyN
WNvo/LiD1lSf9hsFawFCmWPdnWyZBDt7pGvSoC2k6504h0mMd0dRLgTWKWsExoxFQKRUOlDo2PTQ
/pLwJp9ZjgbmcxTkBIlPcxxQxK9NRDAdb5sF/qtw60UTZAnA3bZaIAGFSGAV4qlW7WKjP7Er7Uoe
WNeaRyB+62jUn7MpO8ZG6yqczV1KLTL1cszOTQw9iNa1Z28G3b43DKiiyPFea4MJjZVjIloewuyP
llbjvJIeOqs9+NL9pQX5Rrdx7DbENZ4Hyvtla7ragzvmK8MMf5mVtRWJRNVJwz+xBsDYhTdNFx4R
AL8WNZFQj88Ft8C6/RGkzn3q6MvRTtYSaE9tGRtZb3zu1jZf0qI6BEP6OFE7RW1vDXp76fpYcOyY
UNg+Hzsw7XY0rkH48C+8U7DxnNIYolrsYh1/FOe59W/y+o4fE1W4TjDchrm6YfaB6un1V0BaJjgi
uy4JoY7CvAEfmuSNxKOgDvKV28gdABr0d4CTShaBSPaO99OexuuShd3MmZKl35QlqEeKMrq9b2IH
z6bmdsxyNMIHXGgQJXVex/6pZXKZEQ7y0uVd5lvcdlbA+pfh8KjrJ5ZiA9ot78CLj+aVDUpgbvNN
DvaJu1KTtZA7NUeT9MVNmTNM/UnRLAZv24NdXYAT/KYCD8pRN4zG1INO5dqU9B91bWsB0kUedunm
2ALQvXAhUClAZKzf9Vq4knwJSMwPDbFTt0VSJnwqzGnF70nReSNSmMZ3tuEVyzgpuh2gsYU/34rx
dyrQEmubNc8Ht24lk5M3K7gVg8RgdF6/S+ZSgZTnpcdbbVJidYZSdB54+NBzEGU3VN+y6l0INWOx
bgFBqZiRF+GiTQ6CI7yCyQFEXrWNCbdaHKayQTg9Xg6A6esZz6A2pLb+RsA2u9cKuzimAsLoW/TG
B/SFgicCq0dA6fBc4+C8SOtyz3suEv+7W41qNiHeshqKeqeU66rI2DQxEvhElVKzVkXe7VvSDT5F
y+5V6/Wrljdl0RzXX9k0IaGRZGi4eSamXKjfMmfVWlNKk0nJSVupLulBtVFxUmjSP3Lpit8LbeaW
uKvZxqIV3a0QLeUkZdNrHzhNrqRurPH/3qqpp2aDJl/UQ8dsbLK37+bZPWJnuGW55J6CvE4b5UE9
d+HOj7wlb0fjAztG37Vr5ntPSRjl32U7vsDVubJzuBIMc9l/41yHi2eIgN/4tmIKo1jZAVxm5h1s
Bqy3d0WDaxefjmHOMCBKihJHh2+Ats/tEBkmViTzSX1wsFXHhIi7SWBBMbKdFj42pbPFM3EBcs8C
Ft5wCwCuOy3YBFWk5pTyH5kgPPkUJUzruhIkns5j6z1XIFCzQIOd8Fp2+8lSykcvnG+ZT1uFDpqD
o4sl09wEO17P6OLFmODwGhz4TD0twRvgH58kIC7BBzesyCixb/kVTfzky1sL3dP0RzoeRHCMcpzw
EpIeT7sawbW0CgqPZrnRl297z8C8Y2qz9/DNSpmfLY6Z5psYvhg6g6M2opdyfMhYM7Uz3cqsv1G7
zcw8V6PCfTBG3BNDyt/Bv634gbchKYpv0bxSsc8WYPCkWoHA5zamvc+mYsNAsvwnFyQIKFOw9vF2
9EO4Hrdu/Up7eWHNz5z8KwBz/G6t+DboP7lJH/IOlrcrz7iKy+ltX+TqBVE2059EFO8a38Dv7Eh9
eSexUKjQAVTxs0xpA6a/VX4C74g+FZhJ9MPC5zB79swbdWN9g80az6nmYx7GKzWymijWg04pkogI
XQw0b6o/EYj2cH02jmiRShj3muFueXiXRc1C8DX8cbHZZBLkxZMKifwjgpeLZsBst1miBXgDk3Y9
mAECjruseOJPVWn0099xSRVW0/HagkzO11WcKCVGEP0tcT0E9i1JMbrJ+TbPB1qfJyNxbskBIpdU
HhUdlCNT+457CVNx4jB3zfOmCMdown7A/mongZai7UkutnNtZGTV75dBSGgyTyU5Gj9ZJrcljILQ
Spc4v4NJ3c3URNiPTJxqxL1O0jfFDyr/M7Pmu11GV6XcR9qmMJHBxs2RfN3Vw3U2R3z7MXdXg2xv
tFHCXtqpRzFBYapwQQxgbqDBv6GfdezKalv25s+eCck6UesuvWZx8RcVItraQ6CHmcBbxXIU4uB0
YEqodayUynMUXApQljUDD36K7TCG9BBkmHVI85bGygoAEoZz9WZO0zNbKP4S/wQCx19F6WuQ/nY0
FeZ5fiIqaOfOeZnMdB1o7rqbjY3a6AgzjDGTWOW6/KpJ/LZq88YrDnNgP6BJt+bLKk/gQd8yWxsp
YxKLW3UvfZ4+MId0UgnSgAHtSgs3G37AxWet6/oNFif7qXnpJ/RrWRZ1ghnSVp+f1Jiq1cqvAgGy
SJv0Wi1HpWxKhqlSwGxazy62IzaO6eZbQFSZZSFwHzWBIgecyrxJxS1oDfz5tuTNlwpmGL8zIDyh
1RBoxsrlp6gWbQACYUR//5ZTkV0nhUqyp/5pQl+cnyBoz461wc0J8yomPStpqjcmL4TPRMlhkY9O
kJ3UWPI21GeViSFWurG1+T8q7fufceJDx/FFQcrVE6rjhceGzPCF5AZ8FdKeSoGaqWKvaO2XCluW
xOrXLZ42Xe1uDM29Vz/JizOtdBXJ5MGBs+nowQ1GkipSkiCyj1OE5kZZGOotRF2P182AprSH84M3
HfShffbdxyD6rbOWubrKdepSHLW5v+YLQ8fJI25/OFOw4aSOmkW/YFNm8vKneot1BGgtauHsuFj+
TcmVCto+yfpANkpoXrSewp5vDLfdqpjM3OODmsKsTrWmGdVQMfeBa6tXQq1epapzZv3mvumBXzl9
+WTGxyzsrxMnvcs4sLG2IDuq4xCjL5sX5i9rhe9n3EIljqzdoqOMBc+GtbMXtsrxUExc1l28UxwB
ZiAB08Q0BbOXF9dumEf5QVZ3YzZf8TtKDFT54MbGizHlxwj1XMaisYsHos8zX4lpLA1hf89fBwDV
XYiWbxFhnPW2o8SZ/KnIBOp5ZP5YdfVdDWVbxR/+iTtlBNT+QYTsQn3FRGfbUDNQH+YDlpdq3Zdn
volKft384NvYCxxKQan/qlcq/JJ5YY/Knma5Twwuj8cOreUmXcxNEmvHRL8rAn3ni18ym5V2OBmP
x0NuDHGAMICzwBNLneUZlC+O+MYGS0Bh2auZRAp4SKHkqgHo+q3aGKAzWLiR8A0J8YcvBAKUPkuZ
+Vls+GdceZaD/sgnxEqVNvFvA1GdJwmk9U2S2JaRRU6wD/3x5LT2mjLqyo9+87twdFVbZsAxx94T
1GQ+rgEhk6FiHgurAB6HrZYXv5K04Z+TtdrKA/nC2uQXqGkVyTUhiqw1HvolHyD4rdz0B49XNlBP
KH+gIomZDd9ejt/LGaJEvuMnvOaHN/f0X36rDY8C/9u5kUupIMOzqHzddWZ1HOUy/DSXJLQu2bh4
JyYvIhoe8/ZeJUA8HUIahpdtB0lzi+yLHIdnRHtlmVFKkMG9peNQz6GEa6lRI9cjDAgUlluIyTcj
R3KVxPlOhzLxsFDzlHdEsf5nj8EXB+5YN6g+EKZZLPaBn1dxo1fDRBS1Ekjt9iFCxbsDNasOQDGZ
eGdiZVNEGzVd1P7dED05H7u5CjY8B5FRMTIYjxq+jF02CG2+MiNUAJXsdAUH52TU1wOAD5XzqtnH
oKpn4O5ZxdJ4YHjU+QzLHVwbShUzVepnV1dqw6u9UL0/NT2JSmRtBUPjJG8Hppn4p94t9Ry1QbFo
xlqjAnUk0jKeBp5KfXkSEcqcFBn+mRLq5ffkEFw99BsM6HleG1Z4qjSaRgKUNnRb7ouBrkS8qTmW
q4nMBsN9pYygA6oMuQsOLcpUCOQ7/Mv8bUvkR7iN/6bsvHbjRtI2fEUEmMNpR3VSt7LtE8Kyx0xF
FnO6+v8p7QL/uCVI2MUCg8FIYqr66gtv0KW+5/fRPILzd98lyRFdEWoHA4VBGr7zmuP+Px8uJb3g
j4LVv/Dm+TKpTW71dtqodJbfpre6ZVtYEGTYMCN67Xa8VI/raKdsrtVK5xPzE6pIFg7yc8Hr6MiD
6O/xpN4lo/kr62/TtHw7wTuHbK4yjCPfp5jbpyac77v03uecRP5iNVSUcncTWvH1APoRoxz+sE3r
KXLSH+Q2bACV9PTUsuqt8NzplC1VLekkKHmPXbmaNA9HWlpDPLVeUc6jRz84+BO4tzwea8WaX6gB
zEXtvpCzkbA7aCFD/eGFqSSRC+JbwBTyYUYUgIjzn4NXJ/zzNnhJMsyX+A6fElcj1WZ2TIDilww4
+KznOEXxlCy4xC2EAKYyUt6E5pLEUP7w6/xhnKAXlGTYgt6xJ+3+1zi6t2q9kTURD0Mn3FM+bjnT
Bu6E0KoCkqY27bhRO1ztF4WDULWuk/0Yqki9JvryCBM7N6nl/7GpphA3PqniQyUJvGLR36ro7vJT
6m/ELBs2gTsWv/ve3WQSH0p0FFNMJrl9lhp/MYvkvHTL9FktWAKvicClxxlvmjWZ+fjWnWP7q7vh
GpjvrjCaPteYE4SvI6xxtVMRONhEdXWKqO1VZ4NX9N8lpnTTW4QfVWBXrQ3fe1I1au2TFbRHAl+P
iiPvp6SfRofvXqN5xgtQhVORuGsbIYj/LjzrbFOPEux8XjE7gC/ZxxkueRQg/LKHnK2Khh2pBJfH
RO5VJWkSiV+ii/qEnCas+ZruTdo+qH8MmYnKduY+WfW5IquCb1S6kcqjQOu5TBB70rbCX6i4F0pI
Sv7Paai2DrNG/pBaEXxm9bijld9ThdAIemCx8RlGc3xSJ2E5Faski9bciQAOKGlB6BDxuiykpYS6
KGiJRUdQELTvEEn1FtRZsv4ZIw/Y9daN6uOrtdURxLiimOstpyzaCL8Dz15KFQc9JAfCZmlT5hge
2R49yCnJVfR2aVHhMLkWGVaUEVpAHer/jub84svDh1+pqo1V5xWIird4QhB3ybrLkcZL3aOd4d6E
gUnv9XcjtUOIxOaUUay7T1poHPkKXjhvKmwmi9Eg3tZHiTdgT1bW1NNj4T6ZLSoRuXwGb6l2QC9P
VHa6xE9REYil9o9mh7vRL+jvtHuviH+qrLzIU7CLmAF1+mnOINsh4sunDaP+Qpl7UwTZ3fCW6V1a
whanoYpXYfGtJITI6I96ARo7RtWSxGYejpgUpG9dt6RPdkQB9SZTLdoMFjFck53afqxmFYOpSNS+
KBDewPpy5+ogInn3/ykpkgD3dvdmckh7MstY5GO6xNFnzeRB5Uc+zPWGs88gKYjn+K4JX9vkhcHX
QvXr0qEGgjx69/r49mWCeDiq/HDCa3ik20ZtggbueMlNrYOgni07mPkT7dZcs9e9jWZU/AvqC/3W
5G4yykVUfYtKcxVmM86TNs4GqCwQQjQ6Aj5/Osjpn87Ria6XCuYdCYln3+KNuDbM4tST5LToibaE
iZnEXKjxlYPgNic4AaCdQ7Az9ip0zK0q9PiUc4mCDPunoWNXtdlSUiB7ZZYuQ9p2usA5E3dn6vxi
2mWwwBZqrxX4D+T0XBcchl79IzaC7UA/ldgcgxnhnUY0wyQBEb1OYCACOXyLshsKnupCACV9ayqo
UMYJJjn3yZSWjakvSywdesxgjd58fbs/Z153Eza6nqdS7JlMwJuyvdo5AV2ePkhUwujrzUnVgiLD
XK+5VaFRxQoVTJswVaOLHt3BpdXidDI1P3HkXkCAX6gDSz0tNNaTg18smqgYtmOZNzrIkKOdzG5n
X6qAUEl2RPJLLVcVuIfhMumcgdEfGqcEZZRD9rIfN0k24jdi4Pw0btWjsHaQ3lUBUO1ousaOmd0I
Jne8U5MeZWs8IcCjrpP6+j8qoFHo++2Fr0XCMYHxmG1dhaFYNVre2hS6EjAswPiAVESUfFi2Tnxo
GkpMAClLPLQ4aFrEOODzVLsybU4eKiIOYB/CrvorNskME70DS4f3EnpoWHePg2zuPNYVX65gjueb
E2Y9HAdZbTy5UhzCylnR0dvEGg4l09BdDM1WsdCNnBsKzbWfm0f+dRSp2mtRkZBC/2JD5QEopeDC
MZSzYtoQVDBZd8xmDaRkqFGCo37m5zgzU0fuM9IhwnPXwnkXVQ3dH3Oh0gG4Z9LsxDdoMoaFimhF
1KmWkd7RKWEBWX/UTwnX2WfJvmeHqQ64kYTfMSM4trTTB1c66i0TTBht0dttb8I82IyZ/8ficLI4
X6iELCb8UP8vhWVyhs6bAaQG3pk4gQbNvGgqBbkafdV1UIeiF/3MAQJ4ZgE3W761adWZgNTet4xT
VBrORY2L8EIm4CEH7Y/bjh3YJM9MqtSGtrNYlWESA/LC4zBJz5k3QX7C88FD2m1ojyo9KjoDHm8P
/GpWT6CCjp/bh5G6Rn31EA3HIUMEpqeFFFX7uPf+cHcb03o1Rbqsw2hNXCzQ7omCeI/k0MogppiC
CMEOMMv46BBf1Ik1kRzxfgirhf7sinlbxe0twfDEHEEQNY3RPJtjfxndaO8NP2RyaWV3mjptG3B7
De02Ozmq0DrqGNo01l4d++wBGhkAK6g7MOFOUEDuWjWT4wkz0e759qGdP5SxdS9j/2z5WLuk/nHu
vWVdYockNUxFokVn2+DZsHDyEsJAwpBbLFFVRUlrgtQ7bK20P+tBfan79i7qkIw22Kd5sWp9/09f
/GA3IEeIx0h5SCpyTZ1Rk8cZGQkObmYjKjOB/0gCT31M1I6Q+IeBofqopT49ljTmCyYHpTZsOezS
qfkh429qR7tEHH/Wt6oFZrftY+gDEwyrbl3XYD5pXHbyzmo59yM8ykNkWIYBraVmq3KfAhUiX5+e
jKR68nRMgGLmVynZYCHRhrJyJuLiO60ALFu8DSPNSxVPr0XlghN4Vr+vvgPkiEVBi9BCLHIxTTEy
2tFWpVwirW5TD99wbDtQb+ZlW91t45FhZaKB/G4wqqQDHMblzWAx+PNJatTJNPm3loO5ZpOsTEzV
oR3cdRU23SrbCBOcwNC6BBr51E6Gi6pBd5nd6qXk4EZMlCTGiF/SABkgwIavneGtskjHrLtH8966
HUizXJxjRjJd20z+DKmLXJiL0hWE0uy3X2VrvcwPSeHcVnx6gfsmY206TdFqADIYJwEgw+wMYeXY
sXQNJhsFklWLoIl2rdWvKnbayqcPaVH7FsI+zWnBdHqM4UIUjAJKZ94nvN7AnHbhLHbquqj9rCMX
HGNt7kRZb4xWu43H+aboHFrHoAkXVvAd776FP80PvsMkeBb6TdO3T6Vb/86mgHy64ChkKJAiu52j
MKtlE0svWDuj/FlZtbfCugQP08p7nJsWcEj2hFbOFm2ZPYqO6putlfuFKIk/Ip/vAdijL45O+exy
BHUMe61oXIiy+h2ljrmwA1y7qwGXpcFl46HZ7WYD3d5qoavBNye7xeE6ixh/W+13lto/1SEoHEND
NS04pv70YtZwJyx5MoJoGTBeVLlOi8lbQreF7/G2dH293TYevzTYA/gcsqM88W9xGn/Kw+aiN/6a
r+ssYTLyxxndjX4QHfKx/QGsaTnm3u1cwoMZMpR8HExdxzJnuTNBVePoCo1a35H3qSef8q7HTjVe
Zt7PYkjrheo6Rhqbk1NiAOuHg+v8exTNriS59Qh7UAUQwNPREXM4snVEfYnifvC2iNTegKmylaRC
pZtPpI7R79HqHi03hNQZb2Ecous7VCvi8NbxFVCofW3yl76bF95IqUMUdjC0kbR0/SwlzPi4n9W4
clhG+trGw1ataUDTLw4CdzaFVJOH28TXv8du8hCPyW3OiEMXzneYxN9Kvz3mKgSQk2aGC6bA1R/V
wtNae6N+kKgkjCxcFX1yIkarzDAtnj1tXqpzwqPFnRt01glxHelwZlOJGOWw6eLnVPQ0+0lYil4S
JNV7oZDqyJtcpnWBjxlLPSMEomOVi4pXAf8KQQ6m5mx7lPxuVd2pToYAFxrfnxlGT08EfbTaHlWk
d6nVedp/Um18BorE8saKmi+iUiJtjCmhycttj0ijzduhNqNF1E5b1D92qPhvZvoSbqT160KCXgMk
LX/kdt/sE8SdVnZWWMvZioKLrTWnhqJ1jOVPVcYZZfkn6oNvmYfzDltQFXrCB4EwRYcBhJOJEY9N
6qdF1XrSte1AARHgwLwYKMIJ1BMHYhg6mEMVD/BWHlNRn9JYbhHN3RXEcpAroJLkkyucQ8q9A8in
C+JsEDHxVxorhbvdqT/Kp9BJnL1m/O5q+QkS0lpFVqdFIx9uej/HBmeaeZ4k3nKcAUEnGA9Y2BgA
5LdHSCPDQjeLQ9hmezvymGJruVxUTHhJNNt7QGbs3jRaeR1wYZLGPbv1HryCuWwLq6Lz5P4MCvGc
5PaRc3NPXrSWTHQry975uGDBRd+rUG3IcIPR8GvpsvlDtNto4q6BTdJR7wC+z1aASZcuF4BhD6MZ
1gDSiaSZ0RU3fdmJbWW3LCyzM46RYRQrBKnod9fkBR1KTQu2Ocuw6ORuGkNt6dljdWKLlHtDaN6v
Ltesg+FRls3BCDbQrSxEDONpXGaOm33rysJdNZqJqheA9a0ZAK717KFnVNa5284bRsTnMhQjs4yC
Oe5tnFMiBtBY4R0qC5s8FmvN20DdS+sxAYxTlVInxWuZUpJ0rlWdclCFS7O0n4Ko0JnRhf+kevBz
Hpruu17X4iScsTv4eTzchUBjbuwir/cjQMYjZJ70rm3pRLkuPAItTceV0enMbGurWEZZH4K7sNpt
1drxcZg9H1g37vVkzOY6lTYyiwneIvoQ1YwHKcWXALHlbZZgvL4aJ3YjXnjD0vIS8nzTNHeVr7+U
ugATOIyi3JpOOQNl7otELIya1oG0xvkoYjZ0mkXd2YpSb1+NQ7qPgfnuMBSpV8UYCvac7R/sNiRz
nqbcuQna3v3psqpQOwuzdYWe3ks9VjUzN2xZnvxi6u91EJh3vhtl5FGFdp/I2OOLWO7KzJ3xiPge
auqigNyUTPETq6BcT+GEWZSRK1a2aOnruxr0kzIFgU29PJhteBc7VXX0xx5+RxFjbBFq+njf+dIJ
N40GigiYkl/eu/rY0YWz4icH/KukKEpi5hVRfltTncqda8/0JRAtv/AtylWftaiGGaG50Wvf4yyd
ij3Ezuo2ERTGRpKAB8FOfUF1F+DxpkVrGAAOPUFwEWHu6evB6/BMBoOw0PG1W2aDNHc22mL3Bo7c
q5C69lvKglqCg2KgplXZZZKGeWwSL1hrOBcu5wkKM9Dx4bl0vOEGLF5UgA8LRnol44j/S9TYNfsl
M9Gvy4LhklURAdUU8BhyM121wKExEhPzqtbj+I5+WnMJPcA9JhyTTVnl4zHqfP8JWhlsEmTR5C6Y
lWmQa4bGPwOc8TtRyPJi0Bo7iNgu1lpqfEsaUd1ZZeighz88Z1YLHtGLMbiEP7KOjNkHY0EPquuB
G9ZtX7F0SsY7XiY3edHmYoku1fQ9NVIcrzISA8uJmagGkv5O5dab1EvqlT7a84KD33m0JjO+FQUx
TbBBLlVqGvvciccVYujiwWD3Loe8cEjF7BJnQg9F0iLU9xa6oXTS6SgnXQJEFpMwuCj6dJyDqlwz
yW5PgYsJcgtt/hsY5XGD5vxr0c7jwS1J4suuzFY2XxBtvVHf9j51QaNX40GfOQNmXfbbBr4UzZbJ
TJBvlUN+SqYAV1QfZg6ssug0NpXYOhmbivgDLFLr49U8R9a+iRmvlYC4gQb44psfRrSr66bbRLPD
3DlG3EN4iEIOUesuaq90tnh3ehvOdu1+tLTgnOghTo1GFatcP+DntGqdpjbigXlPBVaJn6VtKUcm
BD9jr59X6aR71MNNv0H+IN22cq7WEnGMld9N/3SmNqxkZJmn0BbdfZdFrBcLdCaSe8avkOP8H6YX
0aYM6nKvIyOzQCw9Wxl98qTHwVNWsYtdzHqKtMTRKxbdqZxKXFpdyQDGrth3tj8t+zDuwb7OFVUZ
vZOqiDKGxQXjHKcwT/EwJquwgcqUuR06vxHvYDbJ0NqIFT4QPRZtnftHw+nEukIC9GAJbPH8ubU5
dHqFSLdTmixDMKxmLQlusIjwblybtdxPtFSxNsKAJp1oDLPCGeVaLvuWSIGjQbvycXGi/u7Y6a1L
/6HX8AVG2HwJBB+BzjlQEKawwEa2kn9cnWZMLnCOkRrgbr3IfRCyMVjBPEevgyOQ8RpuNaaWZ6tJ
Nv6BvnCGuZSTUI7N1aHF32cT+6CfXcrHdV4RDDI8ila4QUWrLh+jXdRojP/9INkIAQg+Gox2FVll
fA8Tbl6PlkBQmW7eMnLMciemEfw3BnRMmZ0OnceomB7DCTBMULBbozHdDKn/LCO3/YbIYPpEMAJW
psfAdJzYXA4Vm0bmLEw96Jsb0ZgUOiPKvH7B1IJjeUQZEngbSrdo0iYomGZgy2gNIm127pAbWoYu
hX4PTn7fOfWEVrDX3sQewjEeBofnvC0IHOU835Qu5T54rJ8IqvZ37Huw1bhoPYZCIImZR/qDldQ1
srXpuJ2msl+lM2dQ4s8T7kl++X0mBwMGamMFqADNQ9CDcqni+hIlmn4XpyiSkreIaoliLwlGLf/p
KzwTfdE/oIMVbFKDfkXYOuBWsjpY6K1M1oYENSazpF+LDu1Zpx41uKe5iNDRteoX6aUg5G3MxWrG
+NimwenGK7PbKRsQlBazAYBOGcMSsBlJ5gl+e8YEGD10KgOOX988piO9qqyy3LsSfzqlNOkt+1IE
95FRUMsIvl1BHrnvY1cAF+r2lib+aNCNwQqY8tbz0nIlK8/eyajv8Agl4+4Gq950ZtNtBxBRRxht
YEbGortvU1dfmzknTitMedSjYXzAqeFNQoZxpWYKCmbSjMgM4ic/rbI9+g5grwen/R53Ml3pTQsU
Jy50puulu9O6WSyL3LAvmLFamxbZ3b01zwxU51i7SeJ+AlkE2wvj3mQ6AyCnkd9NconTpbjRO4Nh
XZUkzEgtcYeSPhDF0qHAG4AzjqU+LxJZOSh1iv7kzH328Dnx552kkq2IR/8irlwRnayoqi2vCNzz
nLjoHTv1QaXFZSBOmF0/4lfy047zfWQZhNG2/4Lla3xIm/ENghuu3a59LaZkoHXS+XB3zk3gxaRp
WrrNEuaJtu7/Nms72Qe4Kj4r+i2C+EW5EjQrNokOK6TMWvOkIfT99PkLufZ1Qa5B9yHwYBBEzm3h
FPQ3TwnqC66iWe6dTXMMOArSeAOFoqOibQdw5A121mFoiu08evQjwyS91/xJ3EZpHq+tYKo3DVuZ
xiMN7zKxkL0mh6TlNTIaLnx3O3VeutVyHNjNpKSP0yYYdOaBeK4bP9jRWvk5JAn40bnAq/HzR/uI
04b8nIXqhufhg3L1ZB5tFl/r9fjCxgKRYgaCxzFAgjfolgxpo798fr2PyJZK3sNyKFZNBIX+fpPS
qCzcwvTuktWT/6O0pNxpeWIxv6+ycz5ivclr9RdjXwzf87mIv6CUfkQ4+9fl31b+vyh8VS+mHgGh
4AyzLlqIYTpAaQIkxDDVTh6t7CuhuncUVhYOOHlITtTsEN2uCGfG6PNwmYxhj3fZcbBiCpeo9r74
iMZHTEEYgvjLQGpDtkhtqX89FnSyKLFwSDrHOqhgekeCY7rM7guUQoLsdqALGlYE2DdM6ecf9OMn
/P9Lq//+r0sXtptNkbC6C9JytNU9/4dRGeMXD/jRKlVyHQi8WRAR3atVGnXYQzYhFyFZf9QkDOcs
u88s7RdstS9klz6gCMLEo/OGnBfv81oGZW5MiXlAB1eWHBAFph/61G3nZP6K3HktbUtI4ToIgpgo
274X1B2xqQp9K/TPAkAA0rsMsGz6akGz1KMYVK75yDGP5+Zc3dYAvT7/aB+8z4BnhHtM3oKj09X7
9J0wreH5RZem2Epsj8Qk7tJqfJRMD/73Kxlo+qADiCkMPkF/Lw/oY1TDCINexGQsgd4dagAhSQon
gkbj55f6KErjuOnCb0YHAXm6q2sV7TSWQ2NGF8stY1TM5UziONNDN8vAhZBvwl2DE7bWBASrGpLX
GkXTiHmep60tqjQcKowGZKvffCv1oVviDd0xscmtmy73igN1U3MWSVqtAznTW6yZNRSjlkHQhKfc
0OUEyzBAa9MxL/z80T5alP96suBKHpLMlgc3G+1/oOJ+tCQsFj4CEhjX6deyKXM2FF6ltzHEG+Yr
wj7WenhGPfBsmdUXH+qDIMw2/v9LXYWMPArdrtUC7QzsZCG8cRWGxdoJFHwOyMLnb8746NVZuofH
F8IYuANehUZpJ7FX4/pxgWGT5BgLpDSs280clCs9GYDVKBwZgzsDVFkOjmgC6OeEQOLir3QGbJO1
fsUH5rn//1auntumeYUwz+yf/dARd+6UCMXR1LALSEH2wCSHXzNHuIbSA4zCAvfRCiBsoDGLrwO9
OKW0+hYobuIN2rvhyQbOC5olgpAbSANmrUlyXdiM3UNzABrOqKR3Inw8nbTaZ2VJ1Qed8RBlXYQ3
d+xsNLs272p79LELLqCjmEG0ATsyrYJ0IGHGJmUTVHW1KlP62tWEQUo9I7KI3wdqhpmEQSIg833+
vT44TpDs4bDkGMPEzFaf81/HyZSnDXdveee6rKuFUhV2K++LEP9BDoKVfACvnvEJDPura2Bp0k5S
d51zVWyHkvq+rDDHKACE3Oh09qc+P8yRv/r8wT5Kqv+66lVSnTZ0lmgmOWcTMvOu7ZmgQLwsgMEr
f1E9rFelp6erGKb8rkDcJwI+ycDx87v4aOspnSLbNmh1Q7n/+/WW3WSGpRanl14Wh1rrnxhur53c
/Nb2aUxnXH/9/HofZSao0plkzR4HN/Lxf18w1zoZNr6RXjQ7AnWe2w4uEl3pb1ujHk9NbWZMtZmP
tJm/jOsBqHDh9iu3R/zkizv56MANECriuFOR4FqwKM70vBSN45xDIPWgjJFuTwe6Ad2qYjjEiJFZ
oo4SgPjiwh8FIOUMgjIGNgT0m/5+A3NQjCZHYHSJiiBiAtmGa8Rl2qc0NSALf/6Q71c2Mgo+bEO+
LdpX19J2TEaHrOhGCjfAJhpSMpFe0/N3TqNl3VJ6/syc5IT6b/XFM74/PNR1PaWBgCrnO40zO0yj
XO/G9OLL6TwMxc70qHnc6lDbwf3nj/g+QCB0iDSnh9yh+d5gDqW8BmsXWs1Qo9qFgyHRwu2LL7Iz
5/2LNJXyhktxHiBEeL1YsLk0cGtywzPm5/66Aj6wTOJW7H2vg0wUhTiVDARKt4hRc8v82cRkiAJ0
DMHJIpoOqjn33dsix5U0GpTvs/zeDI8uOCw6WfahLe1+43XMz90Jx78qy2o6anXAAE8Wyan3G7Qc
/JSBg2kXoBWgrtRTZy+nRi+3g5nYN5qeAtnBrjkfunrpD4hnen1zqh0//BX7xS8Zgo7CdEM/Uk4H
dP6qbNPl/dLWnjU/gmnZAarRNYezDwuqTWL16ZrjKViWFvDh3JsByeo2kHAvqL/HEd6pMJhCFyxl
KbGQgkT7v35WpJGVoDfiZj6CzleBieE4vcTYnc+2g7K8btJbwWr01+cXUSH2rwPYsyneMbEIUIZD
f/Eq8ONtELgNU5hzUhjlPimkfKknwBeIrGDfFvT1FstadyHL7Cudw/fRX10aPTwb4Wa0t6+fT4Z6
1vpWXZ7zRFDFDKg1+asO1JnCKTv7QZ8xb82Wo5RfHHbv9ouHiCw5MVACBPnsa91TWQddKpuiPNdW
w7itxBYh0RlVff5mr66ijmzVqnHxjlAaZN5VQWFkdewLzS4fOq9/cK16jy/NF1nj9StU1/A95WqK
4KnSa7q6RijdEoEOTz7YadSuJtyr9PBCKjdUw6OCQjResK9NR1HJPn8444OnU1rXZAo0xVAnvVqc
dMmVOJxRPvSIS1cN9u+/3RAAhcUw6y7Od4ZYmwtmw25+20+YKTFf+PwOrs6Qt0cPkGTz0f6jkLqu
bHLDb132cflQpeKHI9u904GaoNv6xflhXh2S/70QupGUp+iBXheG+TQM+ejF1QMyZ82CspdSNBTW
oXPgukSWj5IFbfFV2I+APzXX2DalV2IbFJT7KW/aw+gl9lJLvGgdjtAhcaPGsatjFifTiZEiY9mV
74vof0sa1V3TFFBak9i22AgY/33EitGZkK612ofQjdylpcltEZnmF+/m6ozjIiYpE1eif2TY5rXC
Y2IKevJO1DyUkYn5jHw1ZRjDD0jvqjL74oGuAtXbtSwGyjTmqNIJGX8/kF51ZtSMIN/z1mogTVY1
RmecdJ2bYQQXALdrYzc+2SgwfhGH3611dHE58dhh1Ck6iZt6Df9KwJFAdK0OKMYdhmIIUAR1TK6f
GBD87XGlTW2+g63CjDFMAHD7uqaD7We4mnY+No4J4jFJM2JwbGKA/vkeuO4Lv70UyEzoMdGZIQm4
SqSAjHY1pnrtg56YgEmaBdttSE/F6KyMCDofA60ug62+0+Srbzz3sfbFLny7wr/Oj//cAfkNCp/8
/935UReZ5xojxAHZmfcgK+7mpNqNZrFmhr91E5RMgmqdFNoa9YCfDBcOGmijFhR2ipaMaMQNg/ul
Y9RfCBp/tDJJaHklqpuDMu/fn6wuOtBXPreVKIRDYiKm4Mp63fraQUj9i2D4PhYiuA88wSXW0zK+
bhjLRmP8Udb1Q1F03iXpIUIHQlQvn3/sDzaAofz0TJwGDN+5rtq9OrZ7AAD1g1nLCVKYO81nwcx6
S9Wc3sThJHc9aeImEtlXsfajSwM3sBBQ4MxkD/z9Nj0a+RJASPOQDg00jnKEACswTYwCP/ye9EUE
BRU+qlmFk/NFiHkf5vE2t0g7Tc44JKKvzhnA3H7XV4hfGw4YycqIUhhkLeY7kA2+WMvv1wyXIs7j
GUCxEOhXmykfEOzshkE8mEzb8ETFnvemQOuz6pIvEnb1l/7eNOoKOgcnfU6sjK+SrgldswjtKvFQ
lPN2LM0b4f6YG301yIDzwdx9vnA+eIVczaM6QFHRdK7zrFnkTqK7jXiY1IgtdpHL7iMwI+h9ffEG
3z8Xrpk+l0ExX73Kqxg9Sy9uUGgK7ycR3NkjVI8a7RABOydo/UOHk+DnT3ZdShN9/r6g2pn/isxt
pqWWZsbaPYyLDtq5onbPQIZsvIc1ulV0OlZdmrxwpMxg0rAClAVYrc/v4v26QTCb0svHHMm37eBq
d9jl2GoaLe17dE4QB49/koB1rQuAHvL055d6/ym5FEMNPiYCUu9qMHseRY90T3hPcfkaw7fDDwUx
mfCLy3yQV3IdhwYheZWrEzX+fq/E6YGywA/vNYwsGxsEAGJuwXyMxmRjxTNJnlKmgbkKTenzJ1T7
+e+toa4MihXtaJWfX+13VxglCB+WkIsRYpTsoAIsPT/exd2wqIKffZweYy05f37RD18rTk3KBAj5
82u5U4SqSXRbllHQh7jkdt1NYGZ3XtJ/Fc3ePZ1NlcWXs+D9UYM4VxsfOJTrIu/t3lfeSxIMERJK
iJG3+bQG07tIdX/v6Y1YlE3/lRjpu0fkyvSxyZtcI0DV9WprDmWjF/hpuvdW1dzHXWA/GBHwii5s
yy+O3g+uhDCnaWOch1vgu7XjlUPvzENn3dcADOusuJSG8w9azOvPv9m7M8nG4YULkP0YrFPv6lU6
AwAfzSus+0qUT5YvV2adXcxOfKsK+2kq8pdymF8/v+R141yZzzumSzClX0jhcx1JI0+j59NH8g4+
qwvLpIcWrvn1trWNg9duLGDFdpkwJOnAP7+qxikkz6F+LdEk+fxWrlMOdSe+mqHy5FTR1ydIb8V4
TyOvfGdCbojzeRvWzsPnl3gXXN+uQQVBhUlrAGLz30HA9SuAksIv7pDaCqc7OJNKTwtrP+Ib5jvb
mH9DFiNCq+CLK5tXQeA/V+bh0FEn374OP5mQTu5Rlt9ViDq1ahThdN8yAypEcZohFunINSnbOzMd
FigRfHH5D94tcZxDjP/5DsPIv587cEXumm1U3/Vhtu0S+64pq+fPnxC9U/u6ruQh1env0uGhjnKv
a/fBnQVEG0veiThaISoPIcdfSqCugRcdiyDeZYiO5Rij4kFxAEm7Mg25csrhdz3bZ0dOr0mdHwuM
/0TwW/KPDllMN63R8iQdy5s/wLm2ZRJCTEufmfjsGrM4mziII21RgEeqj0aeXBpQ14sgGEGrl/8E
WXWftfhtYqee1cMuLGAJCXlM8g6VzGL9dkNVtVci5aHfvcy4eE5oYC0QOb6P9Okxatwl0O41b+9m
Ss0c13GcnnJ+pYDqE9Xlb1mVF8sZH7y4eM5mE9UHSJ8owmQnvRfe1q1rCTGsepgw0x3t6aHRg00f
+98YtzzZ87AqYa1hwLvKG3tXTO3aN0HFMpXOyvCmKfWlVsn7OhWvAiK3E8diqUEZlf3wozfrF2HE
O5NNWYryHMNEa3JjPQgNNqB+m5A/zEVVrmIhz16Wf7eT5JL68Mxz21uABwWpiym5QdOaDP0Q6OND
GeaPUJkOtQlJhx+nMerdg7fd97O9tSGeuEP9YikxZjuhrdkLZ4mfylkv8Gwsg1uhQR4Bd7523BZF
9Hz+DjPu2A7ywbMwekb0/8h/GdUs9naqh4eIo88p+pvItaB5D0+DUR4Tr4GrakOrTtqbaO5/pID0
FzNdk22TGksTqQrfmm7HuV+3snnOUvgQCV84cugUjflmSOr13GHgPAYvGdI0q2bu75rAXcZBfGeG
zjc9NvamK9c1UkoNFgYa8PFBj7aOHF/mVh4SgfxAiBuLA7lObxHCbLqDn02/m1JDyB7BnL7b1Wl3
4sg42HlzGYtokyMXURf1OoVVlJWgnIkusCPW6qNprjhGoXfAYPbAwrZbc+3JMeazTA+5K8JlN3gH
v0LkBKU6KVHnLWMwRz6SJF4Lk8k4eaBNPa9ccz7VC79A8ySPrc3gJ+dh6n5NdvmblsUPFxZGFZrf
xir/Y6DrFA/e7xmIw6Twn2NQ7NIWkkHdJrvetE8l3FIHcHmTho+BM4LUcdeGNT51dauwX0sxDwp6
zFKojkJG23oodxKNO6/xv1W8Ttn+H03ntd2mukXhJ2IMOuLW6pa7HdvZN4zESUD0juDpzzeVnIu9
HRfBX1Yvc9EKNU4tuaVoeznT6UnrAZHH7Ha1kAEhrPA4VjTOMBLEaP2nMPfjDSMYabqfvoOPETA8
2613froiWL5C6LsrEMOKu6rx3wp3eRjP6fPskamsnX3q5+NmClLa2ZoGtDnDiK3XKqWD0qJC3anC
/xDnceXf9CN9Snk4p68B3cb3Gck3e06ejNkcD+Y5BDdnKm6r4QKYIj0HdnWvTbYFoeEauAd+R6BB
wCEOLbDJ8nMyLsfL4tcg7lHvGNuUpTYPDQhQQc6Cg4g+fm/rMZaVNshNStP9lPdEB/ObBDPSiaaj
hsRdSD0i6pOY7lbfOTnecxdMLPJXvWo3dv17piC8p/+/BdMJhMJ7qpOZ97GPwLEBas8uVg/8U7LU
gc3tcaEnhDKmS7O92C454O6kxcbBuGGGD5XU76RywY4djz3UKoro/fjkhd875mD5QfrFDitmJ4h+
QEcjOrVnKSZSz2ioSZltKo93miZYG/UXkxDu+tV5k3nZNujTN7M8U89IP6IJjndlne8bP9sWfkCN
TrwpADbMO3eXRJ+0zXy2DM8l0zo36SGr5me62m6G+LLrgPXhRWlFJJ6icrv9VXrW/TL/WpiNvKKr
YHKYqjEJUOOKk6VTtb1nIz+WhMMA3QQIGTgOilmcBSjbkU5+hpGOdBFWxp/Ey9Y6TvaYadR312x9
a1g78Au1RQKo8LsAsKzyxge38IJjzyWLS0dj3JslyJl4/IETf+vL/r7woxNtgOt+SLaWxdCtBMvS
o9Mu2V14Rwu2AcDmILZan8oscor6Qhr0NOfIPBsE/njmPySQD66OEYwvVZnuzyghRtjLmNJyza4B
oPuDfB4w7xNo1l8WP4kuhL2AVy1txmTY2WsKtA9jj3M+0390Zr8l50sRKU9NqZMNInD2g7Xdv5Mf
WsfBi0u4jkPTrY6hpX0bBpCKs7/lZLA81/2l25gx05CN6EEyvBmRXiEQ2ODJLC7YBsYu9jCP5iAF
T9Pa171F3xgl/YYvArYSRlh0vwsf3DrTucnp7fNRZF3+0vMwj9xDlH9p8rqB2veZ9yGaoVTyJS5f
ydbfaDsmYA9zAOROyUR7dPsmaNr32Io28fLTONdIh8z9mrryAhrIZdN101OaNEc3zehUf4UNAObZ
2RnplOVnmoADMzun+hKcKgrGgJhZigBshHwd05xu9/UXTLkhZDDQESJQVuvGmew7v2k+wFPeiDuD
ob0xs9VtC29meXFcdXyQnqolQNV5d7kxPueGcWuBO0kyclNdPHozK1BbaTJLp92VNyU4jHcWdJXw
bFlqacACGuZ+I7FiSiHYhxapAH6ynRU3OkkXq4/NVB0th8P41lAn7dQ0iQzDzZw+xzAr9y5O7hwX
nLCArojkJGpNoXH4+FSDW9FgKOS0O1Pr/mYwl7QYrL0FaphFDtPRPoQ15x1ToHyyMb8KS/rxN1OI
DGVVwZJqZSZj2FRQGCZf0wxwWAm8mX0Qd1t0eoCiQZEIrYbAFnmgYFNO2bT2nuORzOvjYU+tys7i
Ymn2+WIlOwahh5Mqx3+sYAGtxaC02WI9OhIGYn31nXkr6VmEvwqmiGar/Jj7vwJ/ddTj/UtzCCt7
O/LXBTxvWTFmenprs5oo9u7EcUFef1mcBrGFjSjSj6atdW5/8G7ixT5Mpb8qZ//OmX53KXNNjIH5
Y7V/svLVM4vvAS2ow4qmih+za+3j4dkVBS+gYPopbVhZTW7DXcc1PRZj8EilN+baArJZiS69NyEQ
Osv2bTFt2D4uKGNxeCnI/Y+wygR8xpmaOBhv6eejnbY7WpxBISqT41w4R+ec/TVxtdW2C4Dr/NbQ
iWcnDc0cz1YD1k4bP16W+CdDz7We3HoRgTr+fTfV27T/OGNy6O11kD8VbriVjHPG+jY1wZDou5MO
B0ZfN7ZxKLhKHYdvpfetC5zBZXVj0IUFTPqVtsW0XSXUVlug228cj9HExwUQq9kee8IV58ekoozK
C9/S0N+5Fb3YpkFQ7GzdnNPqt7l8IFg48gJoh/O6IE/mrn6IPc5oAJ0bBGXhVJLNB6rUo+Rp2QQe
5g343z0YH6Yx0PTwojB6Zh+cYvqm/XgActDr90d/Wa/mPzQon4bKAeuClvuhuWvoKWuEN5Dl+8tc
nFL0ugcuVDyE9w1YMmfrMRnIdBUJGBrRkxcMIB0zF86mA69cRmuTd9H9HA4UqTE9jNFAf+qRkq1m
jD9r5tFIjxv99DEsPpRRua/io3MEvq9DPMzh2msOFWN1Z9IRuE7T6WGGJuiQeyhi62QGwd7CqTX8
YDt01cFph3SDgitQzkyOWsUPoOo+Mq1oPZ2JCI+AP3WKAkTDj3MIsEDTZcyCAJI7DKfHPkzfp3x8
qkJny+TCW719VdDtB6YFLWkPXrdsK/wUJ0wwSJwzveL0fGLY014euWrbiH9FvvFAB9VLkyTX6zQX
zAqrRR1PBx2ZdI8/DD+Ti/c9rmYwcPngEMZvZTg/9gyY8wJcpoUBgqk3HAavmdTS8Gy2CdgfRvfW
VPkzJPhStsGxN5dv3dSM29G/PJGOOkjQrZAKZKB2kZMRzMxPcX25b8foYwqifRwuv0Ad2VfWFABG
imO0FMvNZM7fExoYUROHLoyHm7GegbErH824P7pDsi87wfLRuxYFu77MX1dT/ZMOgls6cHZFnTxE
UbO3OueZWREb30k+O+QVJf7klYmjcojAAwfHzA6/pip6jHE253NCa5Z/pOZ637kR0MCkeUIrOzUZ
3G8CqyaSwgxiDHqTP9rTSC/J5XceF8+VY+0pC65Yeru2kvx1TBvZqZgD/fhu1SsQ2237oZiyk8Ql
mELfq9R99ePmhezTw/V05vMJQA+AYSnl8MaTvTjGmvlPjLZLwe2tPrMKbDVCFn0ANmpHu+tQ+Heh
o0wudW6Ov6uW5cFsvVswkW5Cs6HXPVmXq/BPEzcnolkbAHc3btK/pC5avrWY0eC0MU1g8XeRUj6b
2wRSucTVrV+kp0v5TAU8Va8MnDvXuwVp2xECasCjC9GVq2q1FQ+42X8NgBwycUcupPbn13h5RrRS
h2Un1obptsXw1QC8BXcPF4T9ee1TwOvPzAsELU4Cx8GedZhksbh8PgchO1H5RNx/5DnYsKN1V+FE
5+W6NQA46V1M091EGht4BsQ87TMsR4ISWwr8lbVfnnio5LBUb38vUSJdQiE/UH85M61XP1LH2gXc
rDn691HBoJRhegiHYJ9OQFdiQZlJsD2v4hsauTYd0MsyvfQ3Mx7gGdCiHs2MFSHlSBgthKAiEyuX
6lgg0entg6qHxQJ4PtmHBiCeFOAgY250hTolL3iXUDb69EFfM7BGKefXAvVw+ih0LNH5iYGnhyj5
si74+Co+AmHAFNqW/ZPiozcMdwaMfUrWyqqUls5fzPhd9GBU6Svbxz2QQdPEl3tQErUjbsEl1iCT
aLENplnbe7EcP9aE8YDRFC1dFGh4DvSCc2TVG8njNrapV2rvPXdcDzHTPi5HD6fB6t/J4f1cjecb
G63DaTOP5ca7ACIC2xbnbyyKIqOT9GlxoQQngyjAA8V8WOzvvPRqcnHYMUgow48s+bQgPwxbwxm3
ZvurpgSk6NbkoPDeV2SAm3XNjaME3fC7NC/1lFc/ib3qkCN3uqo7Jz7fGkBeuX9Eo3X0X9cJu4c4
R96iow5O9p/ZlmCL/7ia9r1Opwyy9WjCataJCQt7FsdwtxuOlGbx60hND9Evn7CgGMFGfsj4MLHy
cLZk4dF6KpT4mws+ITtgRYsVAVby3kfLXXMpIeEXsYlwGcjQgerIiIDMArlqAI4iBNYHjP4Ad5xJ
V/nAGzjT7ndbv4gz09jcQ/bt7N/mVIA17uUZFhkAzY69M2AV4yZ2mRM/ELKaD+6q3IaRucuTz3M/
7s8oYdvYp0AwaA4tU7Zo0o1BVrRx+gCdGD4lIvOVu+tTY6OdtWZzPwE9YYluQVTnL7lI8SllPAKD
uC5+5Fwos6K8GvxONsPr2CK00y7ZmqDhhgq0W4wBF4NKMolyPqN+YE/8v8MXdKACw14dV376WGGP
5Rn4acM3iIiz8zFQxfORBZheNC0gjEcb7CuIvq4ue7u5rCV35NtlVOxR/9aArjsD+yW7A+R3GErE
IZ+ro0fWiYHl5lkOZDq2P5sx2YtpbHYoD7Lje07v6iqmwUFnJGGv78NLs9HW0+U1dsFScpzDeOaN
eAUY2HqIeFLCFpLR6+pS40VqmYBNEwFZh0vD+MNz/yErBVuTAUhIKwDyE/Mwed4JGalHeJO5dggu
ZDQz9wBQ2cmuXZL7HLtYvjB+HgHlb74Hwgn3zkGIq0TfLfvDhd8B4XqMhsutM6VPUfmO/3OPNU7C
mdCWlNZ4BnPL27HMc20c9KorLYEOq/kNRXLv4Kcyr24tYWP0z22fbJh5urva8f6LR7aArvybGmFe
GD+HFcHWBweQ0A6NJKN0kdTk9CvQdVYU4GrVk5/c6ncdbhGjFX5I2LD0KAvXWWjtUxDoCQvr+h3c
qjnMn8dwBaAnaD4YZvAw2VdMa3w1WJKXA4Owg37EE3xJuSPJFeCPTjb2hySk/kq3rK9i0YYRSAwB
sSfCXVSDs3vpsRxMQBk1JnjnTlhpTb5fM0L3HmMUYmd3Q+C/tHG0Rg5JqlX4ZyVYX5P/AVHLzaHv
dY20HCvrgac65mVXob74icdg4wiSGYGvmhKkhWSe/w7d1cy3jIZvSGkdHDvgbXjdN2Ixl4CfHwgt
+kc8vcADafotCXIxjY8OQ3a6WFR4w7ABkbL1JUZuolUkBw3wD81P0+geBpd2AcIIrFo86JvdkfSD
wiM2ZTR6fuJ4h5qGdQJ0a7+mcoWSUdbPaxA/bYVwZ02I/u53huvBKeri64nJQeZO5C6VJQEy1A5t
nD9qbrupsbWJy6MTWbdDooOPcaRG2D6eiegkeERSKlCh3cSA4aDIeNK5TzjA4FNyBjeaD9hECzIr
WA9hfrq+KztvzOCTtTjFvPc58ATzlJSKE4xg/QZbG2VWXF74KC/mFXoTjOeC6xs32X7GcNR6RbfI
aWIawGfmOwVqmjOeC94KP+qQdw5eMeKrNu2tnP7cAEsIIdB/mKn9WiPfpewvpfdMYmebZf4hzINT
tBopjPoz+D1eR/Q6GslDijJvJ4a1XGjMoAnmUn9LwBK0cJxaqz/qToCcXTcBY0mx/cu+O5yZDskh
SsIRkJntlolrnxI5kzvtz264drBYVphCzOquqm1Ewtowmb9IMskoL9sz3uHsg7aBfmBsj4OAESPL
bqw1dirp71YFMcxheKiMkZq9gtlB/nxr0grqkn9J2Uzl1k99MoCBlhQ3teldOUsHx7UMYfpd/Kbf
Ux3FeBJUvM92elDnlkfF5Qwf2nSYGmBuuQmupzHPW/bCkjqXo1qIjXAxcfdfSyTK637DYTp8vycG
2SHu5se6zO9s/yoIOfQlBvSgI/eKyVdETIebaddm7HJgJPuMsEeSVUc76Z9yfIuyLNaMraVvur9q
Qq6fk2qs5YZh4AC8HKbVp01AOzw/gZe4Bovi1E2QfsF28q8KDeY45m15eeHUZSMTcV6jFGXzSVJI
tTFQ5STSBLHpIDyLGnBQbSrASpJkM7yFeTSChiI8JOa3+tOEHLOjT6kPZmEexX0E6G4zrFbwljY0
ZSk6J6rS5Rfza+gEN2PkM9TC3+TYGBdAHp0VI4qwv+w2vI1pq9KLMQxhTxFpz4ic1fnJPPs7vys3
lE9tOs4Xk7Gugx2YGyjCPysxTTbf6uTPbvaMbCGW59u3JWcXMk9IerT1f/yV5Bhx+Yu2IK0qs106
i8n2SItZNyoLpxwAoziXe0RMw5gLizUiPJhKDuNL5hdpTmxqJEYHvu/q0yOqlLlMpInuWi/Y8Kpi
4I0G89Lb1UZ70ER6seaFwXs8iWrVe+IKF3d4Ns1B9hrqPYZ+JNZb8N3OAUCR3BSd/GvoLVBkBkLx
l/rN6ao7x2ToX1Efzf69w26tkHNZ7JNcRClgC4WMu4d2a8IHIVPoI46AHl98OhLhOnrjZ2SU36is
f7p4yU5i3dBMOOM9bOh8qF8MYtmQipN14M1Oez0Ha5Sf2KsfuqeImFOYf8lDQujXhJBk9s31eVf6
gC9jUljkNNC5e5ljNMptV/gOEvHsRZF7gtKO5b8gjShU2mqTPUgODGIss35bEfhU0JJWF14ZA+5Q
JN29Is46elbJ/aXJZ4mRJOO0xPPBsma/mDqb1L1I0KK3S+gO7qTSlGHQxs6EmkSKOF1QD4Y//8fL
36MGF9/YAqrHqMSffIBKgGL6Y/bWoV/BxZA4dC17RC5WHkWvVzM8ZhoSuCj4gFlR7F0m68hHkpFT
U4CHRW9qGiO66ypiUOLA2G4HnHcWJ4Kj5VOxv4OsBfHZHPfM1zPmnSbPYzpw3gpAyyhY9clLAEtm
VrhzCT27/rvn3y+k7UQxstmx6xLGmjUMIKzYYkM9/jww1cN8IOwp5lrcZ+ytQiBG1k8ukUOQLQg7
yrqSTYsFa3Ou1eqJX+N9dNVZxh+n49r3gNYDhgQaIL1G+L7tgA/9U9tfEtIqFHOnDL8Y2ZUWJYvL
BLJCcVEjw2hmnhb3I8CpNsXg5Jh4odi/xUTuHIqIOGSpU8VcU+sdpkOknbHjxqzao/rkeLGRq7eP
edKfwUKBzpY82Lq9pkDippLBqYNbsZhixPPg7TPsH9Ql0qNv3EMasYwI7wp3Xu+D+0QuXfynHVYn
K3Xv5ERId+HP0F+2h54AYt10V3MpVl4DW1SeMvQrR9Kvz89x0t8Q4bgZzu8u0JIloMNaZDgvsgVk
hfJMmHsECEciA5LDAEmZJqfrR0OAA7U2J/eeQbyHgROX0hvcSe6BFYEzVftIpv9Gh+JYSEjxX3/Y
xOObDxIUIi4EAZFL5sa6wb8DpmZTMYAQcr0aA+Zqy7kb83OKOslGqgOq5K1zvKeJzPeqM9daloUH
08i6xkKMEdoeoydK4w9FxJAQYA59vu+y4EHmhMzXnGqHhWmX4yXYUszH9Mzp6g561NV4z+QKWJXB
EFHgcXZGU98GJCNkkUNHjDHdmBCSFTB9Kn/Jkuy+qr8XTsV4AeCyo3BfN+bWXzCZa/Bp0Tn8lQoB
dFbVKOhdvCxge1qjfUhySzEQjlhKtoy97eBYRwzIvP7IQeyZQ0amMo6T8I/EEUzn4W65Tn4CquY2
AxsUr3579QqwK8yi2YhxYDr9OFiao24bqKEtkYgaJ8FgCJJSieIPgtAMQtq2gCIQaV7dmUX5mLtk
bTETLhQTXHyGuXBetfElqWKUhEeYmJObHeB+32ZynIqCIWnky/OF3ll1N6GeoQhUONxntd5BzmfG
cAgkbBNPpHkCe33h5uhB3PlL+T6y4dKI9wNhK8xZLFeWm7h/RN1aOd6ciU/q+Jrp+dv0mSPUES9E
lVkZ9hP3/Y90HcKNkFbRE5jBLWU2Eb+XGYQOjvon1sU/wKTeKMjNUyHOcn6lqeBf+OlsvffpIw2v
fFr6i9+j4lgQ/xhA0J07gLNBpaaobttU4HmRWsRkgYI8YnU1RoX4KJqcnQy7axTJAigXy77fydgl
jmKf8VCD6iAr3ByybeZhEKePolAexd/NKdMJr251Q95AekJqHMbQt3qsFBKczU8C2fp4UXLY+Ygs
dRaOYlJci0dV3StvBPQfnNAJGCkC+8oODTe9le6H/MXoK5yJ8YXP9tS/BC66Ek+G6grs2n+br7Py
5IEbGMCShoZgEgHFSCnIdE2tGjhzYjD9hP7wDQoz3rh1FoCoQ6/xfwVNeCbsxM1KZSLCAY4AvpGe
Ky5BRMP5WJh8Mm2zAVnNweN26RKR9Mb44pb+zuQMZPToyFFm15gM+xngexgSw0WP53dFQDY8PMo8
YwQU/rGsHSRxi3GIUpD5nYTteqkeWTp+t08qZvjhIfmwLrCFOSA5GcpIs4aVj98DhCJ2BJQdU5PS
IOiD5i3jjMKAOSL1h0Iyw4/BDR8dcL/G8pMs+nClGKhfUpPvlaK4+lC4V5heWPa3Mhxc2AyCdMfv
BXUBimMs8QOL4FDqstvH1UePHsteCp+cXPWlfosJKaUDCtg8dEkwSF+YYqzrkhktw9OJ7+LYXa+s
cSPSYE+QhajSDi4HpOz1vfZbFp+F4n/gAWcnPAyYs5L5l8GmBJcZMtUKEKhlXbTDVgZczO84696O
7giPKK8pbbZSsCI1DuxDig9JJlEfzvk9a5dNQZzFzLdlTtAAEFBkeBMCmhjSRiXo/5/SUTjhNBxK
OEk18wlWFAle9lzeclOGsRc9in655XL1hGERL/+tEOwyTxTQTIZnecn2dC+GkWRQuAN50oQmuOLu
jWcqYwXRSY/TbMk35nLZc2iTHyD7jKv7gCXBn0ihiOeqsVmX0x+6zjbjROcUsKxSDuiKmLiLT05M
IQ1A+fn8M9K1JUDH1FlZ0XAiXzgTWADugvIsHqgD4jvdCzTMb/n5P4ITtStxyrdQZQDDuVYn84+/
d6/OvZxSWUh5AIwphMM9slbXrzcg+f59kJbDg5XI470eKFzsT4YcxrUWJxJwI8BkGYDh0AiQkGxB
q/nB+0QV2ZC9NDgLKQUDUC4tNQcxjUk2vyZEARXDK7xnSBLgUd59x7/7y+KsIsT0M8PnLqFg0DyY
brkPyVumlBovpFH/2fBO69z4GfZK/07Hx1ZUrJCbiJZlSolkD5QMwk+ztawnKklqKIVzFUNyWLIE
dHQcigJdCHPZZdIymMxEQmBLOVULWonnYVoi4YS0baH/bFDc+KGMK8KNonLUhG7xKmyIu432G5TI
MyVT2WVCfds436aX8zELyDUbxo1V/0aB8RSvxqeHjBqQWv7JMFI4D6P/4ZCawy8mRAIp/s5GrAew
pjkglshCZXNR+rpvK8Ql/LMUzFcvwTaHFbgwuYYRoYM0nm/lv/fpCTtnTyQKfmjInokD2f3oExdC
m8BrZxscW9Iv6O+aUhbMMA7QlxQf7dVGulN8edUrsvv1VHqqb4zQIWXod985dTkXORZdYr03OKwL
AkMBAZhOsU2fs2dHgIVsdMnJClRkHEz55hJBYc+dotsox0LDMgsUqaZbkRrEEKgujEqksGg1J0QG
hh2vi8lT5QsBJzy4pSruFlokEuxjc6d7CqI3s74XHA7qDfV4I/cQXYMQd5EebBXDk/8jh0zrpwk0
IW9X6Fj2PM6qTW2GpBsNaWu8H97HUcQhd5mstnbYP7m2caReiZ8iIPQsqE9lMkbxKnXN06ABOYwy
LlhQWkzrqV8wpYdDYZ+ZuPUsClgVd3zhApiHoHCk5GM04GRwyATilO3G3MZehn05fsoWdOz8IZ/i
RkKbObMcth7FiBcpf30kJIMF6ymapFAndghDRXHUin9qXYbdNS5uiAwv+ZOY5GqElueDTCCKuW5k
bmLY3YjIoLmWQjaiCAEy7S/1skWo8SqOOAT4KXIel5kxTkQd5YSyed+H9zhUqaz+cqSRk7JWxi72
HyI7jMC6OebJnu7Iq+MjWanfK/Tc9v6JDXOdkkBg8tQWg19MpnOC6yojFfmEHFHMRfI8YsAP+KKP
bhMdlXrGTmBnkgUYlApGBqgX5XSiCiPGfED+DiQEOHCEf0msQMtEyxB0U5QLMqn+WeFsM5iJOMDx
zd9kEXyEq8SyEA0ldYO8xSxdqhOu4osvehZTfXaqH7r4/R2PEGnyZSrvIG6ue7K+yQsZfrBBTFGF
GkWs/1T8343Le5R94mLqgCV/UOSZfSF3+JBOGBpanHSvv/tLDp6DSsnt3dX/B39DmgYq0YIx5wnE
6YSlIaiWgKtq6jfO5pd8OgUX5KPJHbwQ02VPCoGhey7MVuPCcdJIDoMVrEIzLlBPYFwshDT4s4KU
lKqU54WhAEgQdsOCOGbVxqT3CchlPJBdyQwoE3fDxmWFwjfyCggycJWs8t/ZKZei2FHtm6cy/ZTH
Ei6UMMPxErOyHmVy8GmWwMf4P69TzIYtcuFrySqMQL6QAhv8ciMNkvAmWb+qfHyf8+TKOKwJHcTU
tGtkEpZFePMsyfc5eEsBbeYHUD9ygg/qXlC2tbe2jPA5Tqmw9N9XZJArJcNnplTcm1SFhEgp8XwJ
CHtq5eJVRcaIgswwAgjjV4bgYHhfbGvKFGNTyUjE9X4ILUlmmY3QAn9CmDizZAr+8xGkuRk4KLGm
yxTf6aKgCEmvv6sXT+r9rFjxA6fDXJVfCFWPwEAY2DnuWB+ok7lG6v5+XHqMWVh99QuBpuP079kr
/xD30EN5iwSK/Gjttz/IP7feUWSjC4MDYATi7geX+R/kJK5FPsSu+LgYH0RSJnvzm/HFA86fp7N2
HoYJlqpQCaaaFhs0mXRHP8dpsB0k797pmkdVXJnn5emazgj6x7JnICc1erEzfkiF9Uwxh/L+Ckgt
U5pFDIUjR95RRUZzVh3Q/BI3CkZxCC5BZWXBIEhFkGYUMvbxVaqCAZYS54+I7/GZfgCfGJ+dNAQP
S3tvR00MUvG3vOcsqBlY8CHDFZ6Wtz5cnHdM7DBPb3kLB4OA4v8mvjTx2LgH977/8JEkiAGxjYiE
cCjI89hzWNXZwzA/ctysXwwN88jm14KxhAkbI7Fk2MIo/BH3zG8Qx8poNUzIwJbjZaNtPrrIAP6p
BEDI/vhnbF6OMt+d1QUzdnyQn8TuFVKTrct6JOYl9hBr2Iiy1qAG/uUwdcvBfOQIwjS5GyLhah9U
K8HbTS/fByv3vrJjcBCNo6SeAgy88Zpb805/dZZHfQQqFLxi6lSJ7qHoFNhvGSJI1HUZGQKAYlIc
Mimw4lAKIWWly36Jqqc87vbLEt7Q7HKUbSH2V/xY5pSNjYRZsxU/cRXEaHXLish6z9Sc4HVx4Ejp
dDiKCiom5UGRbgOWK8JYS+CXJNZwiMAEvUmSkWT3o2IDHrbw0hIyIjsEfZUj2P7pAfGXWUynJbjy
fwfSGaZb718lhjgwfOQwpf7l34vlOS1Zjv/Yl6FzLw15BuhNPMvfrhBWESYJ3njjrGh9L64Km7Jj
XexQ5qdwld4HeXGIq/hmIWDRB/1Ni6jBu7sS35l23+EbULinuKRFfPhawCzmtbxDVCYPhgADvCbH
V27bP7N2RdHHcCaXhzGcV+PjUmd3Q+n9bt35s7GpWLnkt53v7OUhcIIiyTCY/7ORUVlr7RQu8qg4
8KmXVDLFJdyfBL/kHEhQQR6ApyMXugfVE+nTq9n4HaXmSTyP67pamAKGnUduoDKTq9HRAVJK8CE6
KDx6taB3cnS0TTbEZUqayKxm3qrDkAHtjeuxyQsoRdvXx4Jhe0wWeIRXAvK6tfdbEscjMiidZhF+
1rCzyD7fhKs3fE9dDwkSBTYy4yffkcvokO6G38uy40oTM3mobJpp2p+pyWhHk8poCttYvIwC2DCg
5ALPnrvkAxLOOlBkHBpuRm8pxK4Q3PVhZJBha2numO4ZlrLlnGAXfeQazLSOsnT4Yx6MKsODkVBv
nOGXmEAfRHUlmOoyd6R0+NMq/VVSFwcjs1wE6GuIMauaK5ZDIoLPXx0kvv6V66JH1DJ/DPAStWZy
Pn8Yy3LkxB18HcfeZlSFBEQsri9HkBH3SrEmpG+o245qYs3XA5Zw+evpsg8tqZnelAHHzoYmJZ3Y
duusB2zm+PzFzxTOtJvpVpUcimEiIaSaqUDCQEY+QCcsDOCrjeoi5CAo0S9XHApW0JT7trDmr3LG
dDdDF66Zhrsl83Lx3fd+phjN+XKo0hBBGpm9Q11N0Svqm9wXYvxazaazQBnIE5Ks6ZrNRNZN4T2R
iKILTZAfOiJZ4hKfNKpFCXsd4u99DXOroB4m9cViSM6XCbvxdCO8elSxhaMLoAb3J1HP+bheeqdC
IRZ+ledcNT/lCfQP0JVzjfsh+KVTLmBLTXRBcIJKQ14MJshRpcvTFakTVciXIJTP0zPzmhcos5eq
ApTe+GIDSn3wbP7w3DMdp/7NW2TI6NXkp+UVKifJmdt9cAePXOwPe0WMZfqUxaZAuyIoc/+k6zSb
tTxNmiataW942E4jDWd0utW3stF5ihkczXZmrU5ztch5d02pktOPKmlKIHHFXSUfgeHc6p51eKLI
v/YjV9MUt/8SWKJ/eRx8UuEpkCTkj14PkV4pZXKVQ43aaSN+X0IGlV29UXbLovtrnEzBtJZ5KhcQ
FlAtPCq7/FSRBZQfr8ZXl6SaYm86Smg5OD9hYKGm+bS4ufWHXRQ+yCroqfVR2hITU1qzNAh1w31w
MiBgYV/u4QPoe+wpjCGmYS7+RtIWocsneJzc1sGO/lONVufcn0naE9DTWgPGDmEYLNYBP9mYk410
bzS+kFji19jb+kgW9PsUBaCT0JbhepLlHDl/UhEAu1QA39F2TfSMQAs0I4WksJ8+wLnIGdWOpBob
80FClsNUbWH7I8hKqXwWcW1vQDrz9DA31qPj3nHdyryll/+K836V/LoY4V4R8wFg/jx+5fU8p6Db
Tzae1CQmJQ8LCKzyhY7RGzAFNiv/Z5WXTx6WIpPKGCx0h0JDvNjQrx4BTf5bkh7z9xHK2aaBB0pv
fljhviK7Kk7dVuitvBpMtnd0bTbOeQDwRxFKwQwN44Ej45mEahEvHbGAkCYYBC1iRO8Qn18FjflQ
Ucwik1dkhTNIQwdpmnQtU4FGCOuRKSbP86V/dWgTAJkTzpfTZvvLZ1D0d20bPkQuo22zmNwh9Yqr
IX8i8/+0BIzRAl+HmB5NcGPv/5d1cK5Tp6/2OfqgP5nU9GV3cad7Kc7KCY/uvHxS7LSTyEsZ8H6Z
6MOs6Nbzwomp1+djlac8t93l0fTqZvNj08zTTU2MS9UBzcV8xl+3MSS91x6XdlWAxsuRuYxxZy5O
dtO7/qbi+UU47Otu9TMPso8myz9r6t2MEbB36/I9sqI322B2e5GjDh2ze3TK5WCO5sPI8LSbC1M3
GZCb/UdVAA0GLTMCWsY2bKcK6Zitki3VRkdsVgWqlDPjCrq+eIaZrPbXxRzv3LnP6bLyTl1z3uMU
XGbEWj8Pu/zC3A+ncbY1FWrj+B6dJbnSnxAzn45S+1Hq8ApkfHnpfYtK1BWCBKeNABJcSwvZ/gLu
wAJ2nZwcIytNnIfkkMt5866UBZRReWPGwXEy3acR3ParssYFVjRR8Z80wmEj9LN8IDxMhPtSUOPF
hNvK/tMY4F/hHq4muuYK4shnY/VCGmzypudVPX8PXUwPk7K1i70JyvbzTNdGa4+v5E11bz0JbRyc
ib4zvzj/ILC/mrzvWWUTxqRlgujNOFC6MNMJifTh3FqvCvbSS0gZpXabHNuAzRooVFh2aUKmSSVv
cUIPJbw9zu2t9qms4HmyvotDusnAdvwjB74gxhRnPzp62opOldjodyQv13WLpeB17e1okzbtTorh
UpD/5pxDzC66Q/EKY9qAK+dbsYwn+E9lYhRIQQvLc0N7syx22RKKTUlyNRfvUKm9E14zp1FhjiRb
dspvju35pSAvWmGWTCszP2H3LFZwZ9vpH7/sjoFV/1Bh8gKoLVHCbJvSTdtgea0K6qAC/ytWZSGI
iKqvjYbceEMyZVzymCTfjLNPXZtxLymnNFCfBreUwMs1l6D0cwfAfaPeFVQNqk5jqKnIYnFFPd+z
VOYvHZl1dmMTieNbFbUpZqYgvaou2DgzxgE8Jk5bbxMjTWhELEDHGtdniCEkniRtid2jO8vIm6hl
TYUyckdRzaxUOXcxoNpDRM0TGZHpMp+YL/vQMyiuzT2W5b5mzeXJJLaqEJ7MOvmwC3lR6RKDlhAE
ExqSwUaHnpqAZgq3issgbMUIARUtZOXMiTlz2J3QnDKyEnak43vCoeEy3rJBxgLI5wSt9tTnVHWg
k30s4qlrPsxo2ijCFCzFL9tioNKSlz9XfjSq/Ia6jtsYrfwvlVK54VbpQLQQxrAFM+m+SJ8EQfue
T7SED2QIdqBr3qTjS01xD6p218aUfSwfpCJGitASq3/xl2mjfG3U+5vIZ4JKHGG8z6V/hh8gBiAT
sAuoSW4oJFLY6rxECmO653U01htVVokIZ/XG0qPPEbGifqy/FMLSwemrLhUMikfp4ck9Q6ZE5Prq
BzWZh65NTjh6UOyhZQAS1hGeneoUVr3pM8P23IvNhi7+5ger24FeRw4jWjVbt6veOEgzy55W/fDH
YA7ymYu7NOOOki/F4IcILh/CF059YWwNxZlljg8RHRbE6YavzIM5kj/WGfAOj0oNBbO64lZRbL1j
ZUUfVlXerdrot9sUm6Bgjh6l1UcZLCJK4DJoN4gOEySW+AcVG/Ak1e/yRd/pLeZy5Iu+00lnxfCy
OBflhKFNHYeUMBYIn9Dt88VsLXNTWt7++prC3s7TW+xBSSwUTzMPW5pO6uHWTd31YNXgde1Myg48
qmd4pPpBAaQ8/o+l81qqHFuC6BcpQt68Hm+Bg4cXBU038nbLf/1dxdyXYbobDtK2VVlZmSrE65Re
VahtZ5Xau8o5IRUguHXdlQ9J2B+xN3wUODP057P8hKbTqz66A62Zfzn97c7dy1INl2vkqd9+S/kp
sKC99CKkBey5ZJZXlHwoq3UYVNWrkI9kaAYEP09WpGSS4tA9WCAhHLGIJG/+C53k5Rzwa/l3vaNX
tQDIYShsXajr8TUbaQclu4BYQ6+yG3F2ykgzRH1CVBL336yE/4+4a2gCAMmYWlxw9R1xhIQews6Q
OXXxPWwLgC9o19jMJk6MpcnSPXGy7+SgZwrglG6kV16IKmmtHlWDG6TnjA8jVB1JHuHp8OCCxY9U
aopquf6m9OwJntoYvJuj6iutZ1epXsoKyqd6a2dqp43JngvGJJly+23tuG+aD8hfD8cIv/td1Wbn
cMCOiAJLwlgqdew401HIkntcikiyC1GgkvRHik9yn/nvPI5cPDrVdgkduW8LbEa0cnhz3GkPiXFr
Tfw2FWwjp7+XZCWsge+Bm/1Jg9WGG5ob72QSeHxWUOc4R5deYD4d8qesSdJJplkySR6Lo1RYLwL0
8aehz2RN82OczoyK0BEJfCkL4jAKNiHMbOKgoSl+aVk2lr4KnAq16ieJ0kdS0N9DQr8r1Q+hO+eq
33ifEoL9N41kM5amCZ4InWvhkAOHg/bG00uB1iySbcfvYb55XL1K73kY/hBm+CwZj//VEgzd1knk
jwHz7y07O4NzPNBY34+UD6JtptxwpadXKbCwxDJXbVVNUYV9xoDI38ocEugzGsqtfvtex6bxJCXm
UeTVM/c310jSZRtQDE+qeseg6W74zbXFEyXt/Cgdk4YKjkldTHggKlh9Jf2CEIuBRB1D4vWRUapG
XDZZ2i03hYhIl6l/JFf4/5niONHHpL/xXoyGrVOAaL+YBWmHAEZv6u+BHw1ri4E1bqoJIYHjqx58
lzgStj34IccTP8wcys6UMjZzRhr2X+QCGBySwAH7pW7xZbNlpJIq4ytHeymdwqB1WdfvixSbE/MA
UbaOkk2SvUPEZ+GNdQV8t6hTY4gxOchcTXsKVQqVPU0ETLIJlppMyYQDmObeDa5y5sWvfeapU1D2
Z64NF4SDt5KWTUknhTgrdPCkgI4RJIx6QNtsXUewywPsOUfrsY7qBy5g3RjerdygWaEmNRzKZ6PG
gXIZM4jUEKiS5G+NOAUcr5GMUEu2tFDysA4+07QwaEevqrkTx6gm19FyokFuvcp2WL+z96jT7Ale
gjRGbdk7yd5tDgSt0bRD3mnxGjuho+xTrLvOUWHLYoaDdYtz78i8v7qcbrIlMPU6d0yyQLXGGFyk
YmAXgC7tUB0jW516L6AOV1mnCNdEPzG+o4J3W0LEVawH1WHtmXQOQF0UUIpJfeNUjs7VB16f47l6
xg0V/lsy/pHN3DoT1LEoHa7yyCK145Bi0lRHRzULs5wt9I4issoixKw1N5tk09nLFZEc2pD8YKIf
3nppKjyVImsEaoHs3un9DWvJrT0b/XWM4n8pCrdfwJHOwQ6hAmMDuqGMBDcidE8tlSJHGZ8ut4Qk
zqaZaHvsmLq1MQHdLM10RYP0XkCtMce+Pk24QSM3GNdBK851C0RRYpNpCZ+WIf3pe2+XNPmOgxgT
i3k/TdrfPqi8lcdRLT/hcU1iYLijaEFNrNARLiqdV8dUj7OO911HE9PaCPBIzL37sfAhOOv5s6X5
R1IxiD5AVGmc4fdeUTHVIzqpxuAnNevLL07OrvKnbJeVJqz0AdZ7cxhpX0WSHgM8zQ/InOKTvuBv
m+DajgYbNhPxLcKocV3Hw1MQc/SUjrkjmd9j5wXX24wy4PL5imY+NA4jeyk5tGen2Nkw7tLBZi8S
KF/pLT12bWqtk8SjkZ6aK7A9ZzId8gJMqAbUxQOk4vTDWWPVZEMAPg7xnSow6hQErhC3G1R6iAd0
mphAtn/RNAnsZy5rQGgJ5twBObwx8C5NR0E6s6VZIOFjatd84/wS/pT8RIvtXTLMO28w76S6R8mw
D6PdAgVFTgmdtnuhjwvvzCMwF1Afcxg8IHYCjPX4NLrBEQXmjWiI9Hbz1qbIAUGL0YjX+ZWpMpDd
dTnPB5rdOHsyun7pDJLTFFH3s6Q7pjU9UFRow+qyCGOj+QXThX28uLueLg6QMAMDPbUYu7gafgO/
0nH2UtjUJ++SFv1mAZIT3r8ag9+oVfBxqafjOMhc0BzIFEC+JjouLz15KjEQWQwD8Qv1uZoMvQD3
8oXAxK4/Wvia2TQDD0G1J5kE8lzbdXQAdJpg50vRincIQ0IJJBLhuzO22A/yzuGCP/RgGquidm4q
PVf8k7Blg/LVVsYWilwNlVARCPAInLmlA90F7XqDBJNPt4MJh1hgZymCJX8S0hpBRokOU3i0SR19
JhEhOr1+/lfNPcaYceRLXi2glGRBCw2W1n/BGIJIO3DWXQTSC3bLb/tFs2Hi9Om2aqxrKnInKSyg
/7hHwhSmyBgKzSe+EZ2EpDo5U22QLQmPV9YQ6QM5749QeOROlVVLa2ryDTYU4xVJiBmAQbi8q8Ao
njv8jSF0GLbOe109b/hH+HSWpFEue/Tk1y4XgBtOe7mUuDAEtC6J2ZasEL1izPTILiRJZbeQ32pR
8ZBp1SmeW+xqOUWy/jvEdN2le4VnkaOSb4S0xB8Y4dpAEiLWyOtpxuCcp+rbVOPTAP9X/Uh0KSmw
pLiyywTf4wnydPzFAMjbpJ47L8t1cSE8zPO2ju17/ioLykOc96gtuQ2oLpFLP2vnIIqkG/cNf8FT
5piboLU+xThp5/f9eS7M19buMWnF1txFbkCPnlM9+sOx/Co4RKf6zSzGBKOJs3KiWdHOoYt/Y3G+
DXrzlpjzp8OeUTAXMYtj9+s/3GeQ5t3ftaMEvB0N86njoMZQ9CXsulMfJdeqoIdbnltT+UuSjTfD
o1HXKMu7qG/7x055Zxhgr+wd9IhU8eHlA7qoFl4LyV+J84ake/DCgk6j0NyPebLTQgB9LKMiR/3E
U4V424BSZcKBobxEx9+xOToW7q+I+j8IAUwVtEm7JqupRgbCrNAD9EFFTPrFiVyvkx++43RVrJJm
OkhAopnItNSGuZss3OZjr+w6uCr6Pee5/5LJhiTbmivFGvDdbD8AmDxGlvmaamibYeehr3C19bad
lBD85ZF0Ez0faLx+ZvzzFKJfVeTAauV5Zy21V9joXbzSKzZlxjLo/AzcQOP6sdAi8eEkLeadnLtz
Omxq3zlhSre22uYJ5Yq3X0gQ32drcWnKKCCmz/Ozh6r1ytO0ZtMvJge+6LylHGHWZWyqfeykO4RL
7FXszBOiMPZ0CsdCP40cvACq0FupgNtmehxoWVtbWPFWdcSTVrC99ZDd7dOaVEZ0XvjV1gebqCwq
210fIaoU7F2lnczMvPhBda1U/m6SHjeeS+Ozk2Di6xyBudb4Vj20mQ+IXEwwXtU17u2jfC2rDniS
TNcPL341na2uDNbmWNKoBAo8TJBdzfA0BXD3E+uYsY3bEm0Ll0yXiHVAZaUmynVzao3cGguoR5+7
Z2wWDt7cUCPvh5e5m4Fr/IMD4ETf9tX3ozd30BHOaZtia6XNPvTiv9RY71ojPKqyu8zecsDZgKJX
sF269hR3PeMU4ZO63GnAzgQo9x6/QsXmAF9Eg43Wcuh6eOZY87lw0SlyjKfIN88e4m+x3zRbFSNa
Yw/YLfs4u8qpLBMZB/DKdfyIOXdmUATtT0Xlym6hdfb2dIzVspvA6DW2lUGxwvLLa4jeXEcKUdAe
Tb2MNhVg6KrHuhs7Ko82e2UjeD6EL3V+gcepCnADj3TRah9BlK+N3VMHGI5JXlGLQv4Fv9j+5JjO
I+m2EXXR2sZd1WquFQVnQ2etDmNzxvOePsG4/1Rxg5oxDb2EVTayoqhp1QhEhkcjvR8kIWnCQxtN
6yXq3mEcVsiRotMzw9cc8nYFyHQKMFbVxvzOcdMfLnaqqrTESmHGyPV9QZubXs2X0FjyVdmV/9ox
QkeUkfKKVKCB8KW3zWZj2nS1WrFahw32vOXQ/8uK4UGWZj1lt6B2o09hQUuhaqLGus6S5smoEw4d
WJed+Y1+1ikN0z0yfrRyugSqpF+yiPIpMQ6FS/+WinSbC9741xf6S8Plb/X580KBs6v8Z8XBmYQo
anR0qIofb12Dy5hFdsaY/TnCClWARMnBDAs2DnRTCc3wllrn3GjhnCBFb23KvqNmbhCmGf221LBa
l4gn1yy1qSPjXYB/HO0wl4/dYW1a+d9Rt/Kd/O5iMKJ1abnyZlm8NXm1MIFcP0IrqLzcXKs+Gt7q
lq5ZqyuQlyjUYfCci+FW8BM9u9251XRFlWYXNaBYAcEXkDL6bIvV7+OsVtvedc5yvGaL+yC1pt/J
pT6D0tc6H1uYJyRVTpifJhxCt20SxrsAzCG021OPct3WItVfTSZKPnN3WGzPOU8DsiPeHH5LLuFP
ubENldnvKnN4iez8BeMpaG+tBmA4MiHVaHPvABnEs7Wexug4kJnaC5Iv0/id9P5DVcG5RcoX3Ba/
1bVcKZXuX2XaW92h6T58S7Llj4dJxGoY5kPiZ3CAendcJ4NBN1hjdhBMwuVv2FoIUIKG9mbxIrt+
9MoHcieUHwb/HruPYBtY/U86Vw3CIeboUdTXom2CbOI/ieVc05+OBYbMiFCmZydpdn43HIdBoMuO
Ccw20k0yKbYaBp/A4QAfpkehL3mp9YpoBRxwa+YdkJRqg0lfBxrS1gffGwwUJVu7kUIkusarxGii
e29BQyXnQtJb90gVHYyD0d21mtphvQER1TdwiJ87c5OlxUvX+sWGBEuWwi7R+JDF75M/jmlpH+CQ
erstbMQy/cGneYfjqzF8qBXgcG0TIhGz0MthD3RK8DtZdvuSw0nnlUdImt4c+yt75uJFWAo2SpM8
T3EA4I7iW5xYd3k73IwBn/G2fqDn50ULl80U4ZzUDK9Nb0FbtbaxU2orDSGudTSk/6IUiFzK4QWN
eO+V+oE7juL3roOBRD17pkrLIbAyaFdOVPbleggIEb1mow8FlW4ALUukmsTqLKX3RHkp0gJQz0w2
faqsH6PmliYkqwrkI/r4CUqMvEyevOQpoEBfYp0ygYWMkiXZ/a53KEOVmJQo85gUzVWLsMSMrRPV
rXs3RDcLWSZaE+MK9pGBBVXwNo7VHZ70ENIhxjjWYfGrU9rCldfcdcjWrkJgByL7igVKXfbmBBr7
HulCHsMiHK5b/YQt5TpG2aTsm/i+02zrpVQWnOxk2jW5RSMukp5BW+n04e9U2+/4sozUZWSsMwqP
bVmtC2SSUZ73e1r/jWiLfutzW1D/VAF8egXaoXyqpFo9o/sw2lsjteKtq13DNid/IUpq7aNC9TO3
njIr4xSlaNiQ+udIhE3jE9/RLKxKvuZa+TAZ7+7Sf/McVQbh0SRpSfp7l6Gki6e4NwyAKD1D5sTC
WDTc1jVObi708IakPbK+Peuhio31XNcPhQr2JXxo5rM0M/JNjsbBzC+ORuZDbmKqh7ye90VADlq+
D/wmZ3lT2DbDX0D5pmeWveuCqqjb4k2HBmVhG4dyNIFqNFkBe/xAcFFAyUpDcDBFpnEp1nX7uBTp
wZP8Y742AZG0h8bYbqy/5eX5Mjl3QarfdwNhk7bQpYbmCtBUR85ZOK+BPh5SJz/7WknvQdGplaOD
lc/2v7khhqyQjOJMnMfqbA3Ttq+8dWu8TJxUymkvczBzuMW7yB22Gv2skWagc4PQrrmcE2vZ4Y+K
d+m8curORYsZGVjUBa1DlhynoT1l2DXIA6ogsbe6Vm0pZz4Eyt1zOP8ODU/YQncSndDG4KTO4fBq
LzWXupM8hMX4lLqHrro6rb3tCAWNDM/zSLql5lUPgB6PhEfgNtyCMLLcTVAbrIDkOPr2TDroveiD
Rnkj/dvD2Rv08lYbza5Hom+VW49zOGFD33t/8TaB5kM8pyPpRojv4a7lxNo25H11erC4bVdNGK3n
BjU6c2tzopuUo2WddMu8Z1JqMT2LKS0EiAP0bMCuf0sg39ZmirTsIdJ78nd3DQpIzL/Q2JIh9god
Gf8stGZb49scJLH5LHyClqAAwontfT20LwTdn2Q9dOUteMHcJUH4XKYeuoblVzREQK4iFtmuWZNa
MOyWMGfPU1RJkVkG8dYq9CLQ1ps8ztonHxATw8ihoXeIwgbD2mTxvuvAcVzrPq+nkoWk6kOYUsHv
jBsVic9pHvMtfozvnYRpXumcY43GuiWkEzq6TVlMk7cHNs6dZVZHO7ZvRZp9VJ63zRD0c6zxhPXk
VpX2wzKW+7ov1zb6+ZkTnMYwezZLdzu3yTrDL0RnRFuPAKPSn+JO30e1OuaG0CKHvdP310yPHjNF
3JlBxFi1QxLtMt9ikYsoRUMmCkNx4opRoGwKtSVNN6gJzRszTTM4c/A1vPa46P658A2kzmhyo6zH
sqVBnDx+PcXlMW/mixXaBdnvQqvw+ObH/q5hOTkZ7CRR1TECTzu04L8+aWyrx8A4jTpHdKl0ge/s
a8N9q2eEbrCA2waDfu0o222jsfnGwqDaGSUOgFZ2N0YmeXa2V0kEq7SvKJQCR5oF9Lt0WIKVBw7e
M0u0fG0st32fAMxQ3f6acW9qXX2DQudb1BQ3FRnj2hnogrV5vq45pK7zjbDzl81bUZrfpkZzCvpk
q7MuNGV8oZD9iX3Edoyjnc7eWc2+di2cajsxCQHVdjvT9nZW3KnUQ5ERHCoo2PZZREUoWS9GhUOH
efP9DsHRkt5ipj6ZspdCM/61jntKRBa9cY0HoGM2Vbhvw/ROUxxvTj6/R42ZrkMXEdfCyldVTudo
Ef+03lds6LToeDMmhTBi7XK8mH50WUIuxamLaZlQbdLipmw2DxBIKrAtwCg8o3C2JRYzg4kDLR+i
l14T02XH1/bmhMKCYUNxJduCMJJuzMl/thWMk05X5xYigmcLWMIM2mYBoXVw6eLEMOfNyLKRXBh9
4A+/XxwMjFV66hy9gboQ3LqmvLPi1t/nlnlnWsvXEs3oKMcbFkmS2ZT3D9xDS9ABrNIgre4LTXtH
9Rze5OsyaLRqf1OH2/Hd8hJx9sekoOEbjwanjPzNMrloGnV/MiZuygk/sj9sU0MTPT6WdWsQ9UJm
hkFVf6feY+eB13NTpNYj3yY/HJHQaPDiOHRyaW/ztosOZLejzAHVlZIE6jRz9iULmus0mDK5pDW0
hixl7Dv0MmjLPg4IBvJ53Dtjn+86OzsU3Cb8WDE1QpVEUvSqU9cKazoBKy5RHsHtqbQh3mM9Do0J
jnss9NeohUZM8JZOO44f7usevczAB8/yXjTsUXuMexL3IEduDcRNPwijSIyXQECkbIGcDrVg544H
/e9pBm5blxySIaanfW38AkwnhoJ/HolVRpjKYUqhzz/qE4/HbykmFj/s8/DSUNhzqRYG7WZowodk
KrmhKB0t1nZm4PiIXHnrpUkBu6L0xQvtvyU5QaDpx8nN951ff/S9fprD9mZzNxiJ8dQ65X1rWkeA
41e30Pn8cP40KBFOLtuFkslFfosb6belXq5Vpm6BXbx4PfQArimDhHqVKvO+HRhHRQCiNek3Bdtk
7TcaAKDel8d4YYyiYaHJIu9esazCWLaJD3EJIczQoFegmtnhY7/yjOm5DBOHHrKp3jRWSqejRrDk
l9NmTpiccKRFiLGXHc0LXMJQfTZLwduGyX5pkSTQBsrExSitBtmPZhT+ua6tmppS+FMgrEbXGDsj
q/Rnx0I82ciTe9oIOLLa5nFaEiKtaZ3G2ikIkw9jkrs+Sp69MX9QlvtFdXpHKsr84U8ZiYSQVkEr
cG5pRa4eVAr5eItqkOrjOznisMf7SlR5GeCOuuRo1tL/y1OEJMKUAjOsZcD+pcNHrl4gGda7Pg7P
Vm1u5N6Xn08SG5U0dLXHJdy6HgTCkZJFArkg7sIXlFFu7VxvA8c+mXp7AFXYVouHCD1Nkm6xL1rY
NEEAsXWaN0ljwPLUfuT0DYEdOtu986jiIJu5b5bpxBhu0Jf8XMbCoj8a6ktDFWIGT7ejS6i52zIV
LV3vGbvyDZKdx6gALMOMGsHL/sOv+1tVx+eBiizJCqhlYT42bfggSwat0hN2dEiddUdgjI1swyT0
97XnEBKykKdkE0Xa2iZuywtYTmb6+t9YluXBTBR8t5kQFqZ1pF+ipd1js/1XjisPktWix+uZJEIn
lgC2e/b7ERdGO0t36UgrhqVuRu74q1jr38Ml+XLj/sOrIGN1LgX78dL14Yr1gRpDQ2Jh7tJ8RKQt
gl8bGTvFw5JGYfVqNbe0dm91j9SINc2HckkoBlsFp3FNYkL0tCTISFgdSsEunEsntPZuWn9kdo00
VRWiAzGdvMZ48St9a+kcyAFEtdk8azVBia7dxgJjDob9sUvVzWM3uwqV1LD6gfO0Cevi6iXJaQ46
8O7+ErIBKgITmegWxqK1aOta8QFWD7rKRMF1UpSPoHglIbJIwzYsqyeiLVgOpBqzfXY4f8wMVrGl
XYZMPS6jtk2G8JjVdKoO5t9IDx91OkboZC3uKMBfoS5BcZrf50zttdY9aZH1kIA4xHEtmJ9AAjRM
O8XF4JKuazaoGaK2BG3OnCMklPxrzmXQ2tot7LR/mtnceit/jg3rUz6l5wbjULizkDGYUX1dweEX
xQHRd1Ixsn3DATT4kM4BGYL/AuMeOgH17pWsjrmkXLp473GOoIbb3OqZw0auOa3uTvncH2GtQlKn
j6+cKsy9EQ0zqJIk3fPQt69BSsOrBZCma1eZoHr2HUCwbt/G1Rce7/VqSYfbFI7XoDQ+w7gj41pO
Q+isRgMLjADHDz9eayBRRGgHbaIndVpox/TfQgJVVfqs4ObQ45CRZljY+8kYb7N8ftRJeHOvPxVl
/+i0rbc20uaW6SDhHLZziBaqSYWya9EKgI/ueoeo0P450UhA430nFGrXhqmz2qrl9DtYNvmDLGrP
sUFpzRcTww5jdF66Alymwi6kaURFiCooXQ/+54DJRECIVM3Tvm91cbxY9jLWha69WHk+boKy+XDh
ZtYJvPEpIbyF1cWF7GhX4oOUykQP5Q/XmIiTZSb9am0yBZ/mLNaWbryPZGWkGg6MfLK4jdxYDk/Q
LtOGWy7XX6f5PjAel7k6RURyBG3Rlg/mA9HnlexHz2GtJEcJVvi1GeWcmBaBFR5TnKuiYHuAV37F
agFGSbhdIlLp+4bEm5R1YQESEQSs/Gp4dP1il4TpKVgipAExK+3RP9N/ZBf1wT2PSjkABosPi+aZ
S16R72L5kRMl2FryR4eQMk1suBa5Ay4g/F+G7omLVvZQhxfF2Fl3vGiRhyuu+cHihCAccpNpQxK6
0hZjLftBflx/5b8J+U/2hxCKn+G93ABMDZ3Gkhy4Ix9sMnfHPc/ndxw8vCTfVlflPV/4AzjQmptZ
E9YVylUEDYsqrxNy4H3/yrM3xDGK9EMCXY9sCJzCeiS9P1TZz2DfK+djWh74HL/AE30qNjxA3xlY
mhRH6mR/GW4HjE9GUX4UeTtQVYfjvIVvQfAT2MamwxZhNo4uia5N/iGPkgzuJq0R6CbDy6xzRig+
E9PyETxg3HRbC8kIf/4TQ1DojJe0R8HRh482GNvB7I+gc2uCuwJZ77aD0zLtQuMrN+77HPRg+Usa
L4ui/i4zjDqs5qnByJ35mwp4Sjw/DfrJG+/OqpJXr7OfBmoy/0LH5SapzZViUASd6KOMeuMT38Bg
DlRR+eISQjIjA0lUz2lfa9YHacYah6113KFLWNAJ8YxWAMcY8hLaZ2FB0O3ZEFTk23048WuZ8AKo
YuhfmTQW9cBhNtr/7OEtK1+pVq17JtIFCMoab1t2N2JfvpFJmLjSXDFweUZmbuN3yEm5hzl84qSX
EJKT9Xf6y7VqP4hIqRBhEKBgtNBUEX0rwGPCTj28QO49JmnzqQWmBKJ8eN7gs1pBALSf4C2sZQ3+
vrJ+XWiE1SCgEXQaEEOaXmi53d7LEEAyXiginCKvQqL4ms7uOW7GR22CWM9z1LbzDDBCCXD80Ibv
jDBfhnBELah9/G9xMgdOzwZ1jZPSfgp/TyzcmXSv+mdmyI5jtHACrJCSA9852d/8N7NodZY9y10l
2YOCqlm74aZF9jqVTZb8QmKBP722OaVsMu2E2zYgI69L56Cq8BIIH4WVqqa1Tx9JL5dt/M5yyWyw
SrW8sSp5PgmUbJrinBGWLblAY/ZnOYsC9FxQg4f9aG/Mxdz0jQiKYi3M19+ZZCfV7l/mDXeMKkCM
1LPOYR9A+aDJJNMBy9R6Gdtj0+ly3knULwcqyIz8OG/Rc7sEwXGursyVGry7fCIFV8GmKOobEx3r
5Zkvtp4jC3llAn/XLDZJWtB8N1lw80MKT3r4NZDmatN88bVx64bZQV7QtMyN1he3kceUrUuqxUNQ
VoT1RCBpLQUwCRmBHahzGekviB/b6msJkRR9YBFPqIQFyBLbMNcDE/iDvEVODJaQX+4FOYKuyf6Q
/2tnKL39K/82EXOxkFgVFSdbS+elHJD8jUR3fKo8jJx5cpL+AppQIKcdjcCb34Mr/oEXRZX5N9/U
gPU6MlqeWvYiny65Ek2ODt058u2y3ANaFVXxtiBezq506+rIx8qW4k8MnYd/PGCD4C6lE12bLrv2
ZUZ7Q0tg7y1eT5nQ7i0d8HGk3kqtx3Ppp21qAMvsvCDeroUBzVImIXFUfuRjPN9nVfGMmS6NeN5d
QHANk/injrKHBNmnPTLyF3nBuihZPUXL8eCMV81NW8pHKE9lTdDtJ21qjrHL4CrbpIUJ8QUizIfR
Cm5DhAghIMKqbNHXNqEU+PG0Mw2N74vy5LK0dNfkLh9u6sm3O4/FevYqWjAHARAR1A8sTNOK9KPt
untKKRuEYKTzjn59VF7TSb8RiByyodyjyr3X7HmXdvM2Mukn6aLlOtOSXcDPaqpmE5YQj5uQSv14
bi0ixCkC1oxPmJtxhz2wUqhOnepJew1zkyz00nPezbDQqniCrwRFJrzUudo3SvvqLKB9bIT3Tp5s
epYFs44r+KF1uVeM8KTRVDiyGC0dJ7Ql2Enq2wID2LEP6HeZaBC1qPYjWdLcLZ0PNNJe6oweHgC+
DFyCm88Bwh71fzq014rNGz1NPfU9DveOQx6Gxabuayr1DiK736UBw9+mHGj/GFWw0cLoaqhhb3iv
Riy/KV6+fOq59uAf+VNupdsSulCXuvuOLeuQHJFt70GVtzbrsQzSi0bzTVtbd4YLbb8hUwYHmiNc
BFiYkN+2Bb+xw2uH1amANrgHS5BVmP2bPNDJzwgmwwuPnw938ezuZZ/Yy1tP6ElOxNEDF+Z3GJwk
u3q0EBEuEM2wNRYi/ByXUPQraCTrT0D31OAv3pwQT4+sMPPWVbCOgABi4oLWCyAI0pnfSBoHKSA8
OmmyroK3iaCKl+VnVfUgj6uQrLY889Iv+W7xBUHGXiSgI6R6sEgQyuwn5grlbD6xGhx6PpK8Jm3w
9rPW/wFwQ5vAhAMTkHEm0MTgPgTFYQgglBU+AG0uFw85/kGjkFBqJ4epqYppP9EmUnCH5ITkXJNo
MNBwQBGesGHk2AzmPypB2Tv+1hnqKqdOGbxFmGhlUAs4VTyKDtPv1cPyk5nit9jMbdAhSz5feT0Z
TMbWHy9JxeWeR/2477tAQSGObFRGQkRde2N+wHWsXseWne1LMNpDYsZ4CdfZPp3u7FLfZHX5CIFq
287XiUgzV/XGyz4JNYzZXw8ZbFtA0PkATNRYFuzP4U/QzD+xG2xZgLyzREuYZ5/6Pr4Syd7YovAH
AM00SnjaOB5xMiMKj6FaVrMHaZf14kXqL+8ja9awn/G8WLl2g96WMVqruB7RLM6v8nly1ajWoloY
HAh15cavwcrddNpqk3WyFmdjoxem2/VeNhXrjk/1PC6PKELDw3wMlPcE+fIkvM22QGbK33pldjFF
WtPrtsQhinZ89vJIn1nDkivVRHk0y6iheJfKsd+5+xd4ebooHGYfEUmB3WcnxRYww+FEgwmBnr/O
uY/gtHjPcnZ0pEuFpW/m6oVp4gP6BXqDv+wx+1onDrUMirJx215yom0YrKdlpi9vgv/P65oW6C7T
IjOb6JuCA9qiY0s+sx1RzbOQF8bBR9ZdglG4BSnX9uTUaqHrFPS9JJ1/KQL7WUWLvy3G+p0FxWwy
dDpbjFzA46JMreSZ2z4A3NOC88JSlVizq6Kz58GQIPnkCqK7DIJdZWlQ9cOviXCBss2hr1+GGok1
xsV45y4fiOMlbnB4TuBAc6YGQ8RhIdwD4/I4WN2dOeOGo1ty+KDn7qCVXfJ7LcTxxp+4lQDIw8dA
/+nDdt/N9SFOTpSVL0uXXHJ2UEcDn8GQkNwiFG+/Vl2DDuggsaFcKh5HFCTRXYvHG4TTD5N+zbR5
zEk5DPukDIkIWleCpJgkoB6GtyQfj2bxbVvv/NNE57Kco3KayInupd1RZpF5kbnAPJD/RXiFoJow
gddmiXFM+1l4ovQ1J2zVwjsOtAfmerHV4VbX7XjPdzPU/tAjDIofS+U9Vx2giYO3jIFXksIzy5o3
dBD+alnwT78f7PxCGnIY6FwOBCHI+U0XTs6TJFBm7iOy6B7t6k2eLJ7ObMoOYbZfJU7tbpi5zVSA
0SdwgS9919U1rfq7JHEhigyfuUs+1DQjDWhO+G4W3p+eKD3HuijTTzFHj9uOfyhRJmZ37uu0XhcB
ujPgI1DfoK2VnURVMeWCSoUXu+v2rLrRJwGlqGrbdIIyajHbMKByOdEmGRjWCdvi7RIvd8E4A+fC
gtb1PWj+jU7PDT8eN+5e3qWDfWD7zxntJDYFdJ2Dweve8D6zYUu10NKb6jg38IwsHxAoK/y3eWie
Ve/f0v+RdF7LrSJbGH4iqsg0t1aWLEtytm8oh22gybGBpz9fz7kZ13hbSILu1Sv8oZFrhzcX0bIV
S7AjboKDivI1g5eznzrQyH4cGz5yhyaQ+WSQjtNU36kGgl0NlpGBoMuAT2cxMQ5JsRzu8eG602EF
bsCqpzVrQraOpowjxb/GY0Zr+ckCG5p2P2IBucmcjEpoIDVjZnHwgmyrbwRpnrSTh2x8qH0xrShX
gVRZVypkk5GqH7vxBqLfOojbnWg/9fZmF02ttdJxyWbxccLGGQIC3kOfYFOQBX9VPX62FNBZKUFD
LdOpZGuGVD4MJFmU+dw+uvSQ4v6pAT4/Tv+AfICOHzHWYDTXfuoyhL9zSKwJaURWEhOqrnTBXbDu
djrqmcI+So1wTKInkgqXDFUXLCBvqDv86SMbjn7pA6qNQExmeDHiegnS5MmNAExQuuiDaqGB2/Ki
jHZBXr6mVDmKiFW3YCcM0+TB+DcXRoyO4K4K/rrW37ZN+8uOhEmoy70kCjdmEp6HFAx+a95zpORT
t1NMHvlXy47XSYnrRfKEu+hKtyJUNO7LSi5ky+VGP94ZYwNd/RfJeKawCdiH5XwYOxSD1VTsHA2w
46Hp9CCsXqmE0My392pJdxYDmDT4fx5YwzAFcgSeshyCH4OBqq4GRs9+4TjdL6SIHIx6l5KaW7N8
9o1/yvoNc/ctdR4DRsxEKD1fmnkOOtPWmzo2e3hcRHFM3qBLkXLY0MbyvKBfjYlG82gaO49xKfGg
dYyj35OPPzqBdzHyEJZGC1KnAo2dHcrqb6mNVWDHO7q4zPZZf1TxfFvD7U5BhhsrFiGUGjyAGkwP
P0LmPggBKkJ9hHCnVfzoI8ZL1MZx3skVSdoMJJPHEu1YvrSufo2x/+Bb6KQqKd4Zk26qIF53/rcO
/vAlB/SE/Vq3CtHr4ktzevC0/Mnak+DAqWLM3j52RGbDRS+sGDZsnsKgJGQh4m11Z3K26Q0Ri3cr
zFaFIeG3es8+uVwEEcKjzGef8W12IPE2PFV2iW2CKQRhD2X30pnTZV7uYTE8hfRndBhiO1md96AP
XToyoRFv486m+7/sBgTs/PgtMlxMjNNdTFNnopOaMeTXG5AVQKKml7Du62DTYpjzVp/ReMyeO7hE
CjNA/BPIFUlzCfTG5O/0Km6KIN649b/UMD5GpHDy3P4dLefFWcpjby9PjVO8NBTx3AquvIB9K/oa
MBEdYkDvTAIH1ECM+GnRmhkRndk00wQ32Ek2zpjMh4vxsY/95c5WuFHQ6yuc5SNdPoHVbgauP1jj
w5A+O3qrj8sXmNL6ThFsHbpXokC3Jia6pa2J4iSTRWc+SIgiOtmOPPsOYdNnJdWbOXn/InCXBLAn
PmVQfPXV8BTHKfIDVfumE97FSy86IZmz4VmvfpVbO4CfT4ARuo0RThsWhU5hxxp5oAHXAYTydXJl
VvazDsNDfOGUR+xylTdwHDg+6Rp4hvugFB0mzsOOU73EASDkpuq0yvbsa1BVN1qSA+ajzMboMrdq
YLRY9wTp+t+Y4pO4XKu0PET4eQqOnmB4X4bqE5QQSv3Y7wTQrLoRKewKOLgInaMIS/pL4H9iZnRL
uaqEC2MEOoiyJ+JJ4Z/MOX0gLyh2S28Cz5sOTTEczUqrZHnfoQuVNhkPAd0E0hHgXpTXFQIP6wU8
d8/2bMrqPonBHjUx2zpdbmao3sgUcC3D69iZg2EjyoI6oCDGYTJ7pxMqHZ37RE7rAM3uY8XxxYy+
zjFqZeC2sSw2WZsyfoO8QX4DMJ9G48zEh5vhpdTRVmE92ObybpgpbzyDP1c0o1WrPtsMNRblMWiV
fbPS5ambgXvqOxZDGkK5ooRGpDzaMg9BZRofhrAdd1FK7yZSJjrchabZw3EVWUMO588bs8qpNtsY
FFxf/KkZE3JyFnuCkqGmrbUM1jqpi+eI7N+S07fy6xddSNV4C40h8H0nGiCV0qEnVVQ7xhkoSyHM
4AGDa6R7suvlpQpsMOBgtnOkQuI6fMCasVqDJ0vORrpMdzrL1/OHdvT2On1UvQvUdbwFHjiKyeXw
c7tPq5y+MUf8qezqGrfROq24iVmGmMYYg213jlk00gb1kHbMBypDF7q5rgk7OvxMldBucCqwWPOc
HlUjtUhzjqgFwbRvQ0zuPLbR1BgfjaGe2ralFRCW5KFe94CZNEK2xhLt3FawvwGpoKkO2Un8R+aB
Qs38FlGibFMBh1ZOWd3NKYiwJG+vQTht+6B+HDJsQtppGU6Oka6bbkKyoXxaXFOC1EvCa9RoTY4F
4m9pde5qLpBMMPrmpWNcS5PO3qROcjZjeWKJnZ0W3a0luZ/T8a81588wnU96uYLH2Q4qAvSVcICo
VEBBmsKLNUV/SQSFEHxpcJe7ztqfRiA6WNozC0NfA6dwEyx1L3FYGSQK2wDntl5aLXcosDIE8m1A
FHP50Y4+E7xZbNBjAJe0mJ+NT4avjOXLMXOAFC6Qolx5Yu0LRthNmVwCEX3VOT7ppvHocZDY5DRV
iDlCHYTnueC4DXCfD2f8igNwiXAFd4qDYYy4XC9cSK/MokvTOWGisxZsRdNU90MKeyimF2y5S7ix
DObpsajqfeUBtEjIfJjEv+vwEyztU0WTJDZGnquN6CVAzbvcA9ZVWdxS/xIjVQ3UHU02xU7zVY+j
IFCr2L/q7oJo24PdZfeWNO59TkO9p7IqALREDRsL+eKZ88UrUGZx4ik9ZZXfnYBpB1eErFFLo7Jd
pB3fQt+Dwg6CPFYztOimA08gNXYz14kYmEIadgxKAcmOqAt4w2zRiwSU1sbjqh7pJo1MyIYFW85F
RI9UBveQW9bLMmC6bj3GGr3Yiy19mXczwIOuTp/jOX1z3PyvItLe5XVX/y5GGaLNHlynyLU2dcBX
1nelTAl1JFDOEezoPUxuIED5OnSZepFYgDl6dvWJmsv3ULFn8KhGC61/NsYuAzDdMfglBhu9j4xJ
98sw7mjJ5Tsz1OuEWsB+jk2ksjIkA6oKNAqYsDxujoE2zPAZdvXUf50cNHIlX5uKJF2r/Zs8EM7n
xa1POcvYwBSwqvu3cPJfc5+C208Zsyd5vmGadetKMJwiQ2C+D16lg/64vqFF1rCrjWMZRZgq5Na9
OQxv+Hf5D+Zcgpm3oPsb9ftkjJ+e9N4i0TxGCu+bsPoKSWtckqh2LNl4JvpzqrUemm78S1xbwPUZ
y/+irszGdw6cmZyN0Ot7Eb4V7VRvPbqVqyCcf4ysy3e6+SMAHVsYTjqihhDQbjsfJ5jC6fZJWN/7
YsF+vdk5lChVqS4QUHYICV3m0Lwf6CxMFkminv3k3gETqI+JVkEo4yPsgntQKuuW4aOZg8moHZsj
p6etXJgn30bYSQznKrSPQY+3XF9/eAFWQcJWRx0tSuFhJgbku6FJHwiw/kPzYiCPcDdwiXDpvzu5
BKsCkws0DYo7pirYzSkSGjWgEQu3T3fVAa8UgB2XON10Qjz7GD5vSmQcwPVN6LFVcJhc4mCKx3Vj
jVTkqBN1RahnEqAg0V03gQp7Pb2eFHegJW1RXJwz3KX1aCUcUf01IYKJluMoTuVbnuE9sJAmmVSR
d0vDqdl2UFlaZ2MPxsoCk8eQ6MkX8LygptLzuE1IbeVxtI/j8lpmTvAQ0Wn+9id5Uq51G5VooXiX
4wGEarKyQRlhfP0uSYWzRj7P4yz38ArtE57V3TEPICx1U3DRucJsQkPKR/D0szODGx/r504ylRAl
ALraqU6zY56MPj4OwPNPg5zOnJvbnmFSPC3MIaITTGfmjfkm74qNu5REonE751YP54AOJbVo7kb3
YD5JsvOVbbIhgTrTYkZDN1b2vTW1jAZs60PBFkbbHwACiWd873jzUwlf8c5P0HRswiTd9Z2ni+02
UpdmdMGl2DALSgUhtUn0CGrKxG3QjbBlmh7sgvR1SsburXO6dpcM4s+r8o+ycGgVCLQTkD9MXoTV
gZyxTKAwAxtz7cGxAdwMufhvrmPMwodx2s2OX5390e1egD/Txufgnfup5QphvAVmIjHENJd/BhiW
XRLExUM6R+mltURLlulOVr8J8nl5iFIoDfDWCM8CslRpLyie1ca8tho178dIIAjfY8wQ2vJ5ClK5
mnsXrHwSI80WOfFmUMmwr3MRnAqe6DGgIQaSKatvYQVfyq2BjbtF+ps60v4h2lZbX8LPn9oO3ffG
Ma5OXNpboy/FOsbKHLxqnh/j8iFt3PYuBS6+Tkbm1BZkHs8eaPLFMLNLiE6raorB5oeIHLqAGvKE
uWqVOXisNd7d2NhPQ6gqYtf8gpnji4KJB/DB+iwydmEgmoPq5IHxhn/nV+X7UPVvpLv7AOEPhu/d
FnDUe+lJtBfAAOEw7vonI2T1FBBtj4BYHqUbktnKdR1i49OSSkdtfUpG/xbQ/Z6SegOw77lPgW5Y
UD6Rudq3eQO4gh6/TzfMzJ7qIVj/VxYm0L914NG9S2OU2PGwkfO5uxXlghJnbeh2Uf88ec4nq/jk
QaRBdEvY9nNrt8O3UtOhmjD+aBNn3QyyKpnFTjsBfsnsDKQda6DtXZA9hw4Dekv3BjL5UPmjQjQY
X5QqeECdD13EQJb9PijcbTflJ6swxnBltHBeRmRJBw4d9NO7ox8MCbTGkPIb6rLVVOswCu4D3mwm
QAyBOQBXRTCbJCCNO+CIsGK2oICNqxcuBGLfBVEHHHcXhENWblQByM2SFEyBtEDPJlm0VXWcMG1V
qAAVXfyPhQfBYRTLsbCr4GwVcKbNiK7glLgStnNd9MFPkQQMC2qZm2hg1XUG5SZIvbMSUwLaCtMv
35QJ0K12Zq9mGuLhKM84Zd2YcvOnMGI19uZ+SlFjXUbi9CC2ruzAwsN/E1TWlkB4ppWbMUhBxuff
LlFKJKSAEqmwzIMo3k5QDVEP7xi7kDAA5uca+n/GGtLypLx1GTJVHhC5kmPC0dKuZ0ZjP7QOFFN5
o1A0PqZdX2krc+M+m/JPCbbcQRMjqdJbYDo3DzGCSLWntDG6i2M06T6BFl0txmbysAcOYVc6kirL
LoqHcrbMO+37EGfxcQzNk6r7jwBic0/XmaSGtnNRRYjqN/7adcBqm0F1E1lAitBTtwdF+prBggs5
dBsRnptI/lvc9ikyXeBt5BKm59+pvIH/3chkv/TJ9xhbz4owhO6ahwmY3x0Kuqsu8ntGgPg+FDZn
9IAfFt1uMPsr6gUX1YevaR09xhVGMmrZjcgazWP7NvdLQJbfhLSaiwf4R+9ygkFSj/0qzWdgvhCN
IvnbK2fFl1jn6KYYTflqIi4DEBYobegUiAoC8VFp9KVUfLUMAJsV3Bup2p+m9y6DNz0It0Cgpzh7
jvtGw4WAU1jjUdr5iyNQvRymrwpts1pqLeDsyadTZ9KJTIxd1BdIv/Cm3A1y8F0eWRv9sxixuSpn
88W3gUgJHMlmJzwDKcX30VEklXYWMQ+ksu3NEd41eoyLe2c2kMv6uLxzk+qpiN0d+jCbZKh3obJ+
OkeWOx937hMU272xEJuqFP6tL/ZGFsHXzg6ukg6SnDPIlTykTVIwWWawibkpMyWe65TCjsGFM0Om
Gs23u4riEeUpybBiEstqoSS0vWGdsNqWdFmNbb1v7W4NpBycGeKYnUlmP95FHRIYHFFWJ79yiUFO
2Ed3Ak5t7FPUDt6tpVxOVbwBxL6z8aFIXfvgBtmj1cybxPyz0CYoc1A/8wQpi1KEp40cM349c0cj
HYp9YF7bxefO8mEsdc8g87Eo8/cip4ya4QWhT9jHcInQwZplsylSjMBCZhRtfjbs6Tv3wCvnzgjj
JV/ITKZlk1cAEZVhbqZmgSvtbemiP9t4RVeA6Bjt04ZpH0TD4QLwWftCroh420i6DNDc4XM0rAc1
pY9tPB9oBp3ysdv7xUxqEI0wtCNmuPqiRUh7UO9GWZ2kmVnQztL3uWQUNcXRnc3QScQSZkJOs6Kx
njxToqndUJEa5pnR73Od1u+1SAB/iGPM+vY6JJcTb0f1sNVPwC2ta2t6QPjds2vajw4nW7ZkH0my
7JdJXFpUgA0x7YfQ3+S5PGD9iEMm4gA2PbrK+lnwcQThOTP8yhwO77SFcI58Qp7SlJqnq+jwUQrG
bgXWdZuPLJGxX7ZqTB7cKPlVTkQqyGBnbTrTR97KdZAqxFDMUxL76zRWe2YkaLtU6pW2/Wkyl2Kz
LIgatwgargg/NAOLZjPSdLz52IEcEs+4dywI3oP3EC35damGe4zO0FTqSKzSMd+5to0yiktbo8Et
vfaY5ZXrHvC5Wau9Swie0wqdESvFX6QDn9sNkKBhcV68Dj0fKyQu+KXzYiQcHabb55vBhHTeD/mX
O083y/HeYuGtTTN+aYLgZ/bMXYic3pHex2NcO49GmYltnB5mT6vyHBwqReQDDSDgJclQ9FYKpjaI
9GpXAZOixnr1pLO2AQsDi9y5KR6u6bzxWmedOcu/bk6WledecJS3VlVTr2zpHqZqOGRJeCgGZMxs
7ysOH70uQcrFzG9t7zIOA51cfqCj8Fv1xolPsYxYmzc+2j8sX/6/ADo+WejLMEZapmFtWAqRYew8
a3NvT2CVKeYySf8myXAT+e8T6k0mYgjHQj3X1VWQmjdNu/IKd2OgXe14JbbGv7GknEbx4j/ltrng
ZLOvvVHAbR0LRAKGDVkTiapAsUV0wE3i+m8JMCI39P5strZhnJqpP7iZ/ZShxDeL17nHcF2+9ZLW
uF3+1ot1qsDmIJzS5Pjt2DvTAPE3zuWa75VWiumCD0K2PQnU0GN0X2mKWhKe6jC2G77L4EncH2Sn
nVB3MU6/CLBti9kFEY+iKtaAoaVWdv9vYBXXdblpCop7j3l0NjuowJkJBDXotvpmpg5gJtkg1dO+
8cOU1EZRv8szCe+9eLAUPT8V9Sz5uFnFko5ums4w8TV3la2HLl2rr8YUd2l9YHsVTBD0wr0Ee3gH
G5Pf0vhuIwZxKkK133QOaA5VhNO0O6R+vBOy7tdO0jRnt4fdly7/0qU/xQh86qfcL85T1QePSdG4
p0TOZ8lYLagiuSpYRiKtXryWvl5fNtcsF3RsJskgKZO0rr3axVRxfEor59sFh1h2PobuBd6ItZqC
m4vRMkNjQAx24yLstqxRYFqP6A7aTbdjMrtWbvzbGSBBHZAv5IljTZ+4weQuWiC0B2tXivvYkhyT
1oyl81iE6xRVAI9hvjuGNJF6E4h+fhSl9WjUCRNNRoRN393qyVu3KnnJ0/Y1lu5vY4xkoZaNPQlY
aXOKrp1nXsYozHne7v046o7u8LUIgAZ0IiDIQV0IOIIpEKbCY/AxTtS74izp3CdRcOgj8FKdZ+z7
GJ6yUdG8cJ/yIIAn75AWuOE43U0KkqLnVuwmFL1Sh/aEb0D0C13Ies6LaOqHpijXHNcF97ra+AUv
KgAbUhiSk/kGlKkGPpwXkABJI4Vi3zubNgG+O+IhtoCcrAfKiZyBV2q493ZW3mxceJvWBJ6OR7bh
on4i8s3cIfFXlNnWQ0K0x88a7r9tvdFWTp7jrK1eo7D5G4z+ubJywJM+H0MSMjrfOydxJ7aoFp7b
brSYLimO5L48KtSDQbC8w9U5iXj5AOyGPnCqfik4DtUy3/IuVitzkG+uXP5VAfc5TMS1HSqtSm/J
56xITbC2VtN9GK6IXpEFefYmfHbr/Mkx8quwU4Bh7S5DkOZeUnvZtbepTAbAidgB6bn4w0INsnQI
xTPMCxEKYdATLMOtDboBkG9H+2ny2Q51twAkFLsBWBVjcChM3tL/pUBYGuRTUCPK3QTSeIfnRBVu
Otn8Re3g7DxyiDxC+NNojbXTeKuMrISHvcvNAHKHEnBSFvdUZPJoevGtp0hfXP9H9MXaiQB0msjt
qmgdB2DnxDQxU2jzLYgPaNCM1mXDfZ6ls4Gw+mJRuaHoPGPOYq9dqz2NYXHLnGLrgUDXWZ8HZ1OK
bBdm5lnjapxwWv13eDpgksbkzTIQ9XFgxy4LSlVKXsqlebNtIG2z05OfRUjIY2Y15ywPpm/Mk4HF
vpVDd/SS6Oqi0NOFFaLSWf/XiGEvpu5aeeCiBT2LFedrw6rM94mwP7TZB8UfB54i52nkAcBGEzzR
7iUqr7RaUtLcMD1vbOrJKVtrqAdjafsX0AuRz/Pu+evC+BbW64JuF5HO9qtNYmstL/RJspgoyxhs
9Dac0xdeoa8vFBVNhsnUbzFD7SsORQEADSmMxHeovhD+nw9qFmuTw8H07yd+A7RwJr4kS7BJLQMx
FsTTHhrzQd+93gu4Sd+1h2E4BqfOf1dtspsOhqAAVHfW/8SXiL0r/y2Gg942wtLKy3/6Q2Qnt9FI
la5iTDFqHz4+E5dS1q2A3FYC+Pi1fXGKqm+rQDsTgWrnjV9nNhqPHmqm3r2v4vUEc03xBDE/GTxo
tfUl5e5mosbnE48i5tRclg/AuIm6F82x5lD5L070i6kW1d0TWC9+xY01OKgyF+O2+eAzqOHAyZI/
pPR5FHqISX9BOz5MG29454NHcbbpjXc/ekj96thPGHKX22pCgSfb9jYIx55GLvLhWCHTw5Aa/6b3
HX/0/3ebc5Cs3O2aX+rH0rtnRN6a5fzfu5xHhbmoql/1IJfPD1QG2PKuIuvQjQA+EscDE159y/Sj
45NyWX0m8AMhq7ucfy678cXLaDZW/4fs8cWmHOn6oPmHedxVH9jhOH/3IsLyd8Jq94UX6xfyQ9sf
6vWjl2SWroroUoULA65fg45QD/xjRJ18AtfPU6B5dGrKECq3edTLkYyjIbHW+9r3YqaV2ySFXAui
Z9YPgqu78LZYHHxV1ZF82UcurGWdJZ08nSOlDfUdCZCMaS0iac1LEv63Cf7vKamvU77rO6BfZIyg
YaZ/I4e2t5BfIiGe4HEkuQ6Lrg6bo94YvNdCdcb76yikf3jpDRRyjVZfQeXBirfcm2KgyRppYsEa
hsiebV3+WlbEAHIafW+MmZYBaBN+PTBXSRYN3Pwd8xmw1rCyoqu+h3zkWLK5IqFvCL/RarP6O/Kg
+T8AEnotaGt2w70G4rMYEHfukZdxIi3aFZINZttyOGjuQs45R0LGLeNZw0zmlCr+u57iNGjndkXG
++AQfHhJwdbIMP+IyK14ctwnd3jP5etoOAD6aZxamIuEHi22dB2E9Mz1+IkQr5dCxseXraQN4h1r
Tz3z4mLwTvyAcXyrEhO+KWYhfPRBhxM4mHpD8Fk6jA776Ksq7MfOeP//A06woasTUm5eHvOVNH5K
Lw9ePrjvpj2f2nlkVPQ6WRk26cTzuu6hO/EwWFDtDEOsxcCkboEpAfWIk+egFEh5twr5RbbhrAMF
MykHDTXrrAbg/Hx9h9PaD7+a9DpGt0wwvZntH9Ml3bHM6toTHWL1OAFGqnPnTUJdNSsA7L4xH+Z6
wFOExzuCyipRv0QzsEC4c+VY92mIiqQ9MtAd1UcfWSCVCBb2r37KzfgLA+NbIExY2AlJrgoulj2I
u6wH+p37FdgXmPt03m30mEuK6XaqGOkn/5qqeqLDRf+zmC9NzUS1bF5Uxzh8Suxq11T5Wz05nz0J
YJcMl8CXpxEnLIYHyO7U7cGb7VVRF/gcxodZtAf9DWdrhpATWu9NQw/at8eTTcrhG4A4i7K9Zj7y
FikiQnoYnonujKbCWii1q4rgRW+7wYnOtpsh2lujCxtP+0mah1S5P0Pkffb0O/W8fi3H5l4rg/fE
jDQx1aqr1WtcxI/mJD+bNj8IGG8klim+ZnmuY6q3MkuH7sYE6jxz1CkJrYfUtI8k20+h7T9ni3HR
j9uiETGIFr8RIzrSjT7oCqaMxotOcutoXNPmXeuIFkvz2DcCDaPuxDDiaTDko1sjCsHfIXb0iNLZ
OY6afafqQ5DI51jznwobpUHbS25a0WUx1Ytfm8+dYq6Vl+qMhMNRJ8UiItqVxWvtpxdq7Z5RdLcv
wvitBN8PPMbvVumQPNK4tMGPUaAJp/3u3eTXTeiVUdHTxGUD9Rh1VOKchfNLE6PAX4zPEX0pK0eP
jpHol5os8lk+TF+N90bnbhTjljJu8PxxLp5rvFn28i3THEgFhACPgw6Ns1Br0F1g5qD20/LU7Me5
zq4JQbIX6TlnEobEEZT8xvyyvOUv9JoH5Qtwh6q7zRx/WefubfbIPGfviMWtPGTYwja+94J6I4L2
uATLSiCJV5WUpLNzLjv3VUfXaALwVNOFaUcIEVlKC5jp0XGQ6imp3UOLkBEcJyDVqfvtWOrox/M9
UJh/1pC/mpEFZB+b5qHBl869jxvKoSmhiZks5sWm92OW5f3g10cfEw743e6+jtn5ZoTEI2le2h8A
Yr2XiXmLShOlsBaJi+lImUGO5+zyOnuLlvpnqIdL1BlQpxVR1G7AAaEKPIId5i71LsqOHq0/oTRw
4VFhI4HS/6nJ8b+U9UbfE7PBWn3Jz55y3pSN7Vtj7KspOoYjmRhn+Rgvb4sR7pwwuuVuczFkf+pm
fMSQtSp6UsK8RfvE2oloPE2cz+1s4MnHTVycEDZIGFPNJBFjhmS38FZuPbyHaQPzN12wT4/pGA4b
/Rzws6L5sCIurqdgwsy6Q7iVn2bjAETQ7m/L3vc79FuymM4UO0rfIsszvpjrDFgQAuz1+vSzXtRh
qoe33gyRMg3KL4Zg97M5H3TKWRfW0QdFlbI1Mc3YIWO3ccmO8dKgVg2WjSq9Qx/S9u7AOMRj/YYM
/7PlJtvUq77D2djq3KBN8m3l00scuS2u9TYTLeKQ6YQOpGZaQTfLzpqwqIb55CPMiaqfsWa8fBRZ
91y405PwvMfWtV/rKTzC50LvDMvKusEIzqjOnetif8WtSf2R2n3I9pMBX9IM3OMUB6u6cvCbWhxw
syzrsOkPyNQirWSULx4aKJNMDr6ZXQOVvgCR2hOi/5ihwvpBcy5YKOnLdJuM5Yl+wC5MOuPOSWb+
lTLe96admSUXYMLIC+gzH+rO2rAd1KwK/xA7PCbiHtIs6JyAI/2LMxQCshZHeZrojhq2ekEFVnrU
9txFJx5y30XpgUkNdzDi/eDzsPM8BEYieKhhROSQQErd+l4N7SUc3D+g1Tt3zM+umE5O3G/DkMdf
J5uahq9+elVLP20K45tfMaTwPC2IgwMON7pPQqrReNplWj49N8xvlxkkUnvGyZ8cHOlr+8EM013j
poTzBKS2DTiybdWR6u1dpy06Jc04alfe0H10y3JBkhL0ft3eRB1u87a8dOixO8GwE4O5b6cJ7+k8
nfSieZCBC4ORzeiV/cbPgNFEKAAqgg9yt4eGTrL0iqNsuqdKLFtoXsGd8PJXJBL2MCi+hRnBNWst
VNAGExI7n0QGCW3ysngvjeB7SujH145FWGk+EbA62JY4WkpupA0Wn3SbfGzjOwF6USnCcxooOFMb
zJP8qoCM8TkugYnel0Xfl4Mzak09c9v2IY4e5I1pxXwvydD50KeHVU0MvWuAORNaQpZ1CFEhg0wO
AFaipM5rgaGDBDX7716mnwbbopuiXTQWW0v0v4DrDk5N+5zEGf438P/kxRUjTBUs2JLoXUVoNQZQ
y3NgGUEw/CvJfhp3RLdQ9d+wuKkvcRjSB0Hg2oxO5U7/ZVvlrxFHQVmz9AE9XKMBQ2AH7FjT0uGg
/ILe5EZftFnAM5nPGUrwesXo4LJwrmoPvMRFu4OeIw2sHXCba9f2G8woH2ub6NFm2XGIEQiR4LiL
+DKq5B5c0MOsKKCy+i7k1BACVK+LIlZGY8xK8caJo8+ynTAel4c+y/Y6RhvucCqNYRvTEEjI7OuB
tLro5avw5K22i2tgdF+NcLSqKHJFzrqy1FcQ93/W6KAZ732PCdZ4sDQT0a9lQeYbdgX6Mkuwl1m+
w88Km/fxX5lFp1EQgrQkE6EAKBQmYNHGCMzvPFy26QBjM8U6tIKUKMtusxABu8Y4GnSvkyL4GMPk
HVAh3rYlNtnzY8tDjF33OgeWT46aPqGndqij+p1Z5AtPdTOpeTN19XEh4MP2W9YzRlk0DW/JDOd2
GslY6/AtWETK6JKMICUVVRMCpKlxJgPYMqYIYfGOG8EaMixUCMrg0KGHWVPg+LM8BESzaWG1pYv1
U/sA98nWIaK230uAMKLf7po4OWBZuVWyPwYaPNZ41aOrA4VBK4xNgczmk16RLJdtW9MXNINLb9QH
P5vvK81py9DIQg655UIh5/6g3ENU9TixmPQ5MHO5K0NFi7nY60Pivyck649lApHlp8sulg1V+Uhv
rbZIqwuesiSjqfP0IFL/yxiQvcv7f9gH0OhakMWyXuthMO6ioQD5RgevWza05H9Kw6qQthsxpkaA
0ekiqkIveCwTXY/C+JUzUhlW0r2iRXwyRQFi0MJKpbSerGY6LVLgVLZgjYSgvJjUq+/SlRYWVuBt
ENPS7kAoMYtKguYnN7yrjXcFN+dNSCSgapWhKIJmRS7c7Wyb20H3lAq/Yrsyi9B31nD+R9N5bTWy
JGv4iWqt8uYWeQkhRAvXN7WggfI+yz79fME+52Z6djdIVWkiIyN+w4UtK7U3YDZHNyz/OGLro8FY
DMfshAnsPiCKaDoZvjsXOBjqJWUE0P2T8wqb5Ekf8x/THL40S8NyW33aqUhoFLJEMQjg15vBONmW
/Tebsk2HwljrIHCcirEQO7LmfoDBUxOhtu59U615qer0pHvaLqnUqu9IqceueJJdsoz+09LlP0kw
vYRjd+OWCrBvvpaNedRnFBKpr7kUsKzQuchDyq4yYJlalH+7st5SsKY4RcLMjQD4/dogUPgRz6en
//Qm+Biw+SR5wIbbXke2sxm5UM5kJJIxc3yweFvYWCOEXrZ6gIPsjLMCK9H2y/ouL8qHKsRZcTGe
5rbB1MWljA1jPiv3s55RcwsvJdUp2QGzmR9drUeF1+V0iZ8az954QICdEtSyZoF/ayFJp6euy14H
faKT1N1+IzdukBIUprznyC8ugZ29j80MLh7NwZAiuy5Id0+1sDi5P+ZQwI3ogcs/V8J8Z7IprTh5
Smnk9kiDe2Q3FXcNvyn/1AAJUZrcOcZ00Nz6PBnDJWN9IsHg7YpmXMvVLMvLryJyV0QJyurdSd4/
GxG84bZjcjdvLOesAottHO29TuFNssS4ROK2Wvj30zK8F7b1PtgoeECwDpPhPHjNV53Cq8717k1v
US6ygr7c26b2YpPFhl1zoSXyBSzxmVvmrotonKGM/kDDZFnHQbxhEd3Q4vtCPukmMxOjKFx66XPT
U0MhThCc4TjOO9urX1qOBL1vXjvMxGBXQ74lzaF6dp218Qu55zNJ9TbIjFPD8qgS6zx0Oq4j7mtl
8ToayXSVwzRHUt0fj2XXncIpPrus4MxM93pv7+Z4fBjR1I0y2HItWFCGB4kz2sPAoGNT+0JpviJl
Vxeo07ugbXZ2NW6dcTnFVnkAR3wteuOtnTjxGpJNTzloBxXTKadNB+AaQBBrFVWGjYqg5oXaveGV
u8zINkEw33OJPJRle5QvRptlMzAaohFd4weaUlVSsm4N+94GhA+Dj5Qu0g+y/ipE2eSqLLdKeSM5
MafQf0iMxLmL8hpDNuemOnObL/6Wo/ncE+MnyzhbE3p3LpTqXIuFmOv8y3BSSxHYkTWQItwLLt27
WFHeYm8Zfiyz97OM8aGk4ZtE7s8gDI46wFMJjxTSnpvchpbMeqxjNJ4GE1mpJDxTuOypG8l5Ptvz
WixOB4UGeT4mP8OYVBuJqLU2bQKz/YJUeZMauJzDMZsW5ZW7RvszA/YrpMDGOTm4LFS3ljsXp4AJ
6b9W064LRdEtgo+d0IinB6Dg288HMRsZyMJNoPedxXmEM4la8GEwKfN+OtST4nK8Von2mnrTRcLJ
0sUoj3t7W4Xwvrt7tcDQY13InV62jT8K17HdGpwOygF/VXxbSH5T5V54SHzm9k5WfdVkab4JlLcB
jE9JW8qtMwFLJtS1qmOWZ7hj9O8Zgqe1Ms6zra7A3/EahINKtZgB3GmF/jfXlwu0Ra5KLRRTWO0z
ddIy/r131Q08GVPjOpxt6GKu2i4gWU+3dGogxxtIMXrI3t5+bzkefDueRK9TkFw4N+MSUyzZnRm9
9ABcJKwKJIoSMfyxx0SIGxJzBspg2n0zoCMu1AXzIF9XU6Az1Ys85eJxiWK5yCmQxclDMaU7dxxR
0b1i6uVnCnObZm2jslVly2ri7GqY637Un6VYK9t6qsBS0kEj6TmiwEVMoU6DFBQ2iQhGUx3NJ+r+
8UpP9DOVwmms76yMfUTMtiiwVP134X+58FdQqQYNnN7Vk7GKwm+tvmbTDbTdGuVFwLsL7dce4hw0
Xyd8YFTkRJABcyifDpaJwc0/eRMbOQSiwQqQ11nKASaJMbVD8Xj4DYN5jPQVtSIwfWMGRJNBm1uT
V8HGioURxdq2aKebRU4kP9c2771qTi4X4rlGyz+aj3Qk7+QEMaMQ12pKLmDnmQJ+sjMxpOEgJxVa
dXA9FF6yeY6mSXaQ4udYAMS2yzUWmKtuaX8TMycK8BxDLAfLq9x+l12j+/O6orLehuWpR7pbVgnm
4GHUncq0PdgB8iWkJlQnZW9pOb9Ls2j5gyDpS7Z8DIN1KVJr5fXqgPQPeF3EBwOYy0NyUmO0Qs+O
OvW3rJS6eK/rbi0LqE3nTUVlTPr8YLbuZOjYfSJWnRkG74qaHc8m0siqm/cyqgZLEl1oN4KvhtkL
HQkWlYyZbGsi1h0qJN9y9EqSIz2QANkXe0boqUIXgs4SCa7qsBwJv+Tb6rL+xztJzkZN1IyGfcMg
y5dH9aeEDcSxNib7OyjHQ22bBOcQHQIk+GvvzC8Wc7sx8MWtyK2m9ByaX2Vr4BQXr+lZjJGxH3oN
ddqRHHFSD5Kp5kFxUFxUzRCQN2WQQN0UKzfJ1W8iG6qbbIWew7LPJ+AMuESX4aFfyABZjrwB655Y
EKPc0e5MKt2Auy2DjnvfwsxrMd3j9uqo8hapP31bQbwacbD6I7NWMRzAHLfSZ6EIivArYH0AfbIs
iEc9O7xIh22udfy3r0nrZyXTJEVDWSOcqQuXIQ8v5kRR/kTals0t0dCiz8Z9UFaANXzEtjr7rXHp
gEU7WLuExYYFE9soCwMYaCQ992gOdsDyiuIpBsGt3ttwIh+xNpmOFKrS1sB9HyTk+MpbMTOynjLD
OsjukRBCy6pmJmsoOFjhriQw9d4AYOJD5rDlAjwCdoVufCaiQIS4dcW3zPdIQuaVnFThBy1H/tf3
6cqjAeG/sY4iao2yR0WfndeJMIBqGJu5+hCzmsalxZCegxa45IIIRAIJiRxHFq9OCJGDRqdqQO8m
JD9lFmSD0iCZE0UPmz42G5SegscNxE46CMtfUM7uUmcCAMm9kvCTR9qdEdxSLQIM6wISoMNJj0TG
IEuOvo1IqRg+cIuVi5Jseg6kBuOn3PpAm+0kX8gdYW2xLHCjkSVfcU+WoLWMlkRCOURkV7gRunO6
7h2J21SjbjhxwQaivsNrOxQYZJup+jJy9tT6sh/n4ECEgKXACdyx23jJOIp2EiUs8BJ6Pj40lX1P
r+g3fFf0x7j4yWrM05m0pzuzcpOKFaAn4AYAxoVUmAlV2eI/ylWB9SfTnXYKUhZEaQ5fOfZlCAzj
jdARlYDxeYkCbdIxBtOIjqv1kTD4TYFzgsQvthK7ruKGI4dU3M/sfoqNHvKFA+1cifyU7LdiCdc1
PizdLft1ghQnsUOaf8ycukm0kT0WD1C6Waf8rcSDRa69+PSpPxJtTD4rhqHAZzTksiwfAHbHgKOr
mD4HUV/HKdyBq0BsGFizslByDuAcDEtUQh7TKtqGGRaLbzCTLhnJtT1c7YKfZg6VZR98OnGCI/m/
VSPxj33gUkuX+TMchBzDBwkmITjmNo4vzgCbEuSRT6lBSgqu395B6b3XCccAEY5uZ71nIQCK5aPt
ZVsYefdCzCpm757nDy2AsAu8s/ISFv6DP1ZfvyeKUcOBe9NcdxU4aGQ6kN8gsvuxef4NCc49GM+9
/V9wtVQskgvTOsOHDknhFVUeSktsN396yLKLJHOcvUb0EgDZQmfqJFs9nsdXFaYnQ70Q/HkwBE82
Lsraedzv8Kj8/WLZ3XKM888yQrIfhyrbs6oWq955IG0RNPiNA+SdSMUaaLgj9a0BN+RnZDHyRwat
TVKDQI9BxYOLohztpekjzVsCGR8dB1AJsUyYu/zSYjfvMpZYBB5lm6UU1eqrbFFp1JvxPcGGX2ED
wRpBuBfvRCISjDusjy2qQd8D/gEu8GfJN+crvythRUIyu4Slmifl1S4BN7CSSwInbP2NViB/GNX7
IKCExPc7zGE4uAe5rckDOEu1YjtQ1YAQztRRcRqGasdfyaDwhqbxFvKuNTFRTJgloHn2TwBshRS9
W9xHOQMmggdxWVaYE7zZMOX4rN9VrV7ErHfu1EmiejS1Dz2Hd8Vx7RBSiHjcH4ONBOGWTaAF39rw
pOfdzcaTBQrmg88SkW8IdW3F6ShxSM5T+SZ5RY09r1N3yxNv12jzNgxeZwdJntYARHVLQRQ5XE1Z
5uJrk/hYfBGBnXn8NUpLsICagfxHc/Qwz4ggOoh6TrQdRRCM3UjQXAbyK5y3vWA764NcIQqN3ums
RQ+pbGE2PgFidtqjmAvJtyPFx5rzzfgf+nJ0qjJk6fmsVP/H52Q2AyURRpIQ+Q1bGfedHV+ATmKz
EpSoyGAES22Kq7ewSzegTjcTS9qHoNNOI4hHAhWLzoB9Uatubc32c0cSoDhtmTBZhw7N/L4rHiSM
aiXqldWXHPaewzUoXnYVd3lZ90nkXYoQHV/WPygu8s5+AjNYduTFEU1y/WBl2b2XIsTJfpBQmvTO
kVNDdq2dR8ApyGT8QAks405iZOBgNo1lGR8qoQ6ElJxusAZ/k5mxtS9ywOhFtVWE85h8WCJKasSk
L0INO8tSkThYk07I2SrhgpgkXygxh/n5TV7tjJYycFbJYomKNC330o2KqRrmPbWaMt02CGxYbruW
jVRjYjJR45TVINE4HcCct2tlw43OnIOsNI1mnJ+Yp6WHVBsVv4kRusiriN0bcGBk+q2BDuKTd4C8
Id+U7FViawHgqOJfZFrY8xLA5GvR0YBrjgYBTy4hlxUhhZUJHDwDpLfLLXeqbaDb26ZB0ZdFJ7VV
Qv9Qs28C/eilNRZoATifhiwFYavSXtU9nbOqvRSJBn65Qh2A5Cad/nYhAKIQ4U22SRYur9zwOPuW
AFR98S0ntpw/S11sa7Jxw8PrhFNTcgtCxu9aDL8n6guCbCqpp2LM6mRvnvckTwsQ5b7y/MeU7IxO
31HSFJ/iXIx1hWd568a7ymK1STCbBSvGQoMYoa6NhgYPqyM2imc+T+CbknprGLFIYhMR4mRBgRPb
yjCxsTtuJxIVJGW0ONxlDbKmJS31aICoubrKEmgIYZ5V7CTPkVOPDuUaIyoJDVwWr//N2fBnqeFf
kKZxfDc+yGEox556lljMDpaX1KOX34cZJ3q0sEaJLlH8qXrr8PstZn+W1KWPnAMpTl5l7wX5oDvQ
dmel/n9skpzTie2doby9BKOJG7tiwfV4eMl0hxoO8VO4hpuLE4Ylkvio2znPaK9zYxvUSdcYQRmq
BsnN2Pkdtsqbt5NeA0QOyQA5HOUcCMplLd/Qko3ypa2QVIvv30BI4ZmzQBK6pbGfw6hCJBKHPVRd
cDKYwmfJUYIgOWZLsI9MYnbrkIVEL62lHSSgmyrFB3s+cRUFzvAE5eQgmbMs7GiimsJ5i9Ytu0g3
N2E6XrNOiSDmleaLYBMfvezNtLqNxNVC90+SXebNa+hpP76vI/arDfuOr5pFSdWPTpJ+SSloahW7
BfUsoMfQFWkLiubVn6QljrQ6Tj15gniNX2m3RXPoKhb9pQ+iF1StLtBAitUCVGSFICGUjQiSZ+tE
NVAJdR926h9KY8SQmfO9D0fnrscoCC5ExofDxdfL+ybJF2T3ZoS4w0x7DQzmaaxnRFkD5T707QKE
vqzJqz1wy7mLwnZUoua2WEbBxdr/pPykc1P1iWEzxK4yKjISyfp1NNprEUf3uWNR1A+RxxXjnwJX
BWTE4gLjz/SjxmUP5cilfUjaoruPHShRqV+fEn+CwVAixDXvHLh4tBfLhO/UNWYPp8IgMPd1tTiH
XDZMOaGI2XkB1wevW66z4MCWzmlXemqikT8SpU209LlfiWGvuMrUf4tCywHQV1vb/+E039MSL6xT
QfwZTajhQ3RU4T/IYmpFmqGDr2veK608TQScCqSVhp7Bqk6Xp1pDSXusAK43Py3m0gC0SOFrKoEI
JCgUZV0uQLNbfVo2xBxPmwFz2rHr7pwu3wGqxmyp0fisNJuf8pa5BZf+GIQAf3sH/F7eXJsIWI5k
rL2HPSe6fS8YeAONNN2X1gDt3oycE5Vr/jgjFJS6xUuvKQJ35xrTuA0W7SOtUWnWxk4hKIuGqg0l
BFDy/eKz5eL5c1SUlaZkwi7DTcG2JdXO9YFB0JmK0GhAD8SnEd7kwM0WfZn2mo7MzqgR0jt1K+r2
uQ/K5wU3jTWii/djyCQ7rc5FXAVPkVCTMirq6MI5b9B5bkbmfhRV9V6OYbF22tJDdZVaaTXvKhW/
IkmEB202GVTLUmvnQz+DzvWc9MUhs9K/s+V/JCL8mgdUR9wkHY4JMnHcJZH6xo/wFvUoa0WG9tib
qKBmSaG2M4cYjFSqhyaIfRvhmLVR1+/Nkr2gfPOXlsUDDn9UVPT6Q/OLF32KTPg+0zVr8scqo3lR
dB/BjByhoVPUdILkeczR6Ij1hFu0acbXWCtoQ5fMZDbY6k6BeI8Aq6KCOZ2zQr/mA6dGYtQcjSPy
66jJ2FOQs84mVMFaFLQ6/WlYSBPqKv8T1sE9RljIyujFk65wsovbuj6apnFt7TQiRwTLM/RVe1QO
3oZF013ywfhTJZB8MzPjQoTI9tJbq8W3M1I9/xwa5mOhFfFpscCspQoBWNRpF4WUuUuhvo0VnoZg
7l/RmTBewokK7ZhR26Nw9Fn67smMOjy9JlQItNr+QX6D25Y59PBoFL3M0DGOSUk/LGsckCg+Qlup
v8Zsjb7lYlkEU/QJYubPi/XwrlxAQQ1oy1MUf2o1KtmeNt0myx/J8pZr1S+vc6FROob/d+eU3AE6
hSVmE9XbIZi/isA7JXMJJSUA4R0DwfD95T7oHQMClU5ZcEDBLYg/o0xdzdG9Nv0CGlQ8ziqrATyX
ALpfDIyhpzgFuVfmEYWDQj+WtUuvrO+D4jLaOLN5FSSewuacxreHMtqIBHPdBNgTwVz+M8WVTiT3
vWM/FxcN6A5qsTPXEuBajxiTt6sJvQaQIoazhnSCf3adOLt4gRBQFmG+zYGCAehm3WaBDk/N8b7q
FncFzcTJJJhn0J8gK9d9EyZbvfYm0bhwT1aPfBDDivga4mZkct9ZQ8+2RedPRc6Doelv+CFmSF1p
4OHHL7OMnuGrH2MrRp+XxnsT69zRdTzbOys4IC8ToF1eHpuqw4zEs85dNJWU0rnUI7aAfE5v/m1d
dEBSyN538F/wpMmBNmgxZdklX6il4/WmI5y3bpsOUfvAyADhL+lxrh1byggLBBqjpxeO1hJsjeDO
MuZ+X6Taozeh+QY8MTcqFvOk496pc45ymmjVHSorkNNj5yRw0sLG/XGqQg572PKuR6Ze6CO1SWvx
OEqHwrJgHgfqrfWwMTKTAQd0RXktSJE8iXt7vhZ02aGmWupTg4a87vqMq2FVacY28obxpV2CnoxL
R4EuGW9mYyU7zybgcaVApntEImA3d25ZEjB6MkqssvT7GZ4FnV7oNIM/Cfeuig+aNmU0kzxrXs2J
lV2KrsJ+wg7dEDEWuNgg5y2OVqznptuC6w+SrgOaagayO/bS9JAyACQA5vcZcC0FwNC1uCcnVnJ0
ynTau44TAFJNAMqgwoc3wCrwI1rT9twVVOyaNL0PkOxGkwDux7q2jb9ZayLK3AXOrkWLl6Jev1D0
0/Sj3ScT7Tkzvim9UodE162dEVcLqjeps85L/FcTSqOHpZZUPdWCe7M3x3DldCV7ISjIpKhotffe
mNY1SIgxPsVhhjl6U1R7GpE013KzRNvVrcJb7Bkp51puQmzAj+HYZlYDHKTRPwuvdp9qp4veBttd
PgNLd9dLjpxVaTrcCrMh2ZvzALaoLl39M3Gz6KNGkmbvQn3EYUArzU+EtpEYSmeEot0cetCEWQ0q
TJaOUxHYXqszFbKKNh5M4QLaatvAriZXioLssXBmZDHGQch5Tl6PeAbOFhDQsqiiENdTnw57VJg/
lYnoWJEWzaPtjMzaFOKW07CkzzCdmqdB2ZA97CCdrgN4UBBKifsy9Vr3NlMtvlRmQsW/16wPNXC0
NhbEdH8CM2JESI6PLigtMqFhG5hdcfXnfvlXqQgJrLALXbJSJzpg3Udm2c89R4BNS5ABA6aH9ke8
twx0hdyp/GomgxbHbKF2lIMItmcL/fV2SJ+MDk6/hgLOKonBjQ/j8oDjTPeD41WG2LajRf1KjRoc
M+XCt3ZifzQ3U2J6OI9mMxmfY7DY8btC8nas9H1ZGP2GXjFYF3fg3u+Cf0a/vJnBYDc9cStrNGzS
whCiuRr67DJP5reJYeUKU8Dkaahd6CFTaX1jHjrRd+spSU9FvjZ909uYY/LXRsNGdMKQcslECwW8
BFm1jkWCnyuPetLQkx/UIBtp4IYDHtH43+TxrvewnGTQ6jsvS831ZFcaSqLB/DB272Prvhrqh0mB
K/jUj0BnulF0JB0YchzLp6b7nnPEEcf4yevb6GJy78LPlgslhuHUYKcJ83LBFMEJxK8Qby7A/Oc0
da6Iaa2ntlB3pkYjmxyvNrJXw+0RPZ0CqmtvfC/08NfOoIIW2I8lB/vGsPWDomeCRnaK7BVL8Ktw
/jTw6/dz7K65qU8DQZ7nZLnc+Rz5qTkftFzb2kDHDKRT+FSqBKi3PkdtiVbffLTpTbdOfdAV9mqD
d1/P3xYwio5qRYBQ4sBmp0T55rXLS9TPG9/G5wER26J8Gcgb6V4MIpeCRU3D6DkOlr0dHiYIBERo
H1DevRsS+GcVBjtLJtjyO1wffnW6kFqtuBymLyYS3H4IPMhGjthbaTZl2IqmkQcJ8D2BVYlI6pRg
TMOlu0ePN7MsRCypHbvNZkbrkRw+2hapSLtX3nOaXYxofmGSPLSGAFH6W90cNqatHycPN2OWGq5d
O3kyw0r+xFgm2NGziMDwDL6Gr5idedcKPUBHwxKlQmrAUj9mSXuq9j6E4MOl9KU05g0m6PeLm3DZ
Dld8BAgE+g/DZojcN9dtn7AoQk/UugcatxKtSiNXgNcTtKzGL55uolzIH62Jz5JD5MIFBcWsuyWO
N52bbmQE5b9/4ddwEVA/bflPi2KRHn/KZ4YoSZTwqBwkoFu62Nrw2vXLtg8pcCKn0gMl47LLcWtt
ish6K9GwTBm5QT1PFiRJCxWIYN5qEFDsBF0LUvSRR4pRAjIKiEOLDnUguGpZs8ZjeG1H9DoK6HL6
S55HpyBG0dixsTsGqTkfEXmlI4uYIxcV62ZzQObjjC0N+Wjd7OcxuZmVcygc/1bow80DK1rmwdsc
UQ5FwhsvZ79FGLhrEKCO/qQmoh52UFOXtNm+7dgcoxj9rWb6Z1bLM0lAvk3aNFihOLPzjHAboD6R
p0f0aLARQHitHwDaQaDoLxqaHsPg38M6OSNfQvWXSimqd3b/UmIHXyl2NGKGnP0vcHX3yGp+2nH/
oJYZg4ahwRkEzYg+DNcF0yM/nWSXkZhIlD5hzLuxMdfJwIZPcbTpxuZL91PUrSaw0AuUfxM0i2Lk
nsliVjGZ8OD6/5R7w2r40evza+r0NxP7HYba7O2N4WS3piq+uPCuOmO5kmqjFW2gc4a+sEyJWe2C
RBogzWeV1KA5ZkCP6A5CvCvSY2nXTxh/7hwXwo/ug2sqd5NPu8g9TK31T6YoZTOZlCVDUOmj7u17
C2zowh1IXakocP53b4AdV+QcZxsHFzN7a2vkH7MaZw6TJhIZ4lhhIIobLuMiyrGiBMlKHT31yMqo
sX5hdS5UygYpmSbWM+9XoRpnoA8eNZ+Fg9oBeRi3lTunRspEU7T9EK7kmdvB2jusnIDhkP8Wh9ca
c6MRuQKMc2GroBzDNg169DObjOlQIAFAOatP3arf4cYpa35Abv9Ny2Z0emD8hYfI6N44IthpGTYJ
E51mtUUu98R4SQRwK8S/oRz87qeqvM/iJwroW2VYm0hlOx7eBc7MH6xNKoRHbqPdgz0YZ3kR/npW
7YY/vNbDFHBhpaLKWIMtVniIa3+cpKWs3kVoZIyguFrrGVFktGXbC7JFSK6gkYXQ5MbrEWwJ7PzV
Ct/lpS2La4DXJ2KYg03ENGIYyZdoJIVX/hyVJt/ZhQ5aqlR+vZRiN39hA/l4LUP9rbQayPsmzSej
QL70BIC7vrhQAL6LqP2X4gri5T/2Mu1YmW3a5fDNnjNEWfmV2Stecv0mBFOAH09BuhzHTNunXv3B
v8JbOvCvQq7KEXK1FKAhc7iy184UkhElJzPVi3t+RKi2Nk5+ZYtam/OYW86642iUbZJ009GFGqaz
9FHg5ndKB+e7LFhlzvw3jvlMyq6Lkcz3w9RtuhkRC0yKgGTzx8BNe1UNdGnTcrpHVNXPppWHPJO4
BctnqfTd4ZrKAlo2qlAHk7MXmja92PDs1p8xXF7bO7NWWr0Ay9g9esjRrsNqfIQV9JAMPT5IzXaM
gmfHrlEExt9RteYEQKwV8wQ9lNDNvfRoTuNzPGfHljYEte9X8DFByA9mGtbbQgeWXT2Dc2jT96H4
Fks2RGRXPn/bzigxdc9jRtwsxme9fUsYbwZELM0mQ0f6BU0jRChFW5a16za3pIHcCCaBfD119E1r
YenADzPrLStEL7gO9t8+vBHFGcFGzGbYdqG+R1TbbjGAHTiK8x8CokzKoNcy16lprvz8h4NFHjOn
9AfBeYOxEueAsckiYn16lNgS9kDvKZUtHBtmUMOC/bbyzwBFt5DDwUm7lTxPN1PuRKGVZ+qjdDsA
HynVe+96wlo1O28d85J2U2CKcV8ZCAlRiNWKq9t9I8jGAYmwi40poO0/eNP4N0BPjvhC7/SRAZx4
oNHPDhmKuKHVrWXGe0NhCQt9gDdmwBDAuQu8t3hgCHHUAZbRjDQFO8DEhE9WqdMi5+J8u9Hz2LhY
bYCWorFh/PC/OmglsSeJMg3BzKP8ZGAuaI4hZ0u6MBXGBtlt+KTm8uohuk0zRabrd4aZLtmzDNVk
XOWYN/NPHsALvu0U16Dm35iJA3q24SdIfvkQ2WoyvfgoccX/Nf5wmJVOZ69eOV8GDvDCffYjfe8b
T6ZJm7nc+rxxiwiQY6nz4mKPwHiR7kFgQJH7Td44rB+h3x9zii4eumgZwrymLLWk05CgAoMwL3tg
5nemDqnNNmhLY/cFLRqjzq0E+z4dVrIO5dEYpyHGwSCLtjxCgh8Vo8QLFCia5EiTyhvL0A6sahdh
0SWm4400Z+KQJITG3ki+f9cUw8EZT8eZqjBLl8e0loUuE6D9Hg/ASK3J8AxM0dlajAxDsISgPoMd
f5Tus3K0NaueLw4k04fyJL/iBhS4B1A8QdNtDFZRTCYLNIJHZFL+m6icSj+n14TeK0ywTZ/SNo4F
DIsAohc+FNYroPYYv9EKnqml/COb3sGjONSjw9IAJPWBXXLq67eCCNvnt8pw2JPoU5jivg5P3Dbj
XWz493Y2bEC8vRCc5JUtjciprgXZeZclNwfwLezSE8B8tJ2TRx0N/tGyQJ/StSV3kPAUmgU2c1Rn
G/ecLMhsEFEYQI41gz5jYFe/waAedchxzDpBT8LAqBYK0x0yTFJ2xY5kyR6jBuvIuYLfzonaw9FP
l3NKuNXTUNvOpALQD3uamDCYsEXEaSVeN1Z76rT2bA2ormGmJoIXHctbJbSw0vBR5NkZVZaanjmQ
bP9wc7rITHAfctgKQNTQPeZe4StZ4Wzo2AMUmnn3IZV9ici+sq5DPXJUbeumgDcZgkjQ+aXtCOB4
mdPH2JU18UnP6oQcxoqq3Y6tHxDZBwY2MMJqFRRI11g2csXjX8LJ4C77IHQtiZRdGL2288x4ORjh
1vOl7pNgrZfaajC8YxnD1kNc7iUcMJusx7h6UXWTPPTzVH0sKI9hE+519NRQjKCYHr6OFI+gTO+i
JT4FVvIU2sOXBIQBcgh3tmdK8cDH5i2cq/cg8ig3tiaF+0LhTDUqfH7jo5vFhBGbVko83GNnz8kx
ITjX2fXZzLpvO7Daja9XOFnSvKLuZlLecfyNXykwCR5ycsXApGvajMhMA37SJo1QUXYygIvnbopc
Z+fRUfDwrgC4eWf6w4G+9QvymR+Ue7gkAWGjOplSmhBj1eLVA9GszQniwqhlrGy8y7/I4WiOe1yW
fAqeORJBWnlPKfZVEj5QFa+WZh1Kmsfy+1MKVb6C1odIO0WsfUsB/jBZZPJG1H+aRnA0XOusx+Zj
FSgc69H1QqDVIDfK2viCI1y4ytMAR2Qdxr1uGXdTV/hIfVgHDNcxACbAAuH0aYA5FzP86gMIaK73
NM9SlaOhBe4Nwd91KaUBaGyWj0qSgdpU4eIxiyAIth9+eTOqZJ1X8ZVP0PnqJOiZpHQt42RgqTsg
fKXG0+jrLz0eDcwLYKl865MFQmdA2APtcXOCzReth3aGyZoIEYPbd0Jp66kpkOfKNe0ZXZ1/TWGA
O+jKE7Uc6KVFQk9/2lPD2uU9LhB53dx6N351mxQVguBE2/5vXjYIB/WHuB56pP2L5yDn/1BneC89
CkjG0J5DD9msrnvEw+u5sZbHFDJKPRiXskeZAal5jys8IjbQuDH+8PsLxZ5Hl3JWUNnxwoLKinVj
Whdvytdtb2Nb41jIcC4u9zQs2g8zKP47CfDYCOHIZGN8hECHl1HAU+CIKlC9SeWsa/BF+YCP0uTS
5mXVI5XQf02eqon4xfvQB1ddxQBjEFgUpC2yxP3oPKF4GUNqTDMbubuoDn8gWYX3yOU/WwiYjMql
zxLgxRdeIf4dM12dR1VvHOhzvjUjXNAfAhTSfM8JT7rp3KSLU4eE9yra12EKaLy2nypGK+2HCtpN
dwlaFhTod0qeMXaGlUWp1fsovfDNd4uPWS8eKfVtRe40qaGhAToj2Onh69TPT6oTGEzWP4QVqVDV
BPhCu6YCvo5xjQkvvzHc66BTi4kWBTTF7rjzdxdtglebGVrE+RiTySFCpcqDUdZXl5ui0TVo3JRs
0TI/9fE4nUItecob78fNhl0RiNhAOFFpRY1fT8LnxekPSe7tUkymaIkFRzPXnyNrwgfc+zsHxSvy
8/eeKpD7AOKvxfuxgyE72Dr33rjg2TQf/xywRK1moOYMm6svjjS6Nm7rPwRYNHE85eOdsdhnH3b2
Qqu/r5Aao5PAreUlBKRGA2nrtMle/t0Y/FNUYS+jeQYAejBN+VCmiFHPB0PvT11sfkLi//Ytp71y
RzwUJgjToO1f7cI+uwZDXOkwhCagHQ0axzqKw0xy7xk7aE2XxHWOCVs4qdGHm1FjKDLrkqiOCwM+
Ng8TFY8Hp/VqshB/gF8M7MnSjWcb7f+7yRo1gGukmXrn/usybEc83/wX+MVjH3l41QwGNfu2f4lB
Y6Ez2e08x37wLGSrnS7RryBUxhMYAY/qknFFUOajm+vHEK8+zWeJOhir5B49pio4U+Q6W9784lfR
rKiYU/qKLf+nsO1s2lCk1P5OVuRhBR5m/muMnpFmLqvQdU/N/1g6r+W4dSyKfhGrSDCBr+qsVrdy
fGFZls0cQDB//Sz4ztPUXMtWkw2CB+fsvTb8qYy+SU7RRCAL3SIesWJkbdGPC7KQ3RMdzpweJtYy
4QD3oWfyZHiQ/eZt6aOdN67baVAC8SfxPoYJWHtbnO6HiLtZ2cCN65SYHAcNXjuccrkiV6XY7gXU
RuULPl0fPdN+fXU8l2CRIfpwA8Ni5Es2QIZENQ+rEBda6PsGX5PnEfFWClh+krLjDAuLAARt1Mjz
SBZ2rzTmIZ281gyAoHMM11nFPRGyUVGC9Ep/CrfmaLEgP2DeZMtsPy+9AKgeA4SE9Z4h5OwIDkzS
CCnsQlFLFInjoiHiRFfb9Cc9JVH1c8ZyuR+MhsYbXIK+RPasMbDwXvvuXZsey2wyHOzaQUGNXGwT
WS4RvS3TEeIN4FXASkSakEz9qV5CnIdxuxxkM8bBRq2JvRllVRSHsmOq/5JotSCnbT87awCJ7aP8
G6xlpijIx5Vw8cpqGRSFIe4NHcjgMS5L+4LBap0vRMrDQbZWVK5q5FDgowhJMaPalIpW5iu1i9rc
djjrw7yoMFa3+9Yb5mofF3mPoLbTx2mo3UMIveYdBXn7yzEjm23mrVRN/eLsaGDsIt6CSA0c4A5A
918DR2LB0a6HopqMA5423IloGIZ2+U3zLrxLRTztNfLXE8y09Sbp0+AiUv1Hl/734DFQ0wvOmNGC
HgMpzoyiKDKnBoFn4MxvbtUFlzZCCMT8YNxO8PVghsqGRZsWRBzucDx1Wxu05SmWyYRmYM3EdzRE
jgbvGUR71DPyPpQuAlbbITVJjjFGvjAbt1VH/g5PNLFsY0eNhi4aJhu7YyoLTIoF1rI4kjHQtSC9
yzm47bypqbYBwM+tjTr0cRlzAAFFwuCEDOa3ZRl4wppcPNSMSnnhp39A65NhOi0KBmxSob5J610H
shoeAvUYLVjotROi65kpvZXE/nZVEUnF6dap8IT1vkjp2RBbFEoyYZYs67e+5aIynRLvXoVwvrOY
BoIjEzp+eSY/lzlAM+Ba+R2KGXTh0RDzUhtN2i7a7DgjqJazCUW9zCzWnkrEFoiruhnb9A/R1Exd
PInVcgKO00218yPGqn1ujLhmpkd7thILxwm6JRf7IvnBZdCzV4YE+AUZj0YfBdGm9VP3j7eWEeIe
3oEQ0ZnK21F3SpREfgfcYlPXMO95Zw0ki5SO98bHX3m/sOM3a149tDHxRaRyyBcy0OR2Uq4AXTXh
MLP67Np4YU4bp04VGhcBmzkU0Zcq1PjMisbmuub6OMgyZDE1IWFu4appbbrVjxtBgepIP76h84nI
kylTmO5XhA5m2DQqxPVeD6QxHbsPgV7rofQ6MYBZ79dnd3HmXT1eV/uR+R1tnNArQCT05A8tk/yy
gJ0JMJIAbFyS2kuu7+DaFXbiqhEPeRswB2lA5dAHCN5lnPDs+LOOmTF0irHBmPFGchAG3BTJD3Ie
zn4KCQjhcViXkNaqbchdvVm8Mn/212X+EhDUf0dlyvOaEqjnx0OPj88i3FMUM8ai2clOemzKU55l
81H5Xr1zsglNuBXrX4WiQdm5SI6KiWN91mXZfaKZCHa84uDH+P3duqQFGtEmX7xnJ0h6CKgzTOnJ
NF1slWfPtuX054aFDQViXS9tVgYUy9CWlNS/BQyfcK5aMtXGtJmwtAXGN0QflZpQPHU+M/XZD6Px
GmVpOh7KPGjrTdJqWM9zZzMM4Zr/Wo2Txds4lKQfzSAn9/BEoyfL6eSfRufVq730x1istM/XlA69
6HdxVcKGT6282dpqtEFfqHwAfmPTeOBYf9Ezki1qJgMcJK8EN+3QRa8D3g+BqlEL2tHTMBBswUv6
tzVOy9fQDzHoakeAtisILWTCsmuqsUVMiIXTTxz/wLY135PK5V4dHTIOIZmJU8VAK8dboTME3VeX
xtNxcVcHz1rLSDLzk3PpODZ9JGcm8weD16bU83iXpjXagyUyr4Vx8eJdrZApA7QPjwzAoXe3ku+2
KpjeLzk29SAJbc6COTKKKeTsngZo4TvQN/4azeeUidP9PA34frq63/bADg5+yHDOG1SLQwAD7DDM
/n0N+WE/1jPeI98ht9Un/qophu43mR6Mm5sSJXJF8k9GxhVNF0O7H6P6MPWCng0ns+00BR7VcfCD
VrbHqN552DyUh4Gl+lcCysfSKpj1FLQcHNubmJQkgcJ/2rbnf7+DeHgU2i0U4MCK6nOTVxnHhNKl
861hXqCx21spv4OgiuzR9Zb8J+d7gZtdj+2H8qvxaHfZeBtGZv8ki/dqT9mv3gsb5oQBXvo1be4t
dhJ6ZyLjvBmmy4kZQXZt+zW8ZI5envJO0P9ZOdruVroXUAVa7bwhnWPAWNVwdAZ/egUxnZ9hsS63
4BpT4NKzxfAUAXvgjuu9iPyUvktFfRW5DE8dskqZ3HnOJVzB+Fi9GxyKfJEPUWPlF9Fo5yAY828F
z9eGaCTMvCsqySSj2AnsBE2pJGY8GhCGJp7QJP2i1KNAipmfVqV1KkoXn7fCdzpaSIvmFdrcP3IQ
8dkN/Soj27VR97C+och4vJEL1fbkuJTMZ//xg0ypFLqc/0evDPZO5lX7oGoBR2dpWMF9ZUgfAfhg
oME8zQl81CQFJMHUSTJy2UjLi+xEHjvCDJnvLetZD0TUNBoBFs2CYdtPNAsQ7kEg0vDjc454x9T3
4RJ7vFlXzyPOghwFBEI+xIzZTSG0O91R2w5pO3Hwi1B0un0tRASZQ7WVAnIcFRDo53KsSFVD1aCi
Ytwrl654x5d/nlQ4X3SROHQE5fJE4VvtQzkmewLU0bebP4iNZGoN7OYDtaN/9McOJxEP0mbyV/HB
IxtsbRFlJ0vN9rWZMr1PSXPeTsKTJFgiOXObhklFSIocUowRKc+Sl913WujipRBj8hlrUtr8BLuz
zFOXLcOJzmmXqbfAR95o5QLCGy07wDHCOhY4fzcRo18MwgvJ9ZZpabE852d7DMdzH3YSmxGb1dFx
FnhedAAZ/w9FthtCz4IuLZv6GYEVKqG6oWJty/GQDcGnwQEjPTkkDEkzEondVl6DsP9YKGNvVhgw
jdfhpffAL83NY1SHx8Bo+Vzr19gF9MwyXjTN7GXXKB/SXZp7n3ZcfDUKzIwz1B/SAaKHYO3FWqEv
FT3N/ryEomLf0c9/Kv3ivVfhFxzzW+3Vl97J7klBf6s5J3f87xTw/vaLfuuI6Zlvlb/UkAJDktCQ
VefQRSQYj8VDLYIjl3rL+Z2hbMrYKtOHdbSJJIjaw+wlD1XOm1t6Cuv68KqjnBPbAm4oTePXYiGy
ooMQnyfzm9ek30EpX5y1/zYYaWdND/3oIsYMcZUNJyQ098FUP9WMgQE0QXMsXlc7uTONkjiBh47a
DDXDY7xGH6WeLlC571YVs5jnm2BQV2MWb7zaiNyHPWIksnDH5L1IuluTFNDBvsCsSwQCFLag657r
XF2TuLmTWt4tcYwRVuPuJ8clamBXoTu+ESHFhU9ScJ+eFoGonX8GTda2dxh0kLUZj+kxS3DVocPY
5DZdYWt5Vn77p/CbF4oJDErRfGfV7qPoWub68cXcpTmpHhz2C7zKA+SJ/hyQOrFodWEMeYyH7kdL
Es/Gor3NYgGzGvcNHM2K9OKBhvec+2g/2+HCY3mPcOnXzEaUtjbvlPSJTSth3Jt+52NzHlrJM+Xx
AonWo4Hfl7l4KrV1cnrv5IsVRR6pAV7+DOXnME8Epw7BhMhneLbBEPQeNnQDtiT9FXQkDO0FzING
jWgN0X3VhrcEoTzGC80YuE343HmwUxpbjsB8TRo5qKD50c6T374wNkn10bfJKcr7o9OD6G4k9rwa
2F/H85u1nE79IH3oSUz0+/he+8HGUjlqGLnvVHo7N44N7ReGRea/po0LVnt8h61DpvV4iYw8cAju
G1c8o5qGgUiPnB2noHFfPkoyWUxKiV9TfaIONUNgFxMGwFF7ExJKxez5wU3zt76evnITENYkj3OV
fk19f+8G4SdWoduuw2DYOK99Mewt4d+CsqRYbF9yAm5bAsd56xEaOezMxbCpHAbiDxAAfqOR3yVd
fpAJfmzbuvSo8qdkelwbd+c23UGiRpzd4Rj3zrXrfM4OI93FCpTfZhHB56zKJ5bee0GhBL+PR5NM
DREcVo5LSedfpqw8yGU5pWN0b8eMjpPpIQ6Wh6kBMsXPe6IinQb1BXx3C6WIN3OVhNVBIOYlrr0/
UuQvS0Su8ZS6DyWyaN6kyARqPkROep23QGoyKWq28o6qthjMozQ3N4HtpdyqJn120JiCpnR3JiHX
sYHtpdWPjb8pxEUUNF9qTKn3h8+ucf4i0/jrqZ67vNyTN4RYraGnVAFYhmTpPsuWY2VtQgxzm5GU
dRwE4XEkydYdy1apdwZ3933W8u7xdqKevvHW7HmV6Btu5/Sc84yfVFV/r9zQprAPWRf++1SjUxEM
T4pZwJLHz4X4qwjx/dMPDhvra7Cw3JEmOhKuw7R+nwbLsQ85CDs1STuOeO1CB2sGiO56/c7QGt7g
vt0t0sYNHPa8JJwrk1X0f8UfVuCEXNqAMFwSSsLy2TZxlFodgmAi3pAvg8/l1TNY/OBQiY4ID2wg
zUC+hOuFEm4CrODexueCgqs9jR30rQChDEEXkmkMi2O76uUtzjPn0ekmiZ+R/oPBXpftvXTDw9LO
42tcNu+ZcN5EbeOqwo7QIVd0Wh4lYBDBkj0WRsAgFSp1Wcq7vmZAF2sas1M1fEh0ezoUtXt0m6r5
8YIlfFwlCgQOhIJAYkc9ptrWL8Ki4bTz4jiYEV1k05+KEK49v7JCP4N2I3UjrNcBZ526S6aXhukL
3OMc8menRHBX9WGzmxoX3oSy1x3xkS1hQotzDOUiTiFJTLRBmChGHTrPzJPqqDJXHRqvFYegS6D2
aD880UtJjmRFJ8cFBcIhicMA3aDPvNcu8hPhWNU+DwLztp8KtIYNQyB02G+J1NOhzyj350FVEGFm
stC1CHYhI+DntIv0JoqKwkylqr3I+viwFB6Sm1x1Jtn7twwYE3iFjx8KWMvBdASfvcgad/nQ5+zF
2Q91KHa6dMxfHJ8sgxuFOwAImIvmuqNC+7I7mlmWr4ZtGLpU3wET4ywkEo6z7Uikhycrd8vAIEGz
XifiXQclZCjeEwcRmhu38G2pEddc4YwW3Ahr2aRG7aZL0guTdgpvMaKTgJgIDjJzZXXnvoIrsCm6
GHB9HKWlf8ws6R2XEk9zL6S+nQvcDFO8iv0ghaEtW/3t4hXlC7ykDhV+h8IpnDrnzYVSReA4Rjtm
dSHt1rZ4zbk8G/tRGs839vBOXLHgfao9ZdKtB7fAN3lsW29TL8ecuSfPi1ouWTzQBoyglNOmbn+j
xFjJsWJaimOgXiWmB+sY9fE/0RsYK51/DhPijZw5kzrFQXGL7BDhP+F5AcjV7qlL33NrvWKjYol8
LXI++MSvUmhu2uWC0P/GtAqrkFYyY/rkOajnrYXppxtI0kYpkgJus8SGD8z/C130tPOubx7mHs89
MfdwdCr/zSFle6Yr3lfvXkas5ZncwjzmQOeRKUhscT6BTyOaufqtl+fV+z1x7QEpbwQ3bOA67Gx8
mhOGSYvsVH5NHhwrYh0UH4HPSKTRAL20J36QuzQE31H6qBzCfi4c13Gb894nhptUX0v9BBkimX//
wV/fO26P4vaKNUdL9M5dLu03mtaEMt1G6sNVKY2l3+a6lxX5F71/btfiQJL7l5Ku+Ot19Wz6w172
wGTb/HtcWCecw9x7N+Yi6qy8KjrfUkT7LilASvh7biL/LAIIc4VMVoP+wdHRCR/0ibB15Dlvlf2X
mxa1LZD4J1R3Nw2GyUbf8TcB1G2yKdhzjZK4QS7YrAUbMj+qh8C6cBGVhfpwTLbOYC6JW85303Hw
Uc1oFkWWnfi5wL3nrnAv+cPIaBNxEUB+X5BjcNlYRhMarTaBR8uz+aZZXtw6HxyY5dCcHQ6zogni
fLDmjLCFlWm0CmnxzRljy49VFPr8j00GkZmGeG23YQmxIEDp8d1A2N/wten5z5JiaED7bv4Jbm1W
fOeUIENJrUxVQ8OGPYVcrBw54r218hkHHh1+LjiaD0PZ5qyfK0GitiSdBeCR84qSwiMskoxmmwBT
ggbFhF7Jjo58xeYrY4M+mG+wwjIWIGaN2CNWOKj8hTzhkYvhv69guzn3pNQanJm7NsJcwz9CMtR/
dzRIlw/zNXsLnOEQpIL9l/tcpwvKQJ9y5BpLtmdrnVmZ0BNxHGU84iwRPjdXyWZlms/b/xavCH/H
bF78Ed8mK4wlZO4u3435pVwsq4uf5NliaRROwNeAlTSYQakABOFv4eIYh7dVIIPYU2UiJERkNrxZ
c3XH0/b/fw4rw00nIrrIj5gvbs2651Fxur95XDy64HB1c98XFf0Uajl6S0u+M/vKMHi35nZ0oFj9
lneMOrRyvJhdSVL8EIzIf8nn4hU69WH0ON4t33zyZKTVw1/TnTwG4zsDQI5nT37sHv5bdebWmueD
i+bya/HFD9mx3JkLTxwHwSG2ISIEyUp1RrUz63+1z4UVGiby3qvFT9Idl7pTjxa90KPHvriMBKpa
VrxdnBgtNodD0vOG72Fdccv4/V8mmqdaR4fSak5m57BbnE8mQRHBjsNAEGpId2vmQ+YH7bz/xUl5
jyl2xx/uwixCv7FCkB3uygxvtFIPQ5nyLDNlHRpm6PVd2w/vcUJlzYYW9RYZP0hJJAGOeaIPqrW+
wqx/XNroLQr1uYv7nddHr6unznVsXS2ic/N1+juzBta6wrvWRE9Ss8Bttz923O51GLaavBOkyvSr
9HjV/Uxc8/BrQNzDuJ9c3q79Fdfiw7eYyI7NG/ae3zqKiGh1+61Z5s460fBcCMgpjgQo7jrNWZ8r
dvweC1p1lwTiYXTbq4URgiizi8thbWrXh86LHgoldnr0IHnb97NuH2POpzfkP56J7NyhUMYLxjD5
3wogGcBzp1tz/wQBww0xQaobXhuPYSUYgQMUjtA0XjHFxM02y4LgJhnXilE/UzxSbhiBg9qwSKJT
5N7Rq/glM/c+ScPvTOovzGu7lv0Dv9wlSdAfe6BVbnSF348e3VPqpXRk21uXyZtT5uhhqjtRlkSC
6L2N44Onk7nDGrsemmm+qQlosa+DAwmrBz9PD3bqGpQLUjkdvoR9QnoTi8Vp2jvmW/djLm915+/I
PWaShjPKbfR5UA1tkIg5M99+NUV7rJKYn0HstvLgVthbAWcVJAzQyH6LtHuqJOOfPkrIXoYdE4uX
OEJIpQoOI6i0eHmkD23hMnFsu5e4AwLplRBHw6BsCHf1uZHLc6StPzlmpS0R2+zXyjQtU5KhqSGz
fD63c3dYcvTKtSd/xSWprdNU/bbwDZkfW0jaoAbbZZaiyVztNee/HvRIMokrZJ1jLxH8LaX9mFNr
0Fqwtt1i3QGpJ+7Jfa8hmCjLe8k1uumJgRpjSBufG9qkkzOi9PGXj5Bw5X9XHozbvLUfEGofevN8
quQuIW0UC+64Nb8+dgCTg79SZf4aZkhCF/3ipDmkX1ZHFjDszfP7GHHwoKwfwqzIX0DbOrgf7hjv
m0GfwJ5heCOm1O4CbEK4PhQvOIC8GqKj61cvi7Te46rapdJ8jOh2wbYFtCg9+LE6zJqCIOZxMxdU
COve6/OrEyYHhG/XkCmnH8H4DOuHNW+OGKUurgyvqz+ffAiPcpB3nJ8eWtkYIM2XTq1bG55vSCJo
ytG7TfydzThnTdvj0NbHMnB/eaX1isrgR9n+lsGcOcveMqU7BsVw8YK3Fd5dgkWgDpi2Qdvwx2A/
l9m+ncsKO9qwES7o7mY9tWH3l3J311Isdj3iVA04uzWBEqz1uKdOk/XFTGY2/77wdALzkKljwyAc
PJj/PUX1rRhJR2ppPft99jkJ5MYwC+k42luLOruUvMNHjT+aNv53YLFdoCB0cvh+EfZFKM2ePTI5
m8TBt+0rqBiadbF9nquACRKE73RszyLiOBmaZDPkgeazS+rCeLI2Qy05hxDBBtTwDtwnfZIRYZRz
36AYuLH1uvW85dGPUJMlakIYEuZwFVT7Ull03iqPbGTCHmkaLtbwUHvpse2iqyhaNhdaZwpdO6ST
ETsjhoI0otfoz9E9LazjTGMyIieEEJ/2owkAiOLCOxRej1wBImpKM3eskl1ouQ+NhXiHleNniO+0
PtA7Bd83X/0l/2zr8iVzaFfq4t4vG0Ig3JL0Ven+8513m8FujmW2MoXnPg1EHC3ojdsS/eylrHs0
/uprzpmHrD46Qj/6xBZGFxIz2Vg9JcNjFzl0pGCS5wtQ/8o7SU+fSpyT9ag2Xfukc6ia/Hp3+Kgs
sS11e5LyhRRgnFw3mt2zWR6WDhMomrvAVtc2zdHEtgezSjrbZ8yRn0HILVQSOvoyX0YMXUzZ+s4s
F4tomp7HxwLTKnEC5U3wvlZ8Ey72+CDd2RIfWTjcEaqNrY9EAR63sWf2MEWIkv/q3Lovm+lZL4R8
Ba9h3O7NbWwItxhWTg1ejxe6wNLp+4RrJrsS73mzlkzaCSJCbz4G9n3Om7p1klsvuFTNcG0JdlC0
hNyeXonh/EQMBMqONAQ+op1376jzdkNjQzEAm+OgeI/TclsHdH/G/kI3/C5sp3PcXnGPnmOGn243
3Zm0N+rZBXEMbXPJecq39M5Oma/1Fx64qwStWYbZzppBHrBZZSvMLpKhbmzBEIuXRRL1V8kW1yp4
Ggm665bOFfKFrnyqUgkwpvpqa8S9hqoZr88Ggpmxxwrd3DlOdcsw/FOM64Ncp6cEHc3cGlqP811R
JMWLf8tU68x7bVPkA3qZAV5GREJOgV7uYrKxF7u8ELF7l2hxTQW+WUYoWWvxkuItZAYYhIB5JKa1
6jnv5w+wnO9jb3/QBELFgDbEelsSktEXtDUQ53w2VAuc14Suyo36h7GvrrF5HJgB7ZqyeKznJ79g
FKjVjduSgpT7cB/kDTEjdLExuVTpDi87ipE/+cCZFsvUOsjHZcZKo8xyHiv5qkcaTxgtU1SvKGBp
B0VYrBTz1ZysMz+OdwnyVm9pMuTw0DSQLZob31Gf0KCG+CPotbDaijhn4v6rTwFSuymwV+8ajfUu
ICl7nMDIWPYzCboH3Zpw7JXKG09pPN12qffWwBddRg868FMoBMi5Zj+UTy4cwAhiiqBTX8HCJX3x
BdruQ4azLBLWvonqPcoPOuEklWYhBAxzKsEtz9cT452A4/k8uoKuW8Yx+her7lT3XXpjHpsUxMGc
L9eihZHFSzOu32bxDoOMY8dp7ckRW9YDaVIvQ2/t7Rn9YOWQnoiikOs2lYZF3TXw9uwIApj/jWXD
XwiQbuLZPWiGuB67QBUxqKsuvFO3ffctSd+AFAdIC189HzFdv9sKxwyPUU1pUIroaK7E9uObaXlL
Cv+gkP0gC6ROgf8XNEfh0mqJ3SPvkX/kPrLSn/x5vc3HCp23czsCoqYmny5GjGXu80Qt4/TFbmTZ
RQiKbpheEzJVocnBw5SF+5LLx+JGr5N/sRE0KZlXKIQVOEhnqlPWY801s3pBJ5/+3dwxPbSgThok
9j7HDUyK9jZZvysVfYGZkKjCGMTjUG28lyx09nnVfLQoAQakPoLdDn0IsWUka7TwW1fksvLXUijq
xFSjG+vfWdGa9zA96VvzPhbkZ4jU2ZrNpmTPLYw1d6GoF9BkJO1Vp8GDFdgFRSaEY5RZDptlOieP
LsoOSojplcmhcfjemG/HJSlVTJck924CoOINGq1MyYcgxshBanYZzCbajkCDAlMsMn/EzxVTf1wv
UFFsFOTlav8O62CPbUECdWL8V1sBMRWTMT+WJhqjPnCyIfXWZSptxVSyBAi9CoYMtGaPqWW9QQP/
0XP9N/fqjPyPQB+An++WteTRotmeRzy6EWQ7eZrAZ5Vu+WfoQVvKsoLdPT24XvCHPD2OlLZEQ6F2
Vg16lXNaJsdvvqWnJIUUNFYcbhMPZ9tc0iFzHE0Xym1OyAov+JF3EqsfnBULORxQplQgwJpmTVMR
J0eU/CQ1komMuwTW4VRa1bcXwKqQfnwMNVNvzuvLAaQQgvX4PiLcaCui5luteNQ9wiqgXti0k/un
MpruY0jxO2VGTsp/Imn8GJbTuchJGfetLCYyHBVRmXDA0eERV/O7n+R3Bf4gUIQ0Kv2lPdB9/4T9
9zbZnce2ZSteJstPMU6P1hQi99EvpLODyAFFzeArPOJ23DbaflUxIsZuLM+TVRB+kV0Cz34x2ymT
hc96SHaO8vZoLbkZ49ktkndMXbctScFhUl36CSBMz6TZyciPbrpPt9OfTOoPWV4ctTMEm5LRYhv0
BFVQIFNrxGfDSQs5BnkdJW1TP7Yq3gglIFYyAW80h6ixd684IqEMrQ7koui8Zmz++LGQL0P0i49t
oU50uplpONQV2T5wCsLM5XGUyVXUwedoXD4NUtgbBRd6a/vOiCUDtkgpCAQwKr3I3Y2ygGHHAVPE
g0TK1a1wHnwAq0l9DbBejPEIz0tOwabjZJQq4FQD34fnQ0SknrQq8ZllNpLyIGJcroPnFcp14fRs
Gw5J85E/3KlUwtSJgCS6m3IJXwTuameSf2sCXPtoIJvR/90O68laxNVHhZQ7yYcvyqeijGowJO7v
MoWc09nq4sbpzudM501yC8z9LVWaEmWuPehs5Q8sA33nFOu3jDlmF12EFjBX5OqG9ZkaeCOi6s2X
FkGrkO7KgthHpMMcsml8ZfZf28YViT6Ei0j+2OQgTdGgNmAlnlrmVzqDmQ4mIApYgqTOvJP0+rn6
7nxMazLqssn/du15nyb0NemTj1vVAqBXFMbMBfTW6Qp5M2nvSSIY2a5zyFwvObNGQbCJR6Y5QJaz
9mz3il2E3vhdbQMFGtv+dyaUPKQccNeQNnzPJC6E+0XLXM3WHjTMLprVeF4Da2taCMz7N5Nhvoje
v0a1vp2q9TJ0y7PHzu5H6l626B5GDkhIFDdphwY3gmgx2c3zlEjzWtQ+Jq6CCHU/+xqi4Qv+7NED
aGLxcoUVBJ92LK6DJ84+bC46jOTnZfrLL7A4DuQ/EAI1EJkqdf8jekLYOGKVvOsjJzz0UX5MMHhm
WQW4CVx0n7hy6zrgCFZ4StJ67fEooIRIm0NvxOQzsQ83uu6AJ0h9V1M9D5iRoya42vRVUdneFnF2
ztnvGknkaRRP7zEJq+XQn7uu+tv4mHBz2uyUyM791DC8pJpu8/a16niqJtzuLTO1pWmOMZ3mHXmP
OXmaMxAWHq4lW4h1yrqHuvQxi2MODtJfRVs+ZnypNLw5gjk4kPypZ65lz+9eCMo34SHlBUvJReR5
4CVQf4hhW7v0bmIGcdcIRnpu+mNRwOZlcREzbn0Oo3bJ+w050S2jTHKF24FS1dOAix1NnkLQu2hO
5udgLh9jzIpeoZE9CDjO3ooWnUBFc3fHuvzpveRP6gZvGSUTFYPiLWVV7PqtlYacYBjK1f29M/Yv
2JOByg0Y4pYXUZT3WRNckgCnJIWvqn1inLwXw0Cd8/DNXIFPK9sBI+YqnOkQ9wwGFi0XLXLvQGLH
OYD8xUF/i8eAei8+Z373y5QwSVDetsAzK9QDbhWggyuOprjkV+N0PuDt2FVDvEtbsTGHY/NcxKa7
gy4wbYIjcR87D6Cykw2bGXMgn6c8k2d2HlN58RBZG90v5j0LtPk4VoBIkF/omRBjm+zUggmU7FNn
Uwj20IXHPKjhxrIRpAPnJc4MK44G3FJPVipguzMv1umHKZFdy8M2HfCqW1Cil0gXMD1BPzafQ0wA
4HofrR4Zmi25gRHDN1Pj6/zqWm9NQtwe/sFjBdLKOCpkXV0U9KTz1ARPtiprDscKeOV8T/Uip4ne
ESp24f7k1BZYjF6AQ91RN/pJs4sndw/dfSNAT/uVd6xp5wgOsWuhpp+IU/gELWuZeL9IlR2HlOK/
7Xd295MOCvrXwFw5OsZZdHK8aQ+copTI5yYXo3HAcaPVNudPb6Oc9naRIMn7d1PhUrzD5jJVVQo/
r3h0puQziN29y3+v4V+6cb9ZOaBNNmdWxiSBBW+qzhN2Mnwf5jyYlHLn5eOpFvauntRnJDCacVLp
o+W+GWB78K93fk3ZjkZ6HVHnuBsnan+8DKqdOUd1krrM9CEyitUSlwHLPfmZZfbYR1+mxhSUZwqD
AX13cBTvGI34Ca6Es9XMCZVJ7FOIfybp0PU26o4s+7/8GVEBgsU2qhZosgsExWbnKAOITTE4Fh5g
kFPUXqLPdm3jbyt+kfkX2WRuF3b0kZZAbjPpczi1VOw6Y1tdtR2xrsZ7RDjVJtOoSww5IxYxw+y5
DnF7eG8RSWc3lmGoyhVYaEN5Jy2cvy3xWsj1Wtfb16tz7C19tyTTtkgwyXM646ySHde5ZWpsjMYy
Pc19dqHP+YKHCN6h/ncqN0c2TODXheNS0vIub3P+9upefXu8I1ZkCwviSrv/K8jxBXBW7Jz3Fe5F
GIJadYq9WdfV/CRY2l0j0d/YJ73M9Hf8R6eIHwYoI/S1bKfdBqlzyMVc3MBDumrsE+E4Xv0RNEKK
CjalTzSh7DYripn8jQ3oEogFhbHNRk5xMhA35YAhqCLmAMwRKgqYof72c/eulf6bP2cHjGanUoSP
9EUpirPgKe+LC+i9V+BAO19Vbz1gwirVJw1AzOwjY1we4eD9VI1+tIv6mWeJl3pMDNhk7XNb/Ybv
9R0IngsuC77Lhhftlj/bILbY1QjMAdwidPwzZe5Oa/82R+vAuTfsMdH8j6bzWIqcadbwFSlC3mxp
b4Duxs9GgRnkS6ZK9urPU/P9ZzMM0MiUzcp8jeKFMFSRBBc9/j2YQh+ZEiT3FQChxCUhDTdcryoD
AN1t7/3zKe1vS8jM6hhZuek8Qh0lGccE1BmZxW52ipUh8Y1znbqP5FWIBOTercYPpYaPMevPbKrv
OkNj0ILSlZuS4Nb1o6MTjCfwB79pyci3jOIkPDRBkKTdLjL3MfosVt0CbZ5370P4qVXg/c2mBpxj
V32nNjVwL8XxPF56hEldO9tQH4Yd117j0OBAj4xom2U/fU8GLTJZojB8AeOEtwCrYk3EUtKTC4uv
WeIZiQofZqwbKRg6iGZ9BcRFkIvhf2Jo37vrzqr/QlFjTiK+O8jsHDrVGXhSTjhICY7TDueyeEL2
I5B/c5dwxtX4SiTnoDEl/bDuPZ/kExK14i0xG7i5lD5IGw/0UiDxsAnCaCWkJtUMPughYoo0GLYW
J96Qjc7Ls11cRYeOt7JYFXzRnQILoR83RJg5RiCL0TNKVBOF092XWf6d+hDzg8H+gUSyS1ga7Z78
45h8gRvYj4VzT1C+ogsosmAlwdJttM27lD1gR2gcRN7lNJDgjre+q7Yk5A+62SJQxncitram5f4d
RERA4LlYL8GNdIcLxbVHnebS217B4VOw8mYy3sQl6ACfwlQGo8fk6XU7mCNkOuXhc+MCZG18rbFS
bqN2vkVpfSobD1I3udJE7bwiuliaQxpmqMc6/Tl1JELDs0/YKO5Hs0dPz9ilzgCqxl1VVh2vAaJy
+MyXVSOoJo0D5gyo/CLQGJvem+F2nzpLX2QBZ11rZVfTfZiWJbtI/t21GZQ8FIhYKOu4+/Kr6hl7
+OBuUUjP2+NmtsL3goSgEwN5C8DpUmJAX4tnH4xhpdr8W++yRu99MO7XwCzuFgEvknmqywfO4O76
PgCQMiA0pIDBRa25cvQGMy0nczDec6zBgrQ4Ez8i6oncr5X6JJ9RDRxbhLswONxpHw7RAKIkejRJ
25UcayYrProTiAC2V0ufA8iuw7UJ4A+g7/aFgjbZZZKWUtn7YPZJEQyI1Sl7hHBOwJ0JDyFsSgVt
WGycvv0NAMiwS95g9Wz047nxDFzKANuFMPSqrcWhn7Mfowa3xTYp2+JzcMiGWROtYnfmuyH9hyRc
TmXXkPsDRlqEDy2znywEBV/HdncNFAid4fDIbpQYGNzJ0fowOfHnJIIA8pzweKPkK65TCmgF5sU6
nZDTbVIExSTi1Dbeuds6hI1l5S2GQdNW5uMTpLEPnUx0GtvQe4ByzaNpmJdEBNu6awkzwO1Ina0b
i/VYRrvIGW8W3PpczZ+hyr+jevjU9TYUNa7+PB7DYHhCVu2Qw+Wuo3IH82tC4KPZg73W0HSEMCKI
FuGmXlBFS9lOo/7k5MVJjuUWpk+G5iG82/DQmd0b4LE9BncQNW2cf5zOuAqhLnnn3fTiE7GtMCNO
gxNtShWiVG5ic1RyTizc6ZcT6XNQ2ajGUUhkxdRz0mdxCRLz0R0baP8CaY3S9rO1sczHVn0uDsJ6
023EFJfGJb727ZcxZHXKP/MEYYd0pB5ptBGkS+AarICWr2ONEbliEzVUlIrn5moF2spkTIFbOBOY
Rbgx8MBOrWFfdQvYSh1GOT3pUdBq8F0DtYVw33spolsQJIec5SSvf+XgP+NwuUEajiJ4FG8WwgU/
zg+yqy5uVL61pgjWKoxu8zIclWoeZxwgOVKNZFPn+ynrDtNgW5xCorUTE7vigzTf4QH90Mn63bK+
Q7ncp2P5sZDTEMhKFVTE7RDJc+u9WaBB+MlR1JyM4uADVjFS0oIQzHdc0B8Wrqw92pi6Ak2sEkMX
9stpD4GE2rC4R/z/ZSiG/dyD26McELfzdWzCc9wMV1ACC8YFchkP/RB5a+TF7rqe8CmowBpZ9UM+
F/dpgghs92WzWbTdLU584HSDeV9jsRGH2aZsrZPfx09z5+0mP+bAJDdD7O1Gc7xwkjjQmJBE+otj
T29tV+yGpl0ndrlvIN973vgRessGVurFNqdfZzavLiTqZiF+cZ3kFys4ARwCJ0Y3ephGqm1djM9m
tE7y4MTTjJhmg3aYGexAI8KM3DmgGanc3QD9J2EljMT0aVqtAM9ef7SUFZU5vknT+FtMLG5DmZ4V
8J0G8sLdTD4LOP2DsFltyIq9mHl1zpV89JBFgBiCThySFaFjHU0aTTQAxobsoQza+3ipt10Z3ubU
eQZsB4xi/pnr8pokKCTG7aHLI6I69y8ce3QWXI5OrrA22DoS3nrOfaTqI7jSa+LNL7kD94x4MepR
tXKa19lFW47DPlgkV+YT9gJZutGAqw7sEdZNJH/pBAdATmEYR2EPZ6+KyAbI5Db3hfbqkNWjLHz7
WPb4JEgQah2BpVd3zxIsdRXjOh4E/6w/7tsY80FQIL1bvIa5gULZMq8DI61WdTidghkfuKUCv6sv
wMp6qv1KKw20Z1K6M3/V7psZYHDoAZw7Zua4b7sM54Yy3uRGj+onsAE5PYaxQilGAY9DhrO10WWE
tjxCtZ+ydd05mqMevXj29Fkk/fMy9w9Bl732vbxUTnhBLDq6a9z5LMbuYdJsjhTd8bTcjWmLRiL5
YlGg1jimf+Da2uRXYlaX7C3Mplujwr9N069TqdPHBaxqO3HJitKr67oAfj/hNtAoQUkvZ4cp8/CP
mOZtWoKQRcRaVtnJLReykPDZmuUxj7Hu0pbvYfDHRUfKcZst0dquXpAYt01DWyWIPTYdu4mS7cqs
lgcGF3YjgLcAB00Mt5zjktAJY98FX5jsjUmcLGM5WiUZBKOX2yHJnU05RzXmtP2Ow8c2mLwNg2e8
q03nLEc7ObO6vQeWgNo+cVYzxscEUWMj6U6Qn9dWax47sGW5oQ/kcUE4UiUP1sKM0g0HJX6lZxds
AS0o9ipD51yl8Dm5+OiCrh7kU+dHz6GQF0e6xyQLXjiLJRe3yheECZutF/tPFoxCWOqnoU++5059
L6PnA7QIn4QFxc52vtwJ3wrf+KE2esoRmKV5svsljU/V6CFPigiLXlIVCIeHNkYtNrPghnu4skE0
bz/UshyduejXi5KYnYXyAWWYrW1aB+Qbmt0i/L3FxtQvoMYHxJNKBHcalvneOYfgZpY6y7ZtN7+V
U/4yugWem/NydGNjFSMd/lyR9Vstimw/gp8WWszuLnFkROEDsSNUhX8mImT2OuIqQICps/yZRfA3
L1FSTl3zp0PywmuCx8hwHxUrW1SguhjnHyC7b3UFJqUBcIYUAVSEAd9eamFgW+JXucj7yM6Oeelg
tTk2l6rFRLk11Gue9ccObJKeqL3nnbLC+1UNGvSJlyJlmfeQCbyjnAH6Q3iHHYwCecUgcwd9aseO
K8oIuDToKuk1mNFFZyrsjL0PrEd03mn2o50tAaZ0Zr+yamcvEPGxRlYdBAz2uVoIt6Fmr+C8HXvS
TyIpXwOBn6FrUR4CdKZ8dVZDoL27+ucmr19Lp0atd37KneGaR+UZBRcFyrKIIOFZ5mFG7BnqLmxq
A6xfWb6Xgb/tpXyOcwAsfv+UqLnaa8DHZJdnybC8633/75gs37GqLnVo7T1LPY8sBH6MzqU0NxBH
X8N+PPmR8SyrAH+08Sw9D7MZ5zPMC7ASkI47BASSYCd9hY2C/2LC8tTKY2fMovEoojKjQMAnzetk
Bq+GFSCWXP0kqdgP8DjdYdqwuKwkU2dG4ZFMsP87MWxalR6tAi9CRF/WVTPMYGx9VBhdNMiBdXmr
us3AI4F5qlJKuzZSSqBiEo1AF5xLRpbrKTV/ez9ZC8PDCdpGz6M2kF7JDFQT2ubL6XsPVVbrQn0X
nZPSXbmj5RJJuM8i4LgRNVi3Qeer3MxCVdd5EX60KQoyL1BkwADZqPGIa1a7FIBYoVJ84/wZqfvU
kpfZDN1VZDs7eIWHedbk3NjkIIlYDh6gZ5EGb9Qe8FfJYRw56rVV/r5NSMzGaQ0aNbzIbrTBlXrb
WXZoB48NJQr/aZgjcupyQCCyR5FbnOGPLhuHVEzXT8BxrO1kmWAnp7d5KJ8XO4ruBtDg0sZ+RA8G
qzUOhp1fCRr/qqg8Tk3+J7AQYDYjqGzWY1ll50GQGQvnRxlTuVraa2UEm7Abz5PtfSDvfOia9ur4
nF56D2GD4nOMjZ6sv/MEmoHB4A9fdu3/JmH0ALgUz/kiP4VWuXZgS+/ILV+bSDz0GI6yhYhLp2H0
pU3SBk4F8wQNhzK7zyZIokRPxOXzNhjBMDcyAa/cDMiRheE2hTpMQuG7ghMROs5NjkOwRl18y+C4
de20CwowD9jUJYX1B1WNE+K+EklUcQii6lqE45sF7s8f8oNTAIeDmIVAzXy0onbbeC3K6m16y5qJ
18pAzNkUahqbML45jjb8I43kqNWzUQCOnTmjDD5VzDzijB1I+YAkwjmNyqtX1ce8Lw9ZJo76fXTT
1+B5gHX+wBJ7sIrkKe7UC5bsJNzwReTpQMPt0zH8AVtjAQeo7+EH/AaEWpkhHjEA/tIXIGtztJrq
OPXyBw4gdgYkuxDVIpp2SnEtIns3V+JRw1Upsb+Ag31u8bSgKIzXLK/dqpZjPaZ51OarJkTRRej2
t0nmSJQTZlPR3NxHt2fbBPjXTFTNer+MUBtiK5rmvQsUsy3K84DFBKITlyKvjhDPTpnlPy8ck+zK
P4RRc/HK4j2ZSL1ZTmitQRIgZTD1Loq3nYZMHY2F4hgpeOZAvMQ7DDv2FVQY8L8TSbgsgFGAJp8g
h1bJPwv6QCRXv5gPmx7aMz64hD1TsUvz5dx4zkn/n23z7+z32K42m6KUK8hhPyDWHiNAoUPUPRS5
85uUmLg4ZpC9tGKQO5a1G+p181ol1luD4uCHFTYepm/esE6K4X2JMs3oeMTbBDZsEEscqAE1ItoW
xsaxArZQ0L3FKO9Hwilo8e5PiY2PTn5kWbMPCiyY4dw6RrWbGqLluNsVKQ8wm/fFwHlZoqVlFic7
Q6HbHu5dUV1sp4Q6X++48DZSC5TwdBcO7cUwrb2pxdbgN65VAJMV4X5EUCfQ6VlxGgRleC+x3wlq
fjF8QB0CpdfWf0TeAZeCCYoB2FSyFfOXIwniWY0+bUGeDF8WByhA8WhY4QeIx1+3YdNNqOBUxrSy
GanAXM/TGO6qNP2zGMbeIq0Y58kxLMr7Ka9PCTRMakZbfdcc2LrleZteAnIPxSFP5odwCu7zcfpS
6BqgDZtv9AWqoLg01ki1o/y2Gf5Om6EkWmEyLOwrVVlNDKV6a1bwgsTL1DPXYtGBZgCadDfgHnMH
Ff3O66Lt1GfXWYankv0gc3ut7EsyLex/i9GTH8LqL0ZvHxSZVKjQSMXZACLR6KDoUYbfViHgaM5H
o2wZeimSb66f34pxiba68yroKD0+aENRsOWn9pNDYqFK0a5upyMiKNlu9MXfJkdUBXHY3iqval7M
vT/lXxPTjMTxivm/XQp322d9dm/40sOgrPkkhMWUTCFo0AUUn+waAcH8z5QgxRPk6gB25GBCXma3
qfPbDIqDHqzWsPjXeeAhRMVWACjvFmXe55Jw3rcC66fuln0CRo8aC8nBpXErOLCIcAkKCyEMQMQl
kJoApDgKFMUUOYA7AUjPTKK9XaKI0CfGMaHMDqB+PNdO/cwJ0NqVdY7/sn5/fZ0GXvqKouGFRCD3
SORzlAbniYI4Vs5RtxlbVHdkg6d5tzz4kJExPf+Lmle8M1JqQuSI862LmuqqrHCXsc36u5wcdJy7
7r7L8OIrvJVaSOMWCK2Q1wO+1mVBDNxnaLGPQIssNiALL7paXEXwu4jlQf2i2gF5EpBmU83yWAvs
xkpiJzbULt0CsEOrqiAPnXUD9WxzyDu8DRNE+LuKcKZVOf7Zs/0VB/g9oAjUP/WxiyN77XO2J0CU
b1nRavn3nBplB/p7HZr2hBkRWyuwOtlUV3C95caKnHeovBwkg8X5kJ5JzsQ2kaIz5+4iyWLtQqcY
4YPn0QZLJ7azOJ9QxGizJ9xKupNYBLuYF0VbN0F7LFA9UPQhwY2Mk8puMKEz9qaZnDjuj2exGDHw
qZrcjwf9sx7JOqOrku+HUTinFAlBgqPa3sapS9lKEJ+RkS5c91aNQVVhaju2z8oO1Cq20J4urORP
rQx709VkXqK2eAghI9z8KiWRLTy/gMkPzGr0pkswGf3OHDvk4q2g3HKaQzRiTgBejAgyLtSWsHWa
JS7pprfxiwExCBoX+EOYrxkQWHxT9HzsEptJR0AH9BeYHE4ViAWIsLj3Wz9eCW0qTerPWWcJuszL
UvT7DGukdZlGyLqbUA2i1KGySrrgKoXAJ9GyOATkY37zyzRAe3Cqj8i2ZagSVON+cRWEVit2nzpF
1bqosvaG056D0gooCXOBMatiCvrOMg4XVYhwRVqhWc0mIg9sOxS7bbvZ5pOKL4HTd9vcmqsnZQ3R
zTOqX6Rf/sY2zVCJiPZNZIMbNUCDBG2ibV/bFXxEhXiEncVUBzGwQhUXCoGqRkoJgxr2dpW5J7vp
k/0SFf5JDnZ+HiszguXk56ukF9a6wlRyq6YxO2chpMJ6Fumrgs6770QAXcDvQVo38M3cmSB3GvL+
m5zvfM5dzz4QwhJFOiOycpZLdcid8g2yCWjYhtm4D0A33pXz3N1Xcnj3YvIeYADFgbIU5/RGwDQU
+IiY7C1rx2wBCEOSPWCWk+/aMVGI/Ur4tw3+JMppTbQ6khLGnDRPXh/bT5G3FK+c2qBuUOVDoMIc
qIgIYP2WhL5S14CoIyjE6EJ2yAr3qQewfkFmQFFpngzDONWJJA4UU/6o4JjeJTWe4yZi1a953Dov
ZW22OSjJKEehj+WUdUMcUcfiSNJDjr22I248KweA47s0U7niFHQnvQXMPWBqzhUtZmeTkHI/TPMR
JuFjWtdg/HF8KlwEGVW7dQFEllUOXsFmJy1clJLJx7zZ1nQpqxZudk7q2Fp2M6awRkNpZjC9hwT1
MtQxg2+/CnZGAtgLZ9aCgGdwO8wRBYE0Nsgu9sRjlu/ZJq6qjd4XVX60A6oOS00eQQWgb0BaIBrY
ie9INb+ZvwB1xAC5CCcoEOC3SF9R42DbNUIcqVrzwyljXsXD3HchASCb4R5Lo51LzpjT2i3v548A
EqrPahol3S206o3tlcehhfbv0ZB9EG8VGKgwhQyK1WTY9L8qS695V5zNsXhBoOtdxcE7An8wV4J4
h1wvtCX3akksiUe3wiFx3iDRdbab+Yp21Ivrkc0qi20XtcfJ9J/nSe39KnlLQfwHdruurf61nZD9
HskEBsK8pRS7aObU2NSWLvogyzl49lXIgJP7xJYoyCTeQT7FJ6+Fg5fl7Uc2E+uYIBuj3thUXgvA
AoWTv2jrAeYvYfZaoYWpUgFzLOlTgBroONsS1JFH4SJujZtq/aeoqV/DMjq1Ar6kaQ5/5hYuzZj8
GSxKky719glWN2adWIkK77QkMWXFEohhh27Q3TR6xOCqXdl1hyi3xttHb1k73MLEeJG59TLXA46I
+b2juouvEFTrG1Kd6GNBPsRjdLagSUAPxV8iopADHqQbUfvDAgabTnMTLp9OsRz8bmFns5/K1N4i
ZAJ+h+2mSslyFdU97lpYfgIz9CLnhRf9JmB7WXQxLjXgxoXNxafFqCNZz4LC0QZVphJt3fi4GNAQ
Op3AgZeMG1OJXTAPxJE1szcku0kY+i8lmV4/wCPDlByEnS9OP/a+VtZz3HuSdSd/FgUK3xNk5LU7
TetZiHxNvgVpjcZ5bKjcZvVMno/kElU5eLqDfRNQYFDuijvsT1DNncjSGCgeYTX2283VNow5XluV
DXiOm5d1Zt7JFklgfQS3i5BcAvktSVjRTtNZqyhoRY9d74NJroCsNiksyvSlLlh3tBsj+9WqDbA/
twUsl/olzeoLsp7FnR1YH77LXoSyBcz5LnHWWu28aSj3FROjTbTNRYXVy5AirFz60HCKGu3KOPCg
S/iflikwYGghDJjQwrTcSgDcAMjoJrPAPpPhILnxMAUGh0tIoLF9GINoxQB814nxdHYfvNElGprS
kw3cQmXgcMtpGSB7oeljOGmzKzwDkHvCCiZMjMkQ159CXsVxYcZW9uciP/t8Hk/m6Mq3ghOl4407
rXamU69EVQ+jOYFDrZZbmRTZaoant0lZCjMforFC8TSzfZinBmpmyi7XnPUs0mKZv6km2aOOa3N4
K8YPP5QwygrwfaOv/iwSJdnChVk8aGuwglxZJ/unlpUcxCVHPperxbewT4gV4g6CHmuUDYAKePof
y4hcMGQU5mDQPdjpTFEp9KpNBc5kySc0FMEegMRG1I8JmhyCIYRXpoe7O8Yf5CaI7NUF5OGxInFx
SAq0j3ULu9a8cqhcCLM7ob302AqFyXGxlWreTJZzDsr+AzQai8cI4yXufGSQflKkXGSGWZQzfhVp
T7WxOtE1b9JIkE8nLLKBm6sQ2URZ6TpB/xFn8y/GcSm7afjIannxZnOP2fFvWyBwo+Dg4jnzI4AX
i95AormfFupW4MRyji+tEb0lRvI1p806Ne2nopvxRTEeqVs8BaM65vbck/3PxnXjIiBCznHtVs4q
IgVbt+Wzm4438pVg/+rXWJM16vJhlsnJC/0vZP3WNmAz4H/tu1+apxz9l7CaySCh9bSET2gM3Etq
BkER7RAJvvUSQ3ByEmu9Nwzw1+yyI60RVN2+VQSKcWd99B58b+L3A3EZ4BzYZptAA4/SxXxImq7C
GZlPd/m+SRu51n1EaP4KwvpmOPPaspZXg2L/1KNDNjneY6Zx1J4lz0ksnpOlvUVB+t4PzrM39ScR
VOeKNFu4FCzt0GpYLwRmp9BD98TGl9QLT7YyVkuxQHlgO2zhIjGrN7GKeVm9eavooucfix6ADDbJ
OX2npHPrEk+rF0dXUElvroPnMoldNMrMrRpAS6nhAnnrb9vvC9/4atl2Ek9QWGVqCDRxPpH253f4
LoWoKivQTjzjf19UhChT/QpH8lYv821uqJoucdevhJ8DCeDwd/JAGuj5xhXqCgtqTssC5LETfreI
5pUmxrUUoGYgRh1TqbcoJbJ7owaTPukfZnlzGozrVGKtzpvhwDt1X5hgBDDbMePMvAeFvGHxVzuW
cIsQtVa+IJGhv3NGddYjbQKmrUC78dSQSLcF9Kih+0qqfq1lbFyRnFwR3VUz6OqbFX1mRrGJ5itv
LmJ2vPDzfxenHTyyOhxMSC+CXP76X2NQnQc7QMhY3LgGjgSGeIWZp7WzUYje6rmZqjdb1w4LUgTX
juiGqxbk//kyoXqYix9+5SIgJpt8U1rjE++3IDMAzaIjV8fHQtZ1vpBQZoBsifGbGYx3v+dTdIsD
doLZnNNh/ExfWZBorgTihl88NrEoqVyeOy6jex6zbuYPUvUoPD4s0cUp8CSy9yqsQS3udeNOCJHH
5pnvTBn9DWIgXI2BMMQlcFF74UXoB8N5ZKeivHgd55+2rv9/XPADHxEgnlU4yTru/iSh4oCNpEYI
2e2dG/nEYf97Si5Jp8joEYvTwnoNGuxhQ0J0JCb+61BoA5X/w6f19/91PQ2fBvNOf2Gcc7sJShIj
pprbu1ncaM9lRL40f9b9wv07SITWa+/l77pd+ODEauxQtuBNqXlsvOGFXgrIC9JSDi+nt3xNYBK6
VaYaGipbyTA/6j+ng5NWj7n/WkrPBXrgv28Yp0bzwP97vz3pXrcghHThk/LsHT81SNA7/affDxo2
vS/Uo7e86Nt6fn7kTmN8HZES4ZNcnlflMfRw05NQ/0y9cG/uRcPyL2/f+298ZAbqQM8boDz51Egu
qQ+mJz5B9augDtnVZNaLrT9NT7xQmkQ7Kx/1q2fo0Neo3/NTsfgH/XJcQO/+GTld/ppCsX4xNLx2
+rYsG/omnbQ56m6L0t4O6tqg+BphjwAVSM9b3Wz8cnCytY8hLJ3KwA9yF8lmOl5AfwQAVn63rMqM
oKod3+h97sFYU8DcXeOep2n6H4kaSIhsyb2Tne1Iy1biRjzi90NP06MZl8EybSVZOTzvHBQPYqJO
zAMs9SNix+tiiRG593b/HiQZLglUkTr7I/PsaLGCZuNT0iIcTngI9TP+nsetE7wGWNDRuAwCGpfc
NvdGUh+OFH49watNvrKQelBkS7cZtNRh8JKxzugepDl5C/6S8cz7kwQ96v0LXByDRe+g/FkUFnuH
ARF4BAssO/r2en3hD3kB/qW1RqaJM7Llq63wikMZ/QzTvdG/cE3dDVzFqv7rm56SGkIctH73p/Y/
1RztB3C6wWtKaUUPG92fKefl3LolgLMhMGHgnaHIyM/1KxndcNAF0v89gRGvHFGAxsYTEBsob17V
MVoj4gl0+JSgk2i9+iBS9BX5PSCndTRnJ/1xvSKhpjQROrPdMUbRrNWjF9xLIcDC33hqNTqH3mTm
L2R7Ic/1o/MYgAdy2gX7LgS3tsKlwF4TOYYw54oHzlVjXv9bsPtXUhh3bNacZZH4YAg64Ir98BnP
7DssxjOeFdI5oHpQEFpchkIGM4Au6Uss62tGTnfKbMr/VrXGPG8t8z3cQ1Rnc/LlX8p8yGsXE2iy
8Ux/Okh/scW+iKudP3V3jBkeVc+NvvrXWxGVITnJf5P+v0mjdx16ntWNTyXziDtduNXLnl44KhzV
Q8IR5mqRUVhFHoXu1HMZ9aa2QU2aPE/ZY+6FxmLa6pB72hXjWbcknaOHfeg8MkN0IBRzcOe/DFCu
4ckjIzcto5VrnsycevD8NHMM5yGYC3pIsWhgDKBnDdOE79nVSgKzAUfMxgFF5jzyshH/cnqDu6lf
3VgoQrcPmYtKJqPalZdJA7TaB56HH4yz81YiI2lyFkJJexdqr0VZrDzx6Xl/iwbCBYIArH18Vu/f
E0gOtmcsTtez7+rXtt1rELzI8atDoZMbmi2QffObp2OgBAs8Q7Flb5KUrviZoDsDDq4scUNJ5QTg
KFNvAGyo7+P9txZlKB2CgpbqIbNuYdB/8zusnO9iB+B5JjFm3prjQvCEfjMwksTacyTdKwg1Dj9y
TYWE75N+TZ5jIYdFC8OA4a8qNiKj/qpbwC8FYAkSYxhWg4y/n6wDqEcy6h18E4LYqtuUdnKMjF2l
rH3UP/93jcxqUVo3L+j+nSOteEq8pcd4xIjRO4StXvVktOq02OhXdA0syfonfemmzz+j1n9uuSUL
WjpuOpfa3CjsB8aafhwDvSCWA16W3cOKwTni6CRLzvXYi7YD+RgyOw6ahmOrXjNN2s4RGjRsTCL8
Ay2VC6Xbje6ZQhaS9K9n15SKXAxdwhcEENZixBeaJW6Mi4ccfcRlkA/NEJAPxsM37ebTv+5kxuCN
yerDCzDA+pFQBBYQ1ZZ53NCFrvPFwCSgAeu1dewSDZu3vkTFNXqc83twgxsdRnoShmIl9n2ksBna
hjgSlRKnASKtor+iG3/iOnpN4NoTlbteEggx+PiWezC5rEAidkt9jG4tWwgU8i+/mxkiUK95NJco
h4eS5r6JjrHxIcM3IgtWn6i2Yd284ILyb11WJCBY4nQApwdwEf/BfOuOrYmX1Y4oVfGlVzTrh6eM
Wmpkh6RkisKRI173F9SU2SaYbsC99RhVvt6oYSLdJc1X5LE22J/6nCjLlJr4Eys2v4ZmAMkEdKP/
pfMQ/2tWvEL2Q6e1fVH4IcSJHvWS50FUIVv0Z6n1tsBfdKXalcQh6L2heUOi7x/hZIE6mB95L9vO
xmNA+iLDuWlEPydwrtlEAdBjzRhJoeAeNDDf6APuoG+Nylb06Pn4DzILGBYDE4Z20tOnmzNYdv1V
b1LCAR0PcMyjeWj/Bo0+Bp7e1vSSR1Prbh14gMZEnXeXGHg+YAOD7FU0oBHW5YjoTPd6uMwCyig4
k7sa0NoklwutO1YAJvs9XFUd9pkodLq0bWpWm8zutoWPZn7TqT+DueUhF34dBS8QwDfQWcB3Oiil
U/IGqKKXC1wWnhe3P9RW/bj04F71AWRMjtiD6cPUf9EcgEnsEuQqTdAGC149TgTcmDciwqQ7HThV
iXqbJoAVICRoKodIIvSpW5TZTg9rMMjYpJx1G3SgOwgyaQMrDO9mRaqD91CETrqZnRkitSIk4xzF
gOL6WhxA74gZBJLu3wKIJKuF2n3Yt/eMYh1/ZNeRPapF3I2YghNGS6lnCi3cBQqSyeoJRVu9ZDGa
aDYewp1wHhiAvDaFPCnM2Rkt+qV1AICoL2p7JKBA1fI3E8oU+scEsPEk7xiTfDYwxAnDahjLJ4Ya
Q14fcRxgwgyRLrU3ARQjEHwZUgvsySZaZPw5f0d3MIKYXZJaZ4jEw7/MGmud7gnL/kgyd8Ok1gkC
TZtBQ4bSFXLizoFWJlRJg5ueGzom864J2hHWJCFe46r2b1XWdzCunZpeTIihAaciXpcf6kmYEfvo
pyNM+tdnDFTamd87yasWJGWZxAUAp4xgY0HEkNOhoSBlNlqQgy2s+COxqlr6V9v+cJQ+ken4Ubc6
A0XH0ZxgvP/OLlxWhwpEt/96SYESXPYCLA1PwurMhDpyW1zH996ktlYGBYeQr53+dY7NQQUgFaFB
6R9iq4ba2p7QyP5Ss1rPjjxNI2JjehPNbKRfnDT8lksD/TvUbDyyeG0+45CJPhSZgbxtj2ooEHoq
FeX7LkJHJB/3KqpPZuu+jnn+3CjnN1zGt0TBStW90uBRoZPonPjOBcJF/3bONERImskYke8FX4w3
fdD/JtI5U2WWdB47WWiZlFghoaNrSgRmn9xZbFScEl6Nz2SjIf0F0MALpzlxZizvbFYg1c27Bpor
OP5Wm57gRptCWCq0P+zaMItna7D3ZeM+kVV+FAOV/3j4oIxz6HpDrf6doCCe1mn3MjY1x8ZpizHW
BcFl0uZo6aKX/YaIK2FLd3DK7lQZPAUIoIOeHnp0mIG57/P45LsTeWXSxHrLrMfnmYC+d590YMh5
GxBWcOkdqkVG8X+cndlu5Dq2pl+lUNdHaGogKR306Qs7HOHwGHbaOd0IOWqeZz19f8pqoNNyIAJV
qEIBtXMjGaTIxcW1/iGDnmBjZd5mr0spJuuBcfG+qYEU04y9VsKgh4F7gBnz4ACs+dyLeaH0XqHJ
/pjLsr/0huozOrNPJX5/3vJirnlyZwHLY+rD8gEAd1PdbKyNKsKbhl0yeM2dQcsNKj2sHExd1eRf
aDu+49q+EGn8tXVQh82HfZMjvA42hFBoYWURZ8QgtnTfDJoOdXS5JDTozT2PWqHFog7m0qSBU5b5
wZd6sZZFznihs0Q8BHoA6MhKTlP6E1cj3GrKz2iQwvrU5cfBUD/qAuYGLZWnuXFfvFHtlr22/Hwz
h7//50qegh8R+eckQLZz//xGRAL2ndr43Mx5jRQOGB0PyL7sgk/gr1+X/LWowAVC4ourukGzV912
2DaA/71zDFiN0o0RzkF5Zsxfo9l8Kbzp0C6tC8+DP7EAzXpoQUHfHTDfoufQOGDqfQQ8SheCbUP7
Lpx6rv0RkmB6JdCxwTsIS6vevpupSV9UKa4Sog/vsbUbD/Q0ul2l5IflSTovlsp2QtM4m6vFU3aL
NAMSKgnP6uxR2sGhW0h0xE1JHG1Td1eiasFrKnjBpIQ3is0hVdW8k2NYXpYUM4ZQftJe9ENT170i
nbl03XqXUyQzk/a7bwQZxUnrooNNFOE8btsmsXQONuPEiaPoCiqMGNOQOxix/wql5WvWoIKUTOb2
z7sNXce8H7fa6rfL7TW0w21GYu05SPeKsj8UOOZd+7NApjEPr109X8929tXxQ76+NQBSG1qoXjRh
dnnWuZvKpsepGwoKae2jXWx/6YEfA4y6HmcECuLWuZlqbF6C8VtgerCLPQOJ7KjCN9YunxDl/yn7
9kvBGe775Bag7TW5FBUgIlLVPaLQAoYFO2oVpA9W/A2RnZuWe6RR8rDciq5oqCEEL0uj3DSoupb9
TY6G38UovDvPJ72El9kEKDKAeo4W5070uS4CHXAJZ1cNpaiS2Oe3ze0SCzRxukaoZKkeVCAfY8t4
dbvktwmRSiHGgbXcY4gK25DR03HLfaj1FU4N29AVvyPKlZnpoXOU3vgBmhVCf03s6Tk1mq9+PFHW
F98BpVCVw+CnHLEI9W9bEEPAA34vOyRJmhdbtI9p7jzZOQTKcryjj/8oGqT9LSovACsTI7tVkANd
K7oOk4DHiLsT2vpocauki8irRFUXSjSCCgfuollUu4GumY2ldwj09ZJm74NT579GCWPAhFlVISuF
c92V8ect2t2MjbsvyZ+X7SrgqmCYeTt4+lqzP8ci/3NfAoN9HOb4qWvouSmE8Ek+8hoOd8XO0uC+
ZvKLNo8RQ26vl78wLoMfTY8lVxjcxwuQ1isX8BnaK8ayhmjFl8PkX06DoPtmfhIdGU0KLcZm+zec
MDfr77Jo3vIU3C9724qtuyiVz7GrX3L+OS2t+6UCVRHJVBkSNsIfeVR9Ht1yF8poS4NqtySLPKmM
y8mhykfxxTNnJJtr7nnjeYRMoSXt3hKVaC9DiX0EStDslk2sUywWlX0IhuIOqMltCvj+gso4uCNb
PwFiBMnN8zNyIZkGlXhcPksTextDiq0M7F0PKmBAO28WxScLES7HRna3pfxe+1tcACAbgTJNqyvb
H/90K8Ns3oV1s1++2bK5R272VA2v/RBcas5i4YAE7/NbTcSLQfIuWbjL18FD8Krj8DedsRC/LrJ6
2I84ZoW5dfNnYZxktyQYZuX+QNdkY8Th1yW2WGCns8S8gua1MdW8T0J55+EHGbMr3MS+oTr/JSR0
A0NRFHLktm3TQ5SEiD5295aWt7mCAybD+wHi2GRkaCIjBswuIBt31fCCvRN153xrAe/q4If6KPZw
BPbapvkuy43mClz+bMl8u9l+sHmQCbchHi9EsPoGDzXOaOL/WiYqhuAWlYf7QbcfVBDdFQ3+lrxx
uUP1poyml6WS6WE62gfFToXO3dRgwrtMRZaUc2RMsSO/UeX8Pfe9hygI9+kUHHCwvOg9a1+G3H5z
+9FOPDxx/evlxNcTbw6B9DDgEBqm9IDVTR+SrowJAiBLeRmFgeCCBOIWo6QbG9JGIhwkjvg/cZBt
PXvk4rQ2y28QUUWfFCMoM0FZqt/ViEGACPlSIxgf59XOBBI8dvY3zBFeswbPwTn4lfbGYzABeWuc
8BOOA9coSHxoUeW0lJvxZOof0z74nAB26evkBf35G+LFdew60GwwGsNrYJzzF3jY96aW+4LG0BI9
Sz/9ntnRZ5nJu7KcbmLIKQMX5FKrUouMV8SrtJprOoToVJTskGLpQna3NNvBoHobALmHbsb4q7Z2
qZ2XuFfpK6dETmTZo8v1ZAXdwRxBZRDMvZgOLyErAqoZZuW9WmSxS0ySGv5Qs8kLO/oxYGiB8OYG
WXzUp6tbNLUgetCpx2NLV1DF0VtEUAaoUv1r6YWEpO5jNO7mbIFfjHdDNywP+hAYvJuiptkMNykX
cuMbj0sYRXuAGmgtP7a1f1i+Qke1re69XYAtyp8PaXMSHRhrgHmetaQLUmjrph+8mwxxh7pFKw6V
v4gonWN5v0T+UvvgaShEpXZ416TiR8zHKkK9s0x6x6g9ZK79WoTh55jCYeDonqQpvIHsd23L4YfK
9bMwe+y3x9vUrW9tQq3D/RMxryCzbxuEgCwHmA6xfZTWM4R0eRWm/j7BYIBWmf+w1ELD1oK3n9+E
hK/AaR6X20HmuMo7Jn/+DYHNV6XD3X8105DpjhvzQ1R6ROd5D9UadY3p8r/COLUSCDPzh2oq6av+
DOn///Mf/+v//O8f438Hv4pDwSEp8n/kHbSHKG+b//mnKf75D9LC5R/vf/7PPxHjd2zPFJ5S2pbc
G0Ly5z++PUd5sPzb/wXQCw7enJRPoQv2uPefuqR8ieSwccKM84hkQ0QprEFUqfYfT4+9/NVvhpbC
lR5YQmFp8O6utxq6N8omnXKoeE1fbwUmWXeWG0X3U5DE29ND2e/HMqFKulIIz1Su7dlvxxI1cjfW
gI2s05fj5RQhLlIAIQ+pOYFcTtAJuhU2LExbTb9Le/4BVSenhJrnj5agxZiFiXPXSjN6iBr86cMi
KPfBZCHAgqfVq6H1cC1iKrBJPxtbv3Nsbq/uK69rmPRwoi8bLJReDPRNHl3a4i/xbJLmlPB8cxMt
n2Z5j5SVOYCZJJ+JMGU8M3+9WmppWkqajrA803RM5Zhvp08xzqVVNDZPMcCfNKTf04UbJ8I7TJRP
lCH1mW21Xu5/jacdxSd2hTBXy+35JVQeLEEAOyW3Lt4Uo4REExUPZz6rOjYvJSVxyQIYrFa7V8al
jkQS+Q9OF5XZJe5NlHnm0PPu6hCxo5ztBQ8c1Vzww0772YpC9ZyPKG2TsfQbvkBEvzvsDyE2Qdsq
Cr2rxhD+NXLS3t6zUvVkGYvwDxRBZBJclGuHMsweZymtD7ru83s/oBhTZulvhJLmAyaZ1rVtggmz
gwg8W6388mOgHedTK2cF/LAcaOR0lbznBhw/nF6L9VI40pTadPnIwpSOaa2WokpRng1FUB1ye6AR
0zwbcfZgZvZHpOHOLPu7oRRwVtNyOFCussT64FqdVUnqaeqRewXZ7NKdv6pgjl+aNEOgoCMvOj01
58hX5shS1GQDu1qtdu+U5iYg0kw/QBu1v6KeIlCenuKP/+4otmU5rlLEROKRvdqzapRZXCZe+aT6
8HOguSRD++r0EEtE+zviSZMhpGUKyfqxcquJoK/ZmR7GUk+BHTvfoWJgpxphZl3GBiyVXM8/ggp7
OVN22H9b7XB5evgj6wh6mAUUILYdZ30qh7hvQEtzKhvtJo/THNAgNHv3+vQof/6at7MEZmaRelsO
O9J0lmD015Wi4iit00HXT3Utd7ntIOcgzed2qD8s0pOAEfZ2SX9ZLBii+UpKSBoV/tHzrM/sG9M9
st6mYqGV0JLds1pvE6SwGhDxeJjqnrdwO7k+1gnKa5BBSjPAfulsDigRjfk1+uzDBGnbCohXVXQX
86THno2iFj2zEk0ogAS1TCtAwyL/OnuQw73KxxfizOJZR36ypfkPEdshUK92odR1V6mhLZ8GYpO0
dwa1v+SmjuurjIfU6GEN6WE7gb9nhLyGHrenxz+2Qx3L9oRjcmGyUVbfzsucOsvx+W6R+bgsZxnh
TzbuxGxB9eq/wkKgB0jxII/E5vTI5rGZO/YSWARXtV4PbQTKxVp4KJ8aUTf3jZPABajM4HaiUnRt
uAhZZBZwQsu2OrgN0P1qQ09XXZ3bm0qAoTnzc47sHRbA5GrhF5GCL3/+1y4eeTxb0ObLJxGGya2f
OLSqJjrgBRtln1iC3RFY+r5KMudDpqS/6azGvI50gE6uI+abMkd3P+CH3jRqstA/rkncESG5cblh
pjPbZh2Rif02ShLSc5Sybcte/VhfVpLKcNY92GlavvJez3fNTOWeA1DBhcPq9syA7/fJmwGdJa38
a3UGnEH7AAzDU+C65nYwSqQqshw4Tu5Du4LPH9AWisU3T8X70x9mFcRcWypPetxwtumxXdZhepat
kQyGNA+VXdL8jQROldJuzsxvlTD9GYXkWCE7rUku9CqG6XCYW3fGikVFFqVB577EuiQozE914j+H
E2ZXp2d1bDyXsEycQqDcdVfnDoWPifx3ng9e6GKaifZF8Z16lb3phPZp5jRgVCTMgdOjmstf+1eo
/jNN17FcQS1SAKZeRZuhiBA2qWhod8PwkNnNs2yGX4U7beOGk98o6/sw0H5t0gNi31+GKnhsNDXw
ciIt9r6jQJicWYfVRv7XD5KoKGmeIp4jVj8oK1M6cmYnDlasfw/gcu+qeHbp/pkmBpWleWYBjs4f
1RPT4wApUuO32xhcaG5OvBoOQzeFoLnIjFUlx01gD+rq9Fof+8Ke5WpBJk4ubi0n6q8TI81SourZ
mAdTqBsK7jdFHL8iIYz0a3lVqeDj6eGOflpP2UIRzR0O4Wol+9mtTIPOwqGN/ea2YkdtqbZ6P3wz
qD4NZVoj5meHcjPAUttpG6w7BI7gAZdiaDPWrG5ioeM7cPIC9lzrvJz+ece+s8fp4gA7lpTOar+b
mFWk1ZzyndPuu4zq59KNv+PItuu79tfpoY4uvIc1N8HcIzFeLcTU1Ty8qMEexppmUzU+eWXjIAoe
Ikk4e899gsTo6RHfT45VscnztOswNXv1qauEanRnCnGo9ESXUDbXQY66pD/tawnU4fRg77ewdhB0
I3MlsXOlvY5UvV9C2qnrJ4VXnuFGG3Rwi964PD3KKt5zLt+OsrpgvK7VXQ5d4GlhcKJ/k9JeToFE
q/Yw+h/i/GNvnkneVvfvuxFXixjH3RBmFiOWeU/NdMa9EYtikqJhPiAyCKjp+fQU7fc3i5bS9ITN
k8Zlu6z2pNQ9DzbHzp8gUFgoM0wBEDit2kWAFt1FiZrrXPcu3U4/2/BQyHehb1Vo06XjDmPX4X5M
dPswt1b+ao9eQxF9rAdIGxiQoQbdAX3Ea/SAbfSnQWCg4y+9uTj25Uunchw3Aw8h4IT2MeknqQKk
t19TPVSXZtTO30E8ekAiRHltu0bxyUgHLFdOz//IrpXoKHL9WJJprWPhnBXAAxIKmFEPianuZhCo
Nhb2Q/ktxZfh9GDH1np5G5CvkK3w3nobDQFBQdI0ya6cGkW9WvfG1SARWjw9ivn+7JO42a7UmiKB
K9Zln0SnSZvFGn0LF38DG1eOLRYYFb57qQ+uZRg1TjOjeVPQj986w2DurRjLUsPtF9QlzOp4hrMn
C6PeODi3AuhxvvdO4JxZett6dw9z75NvSIufyxNtfQ/1QznkOimewgn/cGU1FY8VP9rkgfvLSzu1
g9uoNkk2wrnzhIkehy8WlF+7c7E1v1UInGC9EXhoiVfJQU0BxFHq998qP4awmkcAVcpIP+aRdims
O87t6Dbhg4RteWlDyrnMEem7qAMwu1NtJC+hgw3sgK/kzgWftpNUKP+9EoJr87RQGPVouD2WreUq
KHeVlbdKePLAbr4Pc+cjBbc91ZsrE4TRmU2wKnH+GUtT41yueYu7cLW4pTW1UwSJ/OCmFdw+17WA
NlWxXVzFU25/7HCjOhg9Ll6Fl4zf6ZchaFXV1aczP2MZ5k2upYSi1qmF45HovSvQ4FGu0twt9ME1
jZe8GXAYh10R+jE6q9XnqkHdsIJCOaK97lTUqmz//swvOLIQ/AJewtwTdCHWdZRYOEU04TlxCDSz
3BgjuBwjaqynxonRDpnd4OtYjIvRnE5esTsK0bMt4+vTv0IdOZPKYngHIpaHD/Hq6NP2TqLBDaon
VMOS27FRX8JxzlCWXzS/QxVdm2VY31MXhr01IcKGRECALeRgTa9DFMbPgRXordEMyW1rjvW+V2AT
jHwMYbjIFGlNrOAG8qFvqhi6z5Up4nu3jfrnzBw8GEigQeKw1PD32xZ9T1Nc+jFiVkkrmss+SCnc
RjH/Y5TBcm7C6wFoKaeKloTKCw+pBoyJ26H6aTeLMpho4QSnUf4rDDsb8qnwH0XfRzjsCdDkBjRy
ITK0EjOp4VRr996dxgJjVgRTa8tEBDmvnAfMJmgAgaXHwjaJrlPbQEbJTakBVMbcXjqIF96ENY2X
TNjTh7wrYREKoHEWarPAm3S3Pf2F3n0gfpwN53E5nEK8yxyNQQqQ6No+NDL/4eTOT8Sjyls1L27d
Q2UCFynPDfk+vWAYV/AOWRKmd3vC850s0eiFPBUSlIbRfyJG/SyUuPeN/pnOHz328DapvC+nZ/o+
x3At8nGtlLQlj67VVqxqz0+Grs2eBC4O9RhvK3qi1gg4rPxUzPh6elBOTw9pvr9mGVMxyaXYKDyx
GrMxRjEamKE9GdWLmMCO+Gj5YjtS/7A6VIPxRJWyBmgpMC9ecN5i8ZWN1HVroznaVV+zcQiuTv+m
9z+Jh4lj/6lz8K62VgEy65Am8LCp4eZHsTS2F4i/0cU76U0/To/0bmstL3dB2djhZWJZ5iqpC/Oq
C7OuW+Rwmk0pvNcBSxIwdguZysU54/Ro75OMJZlZXlwOCY1yVqOVODdPlYXsZK01WhDJ8Hsi5P4H
Y9gCdi19NML66nOaSWNlKEz8vzEAmm0DPX09Pca6NPbnBpOeUFqaggL1uo7ZSlEJ7MrlAcwBoNZo
C8Xzoo2ri8VvddHgzOPbKvxUSECbzqfZys9s2ncbZLmthXYldTneNOvX2uxGYTr5ljwApio2SW7h
sQ0ZD7hGGw0AUof2w+kZv/tyy4AW7zUeNdR51qu61PNE7STqUJW1tfHKWW9MXRtn9se7pxOjIN5l
8Ti0KSet78PWMudu4qzCJi8+cilg94dhzOzfnJ7Mu03PMC61REIq3w/plbe5bie9NM9U6vDy72Mu
Ce4H0+jCqxmPQJTMZ1R6RaDOpL7H5uYqsnn+S61frPa+MjqK7cA3D0XHm2lunY9UzcqLqS93/8Hs
yCUU8ZNu0DqTq5y8H4wsloewNFDnjWBdJbr40c8VKkWumWArN545D0fn5npKOBxvarSrMwfN0c0y
lAsOVmk/TPIB4d9b2zyTLR0bhKVbgjR4Id5Fb7+a5SK07nm9PLRz9itEucwwigeZui+nl+/I0VKC
PWaR/dOdXZeFkCTIeqzMnYPsPQdsjUBUIoj6L2Xj1TcK6/i70+MdOVlK0HmiVWi71rtQ4k+zk6aF
7RwKcEjXDsqOuEM76szj/cjiKQHzgIekoL+5fksWVehFmcOsdDOIi1rIX/6coW067s/M5lhKKxxC
EzktYlvrKpfsR4zZ1OwcInpmD5EBdC1tTMTXqgnCtOgiZJ6zuF4ETYFAF5WYL73MvVT2Y4eYDH6Q
Xo/uuErgYhVlAEwxjRD7sWSSP9j5MN6ho9cBrW2mq6HB+BwiovjVdOSsjV/ggxtJyFv8sJHs2Rs+
AGOLdqWVwDKU9XAZBa31EZwKhik0EtRFDZ8rcKLfAHj7p0x22dfKoJeJmFNwADfufDu9OEfijqKP
ZFLZFSA81ol2n+ZYPeagq91+uEty/NYwjUCcKr6GLIhkZfZ0erzlRKwfOERrdD2pj/CkXx1L1DaA
dPqZOhSIijT+zOOi7jcKEcMhH29G03ss3IpCn3cmjB/b0tq1PB749tIhXo3rjxFKD7xZDjN229eB
Xza3aEQ1Z94ta6TMcgmDHMGrikLxMsllz/9VwB15aEdKFO7BmkBZy6L5jXjSXV2JT+ZoPWde+aNG
axKA6VXu4/59em3fZarL4ORm9D54u8l1lJVNnM34SupDW6R0v6YL4d9N4ldHJQqjDPDEydXpAf8k
feuvCaqCy3HpxrlqFf/CgqTfiaQ+RBXxAVOYonrEKNM+OLM7hhc8tI2rqRXQgwohQrCm+PIB4U43
gczmfQDiZouqeHzpNZXYzGykD1Examw9ZojUE4Q/rcYZjD+eRjilBO2ZzXhs8yulFtSPCSJ9Hb6H
tkb9ehLyMCR01Yv+tnVy/A9K076cxuZXPdRn7gtzyZLXC6ZNqhkun4dlW23DUcRUAv1CHUyK7V+T
qHJuZmFBl9TYXnfgbWrwqfjVllh7OsFBJeDRPJ+i7ekPZx47DuAyCL/035n/8jv/3qemMzV9D1cA
GywDl4es/Z567mLA5VZXsWgQb/XqMNy4RQEXr+r6OxPFiydLN82+1vRa8zAyLm3cazZnftmxYM21
zRuPpjwyNKsTNBvIQ/ccr4NXFI/amB/rmef9ImAqkDcIBcbw6Ehnpd9ddpXzenr0Yxet67GTObwk
DuuEKANFLuvMh2sSFdXziGziE7SJ+mlsKEDKbBRnTuyxaMgbmkIHySX949V2MDI0g73R4jP47HCv
qH+KWoCWhvzsVfmVL93rUSu8mozizNFdlnG9ET0HRB0xmJLXuo4da2HopBL6UFtN+jSYpfNQD1Gw
bwcNCfLfXlXKuFy8piShIP17u9mqZByHLlYWyv2Vf1F0EAObEgILGND2As+g/sx4x06Z5kBbf9oR
lI9Xu1v7vpugQ2Mf3CT7qpAPTIz5CSva3+jU/cIFA+2wDMQp5lOxhrWKTvPpCR85XbQmLdPhLmDW
68sm9iPTFUlgH6AI2rehDO17s3atM8HkyCek3AF6TlGsc3gDvV3WLI0a2QT4X4Pm+SYT81uRRN/s
Mvp1ejLHHpaM45F6Ukggl16tZu0ZTZjntn0YTcz6LNns+rTde1FxM8/yhX7vDzE339EiPlBbu3Wt
4QOEFfvMNz06WdqvqNYvtZ91DucMXjHGJpNt6/FXUCPLiffH1rXKn6dne+REavBjNtgBIZnvarKt
VqVIvNo5dOWwK/2gvZTd0F5kWANPdGqA56XXKjIAd+j96ZGPzdAWSCvyEgQBtr4amiaDpbYk3Vbg
5U82EpubiNv+sxMI6+o/GGrJhpdvSvd3+Sl/Rf8JyIoZBkwywVJhsZko/fCa6uiZbOjYjBxEFm3Q
Jgyyjm6UXMYSQyT7MFvNtrVhA0zey5xbL6dnc+y0/T3Mkhb9NZtRFRm2kJA8uianGxI3/k6Jtjtz
2o7kCvrvUdapThZhUkJmfghGoEAXukyKvV/CKQjhvl3quobJJFG1Oz23o0toIZsKIpky+Po2hMbr
YqvLtnd9u/xqtmP8Cb9RKtOGW53JCf6kh6srgQFghxBLpEsOu1rHLs40OHgT7tHkPwVO3vyOzFjh
zIgoWoPn3VVfoZqdh1AVOkl12jNzZ1sFk/swSC9axKXGy8Aqjc96DKZXV+nhJkJg5RLFPhw3k7S1
bqfcMz7Neuy3AK0REypkjiuuNV62JCPjRTtN4yeB8RJ2iJa7D4opQ0EA+/c+8qvPidOOjzHKiZft
aFZPJVjfrZ5SuKYjzmEI7npb7GWbAWMkAxbwYC7OcbOOt81sRrt6wBgzkn3+CMJq2g9G6N2WVAVe
xxTGL1LxHzF5w+k69AeoioZ55ngf2z8SvNyyvAAa1gFMpVkIs660Dt6AephC8Jh6eT6IfZIF9yTS
u9Mb50gmQ6OaUMItZNtifQUNPll4Fc7mYYrxMi6CVzQsccd0SqiiLUyr06O9L1hT+aOy49Gh5J3N
G+Tt3lFR35YW2LbDhLLbE8pa4zYSlv1QYfu8lbGVPruxKzZmqvIXQQszozdxC/r7e+DgstEgFnYV
zWH2MZsL685T1rnG2rEYobSnF8gQC7Ku8nJ7OBZqYKjrFb24xJRN7BEbGM4EvGOXhwbVQd2aesa7
gEdfrbKSZLQPtaoeTJx1keMcIR/RoI/I+y/y3vhSJSH2MHrenP4CxwIF6Q6tckX2+g4YaeWeZ0RB
bx88Y/iGN+3PxTVm8Yo4PcyxXUyBGSiJkhZAtOXP/4q1ORasvtMMPPA8nIRqG4KP+uPTqb9FA6Yk
Fm7Hp0c8tpFpzINzBe/FtbyKu0nnYjEEXuJARe9bJysKFGHzqXHEgPR5252Jt0dHo0K5VOp5HK2f
0ANNAuAbhXWI8NjiZO7LOfkuqIeGo/96emJ/4I/reLtQEqhNkhTDrnm7lmC/uTTMUB68WmrIXGKE
qDlOd1LhyTWaOEG5doM1FFp5lzIbYB2nw5he+eOEHHjgFSFyaDZ+kPQI90VvIwgS9WSztM8uK/xq
9rHXeFcBip57g7bBtqA5dJV0PWJ2EvKK50TDrVVVzU6atYNCdQjNTUzQablfcnjBrb+xEVC4S7S2
IXrT3r9yUm1eDThBXCQqz19ztshlitfaZVDE/X/w3alJ20sRkqxv3ZCn1orX2ODKgzAhNGE58UU1
3rVRis8pRbl//7PDQOEhtiANgL2vsr4MPy6TZzlZX9rjF1mnKmI/V/l+9Jc7LZLnnl/HHuDUI///
x18lLdaAFaUuAz5+Uzy2gb6xRzQwAE2pIvpE+xNSYol0ixYYziHBnifWY4uksTnhGeq4Z19My3Cr
vYiKO1Uch9IRj98lvPx1rlPdFoPvDlSYhcJ7VgfyyYvbbFtaUGQHoYM7ZxbIzMkyuCvnKecGNmCr
DnVxOybltk7yy9khsmZ+gk8GGfxXYafBJkuGvD7zrY7+1KW6tlTxSCxX3yrv0DeFvEVDRgBBsmZM
FKzZm/cw/SF+mrXCiQjlbFuBLj5zYo8t0l8jL5fMX4uUDBiMdY3hHBaXtLJ+zuTH0wMcCeI0EgA8
AScHYbK+tBvZp5QcMnmIFJIOuBBYO2+hE5hJeq4leSTQ8RSHxsLbn1xv/cE18s/5EHbOIZvlo41k
AGcAqQ0Hr8YY1ZPT8zq22/kkAigH/UFujlV6YICg7pYi/GGqqx6RsinCOWdCQQn7TbQjagdYRY66
cWdKtDJMnlkTpOg2i9IrI6L1C2+XzM/36zO35rtKgaMB2vyp9VCa8N7h2YY0BO9Sx+mjBVkvm/zt
LCCXZwhw2BVgr8J4VKp/KYfoqpLttdbemc38LnFyltuU1ElqLgDrHbrADjurbY0qf0QE1ESw0EPF
9mKExXUVzpjWh0ULP5i+0L70Znnj1Yl2d33ipUjjygwAiMDVVCA9W0OR3pvdJPf+aIZPZ77femPy
K9mTCwbc0gBy1g0oPKRRiUXz6IDO1GWSy+8BSo8e2lNI6D7iubhrPWQLjP51dPsUJQmTGmJ7k5CC
GF7zMrfJ9vQPWscA+qRApOCf2BYFARoXb0/iFLR2H6U+1rqy2SblvEuiAD+d6ErNOP3G3WNs1Wf6
iesD868hSd89HuhL/fbtkJVTZeiZh+JxshRCRuUXZWLcOkX4e0c/T8/u3FDLn/8VZxwPS6+4zsVj
MSfNXTQH5S3woerSmON4E86Rczg93hK3/g7+f/ag53E+YbQtz4W34zWBjPqZNiKmhhnm4A8+hd/T
IxzZP2SLfzJTG7DQuk+AeAb0c7ONHgvfLS+GFL8bmgpw2JxznJN1gspclsYlfMMlzFjroliVxHGI
4g7+PvXoXmHNUlw2ysiuQ4dcTklcQu2hfj49uyPrRyuLBiMIEjLHNTQGHx/XYtOlqExYpG8B+A7+
zerMGr6rwy1TW2rS1DMpLtKvePuZ3BFqq26hWSQqBgljRuiTDXe2nX5aiPYKg6pFSKAkg1vqZEXT
7Ibk30VDLL9h4REBVuC5x3hvf4OjB38J12hIDNOmN78t8iZ1d316Pd+d7tUgy5//tf+LqG0G+s0p
aj9bh3ZrEP3Ci/x7iyaY5V5jOnmucXZse/49q1U46Q3tRk1upQeE1LD3QInVn76fntOxffnXEGpp
e/w1J0CdfS0NmR4QPIuwzl5UKxgqRe2zRz7m9GDrd+i/vhK5LOV2i77uKkWKMo2d78yGbC2MLGyX
50IWlheGE227zHgKQ+veseOHOTmX1qpjR4GyAwwDCUGWQubbadJC6JEaYppVGoA7zLB/SSiCP4KE
FMvDor9tXDiJQVJHWw9xzMey7/WFmcvf9CnwZh942pQ8Kz/4lQnPI7XlFcXv4i7DMOQ5DxHiS6BZ
oyljpZ+iyO/u8HGQW3Pqndt5cXcyg65xLxxYIx+9oQuBgNZqMy2mzHFgIO/em+UXHeLZlmdT+Djo
EXxni/hQ5rg/RepA8kZ+CIdGbM5CgeiNwPn9KjFabzPOCO86zgS43kILMOy9/H4saC5eWB1UvWoA
mJ4NOI4G2djuaHeqi8xty43tBa/zhJcmpobOxjF4S6KfoTYoJKO/6hXB9VDWwWYebGNXeEX/6fRW
OLrv4MBRgoUT964OVNvZMCQySw7472Ckk2e3WY5Au+PuPKdEyLI5E6Xe3V2c3SV1pXQuPSLxagNI
kcXRmCGHh+hHoS7S0pAPteqmPTsVeRppnsstj+04OpmLQAV1Llrvb3cckPCudKwgPrgKfYjUetH1
/Ov0Gr6jSXGeAA0Q7gRNOtta95NGP/GHfmjjAx/oi4abf2i80NwHdormt9fXlzJQw1WvpviuwB32
14yA+KK4ovVdZaKoHXWJs599XWPH3llnwDpHvjAFJ5Oupc3J4w33dgEKw2gqYO0pVHQVoiqZT7fl
1MVoBOtwM448H4K+OZe3Hll1ioq0DwA5oJaxrhXXzVTbXSDjQ5umxqYpKzyMCv+cdMORuExbFNDd
0qSwWP+3U4vIerQTROjy4SHvtvPnRjVfJyRwT3/fI3vW5kpdmuHwsCjyvx2myBxjNN00O2g6v81Q
7n0n2g9yQhenpFh3erAjsRkepQf/lqoPWcNqTi6YWeUuEbJo6w/unD5FCTKh+J+/gHj/aATWk+uU
HxZNqdPjvoOmLJsYyAFbhWsblZPVPpH4amOA5ZOlOIl3ldXlZ0cl6kbF3oQGbpejYTuO2zgAgTOL
XUjD8kya+Y5o8+cXcEjBUtum+y5PogKtM8vIsoM9/V/SzmtHciRZ009EgFrcMmTKiMyqzqyqG6Ik
tdZ8+vN57u7pTAYRRPVigJ6ZLnRbuNOFudkv7AcgH1AMrF0iWceksj/DWf5mau3taPh7HdVxo0R7
tfLBseDhYHgPFm4tbYrK1So+bOnzG6LvQVmTU2v+mCgEgM5W0+TsRTVifEgJbiovLk55M3S7iKfY
2mtKrKdZvg1OSCcSZU1Q1bMjCxE8qbAqHCE7NX0BVXND62/npNHO8KKTJ3Qj0azVMBmF/n8YV3O4
pb2Lkg8JNg8oNtVsIYB/yPLer+Lz5En1Jk6F3iW9m5Vjaellq1EMpwnD0a7BXPq4q+womeKsjOIz
FKTyzhsrEHWdl+wRGc4Ru1eD77InIc05Bc33IEPAK7Qn1LaqbrzJ0Q1EbalovtsOklV+FzVfFbnt
1xakSLrmHwIwGi9IfEPgR85+Yuaro654QXLW1fKYYmkTG6hm4mAxoKal+9Pker1zY+Pb9d9WHYV6
DhxOUURUZ+cAMnxtLovNkBfWtJPR/tyak2pvJQXCTYHN9kpOuFDqMHi9GrzgQRcbdBQ/fg89BTOT
RB6Wq4hiC8EmO8FwC2/qASUwtcJ/dOqmr+0QPkFbxQ5yWH0FLt1UVNV1jTUPXGE+ZIR2dSVz/PTs
1/29npTPVIQQWc8BEDjdD8zkVojbb8nG7PtSJQQsQMcHOtP8tRJFtQMF0gnOU4VM7MhzEefvFN7Q
pKuf8kIrD/wkJHF12jXahB9oK6cmGqK2/CPW6+wACcxe2fwLcwBhHbirYDcB3pgtuaHxsU9TgzcL
lCTGpt14xT75kya9GMMqIFCsofn4IWxw3pIAyPT6P35yc2paOwul4NzVxQHv9YehmzbJkH++frUs
HCgMhyvFBFzJuGZhnF6a8LRPorPQ4ka4IsAFOIl214MsTRxpJbU6LhDGJE7xdw+oTMkx3EzJOFR1
3BdxskXBBi8N4X+8/gJdHNG7YLMXqB51CBv3EFsBDLVupCq5kLe/PqCFawc6jcPzTDQLL6CAWCI2
uYed6LkyzE3rqNspik+D3d4kVbCCXVja+zwBwBuC5Ua0aJ6V243tWUFThmeP/BBNPqRtWh4pnHRC
MFJcubA+j0KwUqfwjBzjylgXkp4P8cV8v/t4ctuEsTTU4Rnm4AOGo7sUKUCuyG3RsC/RWUvCVgU+
mqywKpbjmhpoMIdey7waNFpxRdO3Dc+jHd4BrdxxG2yypLut8waHqIzGUmncmShFXv+2CxUMXYMu
RlEZdCnkkY/jRcnN9xKM2s5Cv9Uq/UPdCss13CYRizQb62RO1sp9uzjUf0NqswJDpAdV12Iwes4C
BIktO8HtLj/g3PAihBBT2bzLePiFlvTl/2uo2ix5Vs08iRWPoQYRZ2pYP2G+cafomKeAMnD8BLUb
e3s95NJQ0YyjygfcmQxjlsCYQJwnUuzgjIXFcWzTm7aOHsUqsjIYmOSNGQVowNDfr4dd2rAmtGt6
MzoTOM+btAQ9ONXGZlEpEOALwMKgiV7Khz4zU9WVaN2uFTPFwTk/v8FNQW2CmA7PZHZZKGGH21/L
+V2a5uM0qt9Akd6mXJgrb5KltwH9dUcsWSrqF1XTpu0rjlRupX5ovwv542CwS1HH/6ShTklJ8SWv
ylNrKecSMPn1aV0e5L+xZ2eDU7W56SOddfY6/8bQ0j+wyX8IOdP/EIYWi0ptQ3AdZuu0LHTHHAD9
nJFxf9Cn/FnouUZ+vcJZX9r5tNWo+0BSBaY82/lJgBi/guDjOamr20qbzqGj4+VeZK/jaLgZusj5
VK/kOYsLE4wE7VvB2pmfNrQlE38o+XrI6u8xJ79tffUQW902zuW1m0RdWpL/xppv97qSUd5EufAs
V80Z0CmuhfZeQwFYCL4KCekWe007rr8L81QP98uqKldOnMXbjJzm/433TSjh3W0CUUQPG405Blb2
oObKHejM7WRZ+KyYAe07/CeE80IBIceuldeiVdce8Uu1eM6Af3/CbNEOWjCZVhXj4T7Z+HMJo0RM
KPirj3aLqeU34u9V5j0m7hvhTnV9LS/vV0ARogHG9TJ/siodOivMAotZPBmmJIh2uLDjI5ei8K6F
dbElaLYd9ba86coRgHc4lCt3+tK+5X0nqCY0qy8AGpmTKl6NXew5wuAmcSCbajnyyT0F++ujXVre
QJvgDgpWC2P+eJmqqT80eMKzpaTstm6UQ1r0DDd+GqI1lPHi0nofSyz/d0srwdQ3cBBjOeeVvQWW
85A53p1I0LK8fqz8+k/fdnt5SI5tNtxxw62cHmLZvD/wyc+Exi0f1KGohgDBx/ChGeEiPnQQhWMf
dyYtf+iU/O+BNSIE7HJaZDR1ZyeUpEmpp4sYGV2me3qrBaQTcETjJI0PTjOs5bnzxP1tTPAwUdvT
RI97NqbaUIq6VC37bOXGnyEsKDxjEexhtQ3p52eTK9Px79aLCAhAzeG5yyuTG+3jJKq9JlPRk+1z
qk2PVPa+J2rHpoRiRo/sn+uxlj4YqTsZNbQGWtKzwXEnTxXikc65KupX/AGeOxOi/vUY83TnbTzv
YszW5OiNA9YZkXNGo/ZgVrT8MuuuZGCbzihegkGvNlLjPaK6vXJlzjcegamIccaQOKOLNV8pXZ5m
cjFM3tlrveqoBdLgvkm9eNVAnxiU68qJMr873+KBXmSfU/Alz/r44fqyiKPJCb0zhdOXus0+qZSm
8n58LVWj22S4LeSOtXKhzU+xt5iigI1SrWDviT9/t+H7Rm1BphfeeTL1gyGRJSce0qfmmlbgxZE9
DyQm+10g/Oh7UgYCtQBylTwDFpr8zEysjwUbMJkyZNob6xBr1qFtnZU9vzSzlJi4sSiFkDbPRqlk
pq837BqWqaV91ozY/AoLotobTRLjG437r1NT7gnMsVqrsYnVOTvSHIG4BXgrMtn50xPBKq8BJ+6d
hzwJ/0k6ubwzEzzYOmDWMGoTnJaj5J5aq5RtAG9jcj35kHOipL+txsFe2UtLn5v03RIlGBhC82ZJ
2xTc2x6lbd0Ic7S3ypdAUU5tbv+6vmcXPzcj5hnCjQXueDbjuc55OOq9fcbkXgiT8V/JsM+r58DM
N2ksuz7uU5kar1wgC2cFt8e/YWerLLX6PreD1j5rcvLLq9JnNJdvI6TfqW5iYNY2D0L4h5d2uLKP
ls4KFUYv1UxODLS0Pi5vp4a0UsWRfWZpH0LsYW0tP8OTrjdRae2uT+5bQjtfUzCfVBJsnQLK/GBS
7IY9M2WMsoyrxyAqi/MUqM1LnNfBz7HRlUczb4eb3IwMTGIMHALqstLuyZj6B5xyG/xtrOCWp8y4
q9S8wsSFg6ZobOm2N4vimOQVanIktNuuN6KH0POkrZSpWOJWno8XVuNtAJOT3BUjzqIpFiFJZigr
h+HlSoUux6sP0YS3bsnsMNTSOmb8mHtjqILEFs46riRn8KvyMr+5Pp9LpwNUXADWdASoy84ygshs
/KShVHnOTRSSEs//mevDIyKLXwsqQ55hHXI1W4FTXQ5PBkYGmgWHPAqH8ze8LINu1OAgnruwtm67
NPzS+c60gxBZrEzk0soEdIS2IxBfoU/ycWWyGZCsRDH17OnjbSErr3UCLwQbo5skaVdW5mIs8Dls
AkXlIT2LFWVSo+ImbZ2DTm3cJpOfvck8Bjw+obkj9nf9uy3NIY0Vh7K+bIEgn+25qcujXMrZBlZs
xBu9xBqk80vISAqNlOuhFvIcwnCCU0Tm+pgvkUQtnckCxAJvGSc0ZGS6Svt5PcTi3PGZSN3EXTw/
QfKy5lUzOayIOnuOM/8lVoPSlfwRH269albm7qIZKe5jINYW3GcybejGH5dFn2J86iQJB3SgJslB
GcvyyRH9HySGlB8JUno/CsnpfxeaXGN70tV3YYCUM1gAzu6oTA5F5U2PodEM26HTJFdPE/0WU8Vx
5USf65OLpISeNDLb/McSZa+PP9SmgxE6ReWcm0EzN7XRjKdcT+VNPxbjTwPc/7GTjPExUDPTnaLU
+YPLF7jhKk53lVxC9xmxpAolKXxBdEICHE2hTPYlzCVKLWn+wzXAEqG3Cx4DJMjsKOl7E7qoPzrn
bJxwW0Le717pTed3YRvBt3asnZWqp7q0MGmm0LQHH4Si/Cxg4ttKnUkkx3aLbKEXRqkbT3gEVoWh
P3paXW9R9+i3Mu2vf2R5lG86JGW3cCPNzRgkwT3uxdFereNum5Z5cDQoRt10CEPsct0CXa4OJo6e
kbYbwLHHmpJs+n5M3aSzlcP15X/x9Hz7zrSDhZCMherh7Nkiy9gvd1rPSLrursXvkTp9cTtq3WNt
BI+lE38C2FhsOHZ2gex8L7GPvf4Llo4TGhH/+wPEVL/LUJE4Q3Cvk51zN3JlUzDA/AKtjkNQtsXu
eqilvS7UvVDcUok333wY9KaS7TkO1Jex2eBsGG75DtZrJk0DLEPDWclCL+PxfKFbR/JrU/6zxZ+/
G1oPLUu2/Tx+ChT7PtGmF+RY3R6341aWflwf2kXf++07vhvbLJYQcsKxMMamKNN90gWllY6SEtjP
XR/80XGXd/PcGR4qs0pujVzpT1qQ9J8gi+lY6eKx2aMhe2tq4LWwIA29u7yO0y/Xf+PCkxyJSxng
uRC+YOd8nA6Hsqcx+r53rkK5vO9owx8VsC/YjppVczdFZa24/VDrK1OzGPYNY8GbklL57MjN9V6J
RSvsrHa+h1l3Gj0quYfHaVsl97FWffd6TLevD3XpfKBpSO9XRUzuQs6S3mobarVDtQMjBtD9Kn6C
TlXtr0dZGplgWiLOxDEEPvzjhE6W6nEwq0QZhPnDT1Mp3XBA8v4pSdfUzxefFu+DzfaphCguXD/d
Prf52fPTu46byrKwk79NlZe0/9yMEC3TcaXIvHQ6oBdC5Qho32UvOTA7IDS1ZJ/jcfpRRP6pH+SX
WInXxCKWphIyKW0I8NukbLNFwp1S1JU40Fu9uA9b77G1ncl1Wj3b6EGburXVrNwhiyfv+5CzHQvy
Ukks6MDnxA80t+nTOzsyNlKsbIyouZkk50lxiu9Onn3uRudJS8u1RG4pAacWJ4qoAn8/1ypLrcjI
qj6QzqNXvE65d9MYzWNe7EmhRxzqnO/A1/7DCQwwQpyIMKkvWFQYjKlFE03S2Zn2pVLv/BCr4yy6
mXr7cH1viNmbP9a40WCUixrgRaYfjOzLdpQk8RJu4I8b0gNG2nJTrYxoaYFSiIObQVWTFTrLkwBU
O2pv+f5T2JjWpgiTfmeZXe4G0mSsbPflUOgF4eGEZtY8JTNDaix9FUtnM8rCJ9A99q1VpclNn+ny
fwnFcamhG4lS2vymnKIG2efS8c74wAXPbaJFB02Lwycl7NWVDyVSpYsPxeYWmCTW4rz8JsywOltK
pXOM1sbg5rEj7Zokgm2fp/lNrCfdnkEar4pqTEdMSqaV+EuzKnoaQh8Qru+8deb7zliTNfpP1KPG
fYUhpHiYG0fTk9c4hEtr8l0oa9Ys7/TRSobW82khdMCdukctNX5JSufWCJ/9/fJnoVCmEMBhIPEf
rwbDb2qzqBT/KZGzXVFbD0ovHWSAl1JgroRauutg8tIjgY4izpKPoVrfw4mskHykD7zOzQz/W4Gr
7N8Ph+YB3AIhS0sC9zGGbUldMGmG/6QmGC4OU13tY0OtnhO7/llncr6yJhbPZgrswEUpCAvx2Y/x
UA4qSy+3WBR6oByw4/tV25RtAATzxqgzIN9arm2KzvsZtzKm8KBpN7ZkFGu37tIRzTfk9mPYFDJn
445xrlVrIwqeOqW9H+381TH7H2XRfCuqaVdV5kvVrDHOlvYDlES6ydDu+K6zp83QO6Ge4rr7lGqR
uZXR3n8GFtUhm2SsLdLLrS/yY0h1goqIws4slFWNal+hmPTU9ObtlMubPMu+xtN4W4IhD3X5a9ji
gZVpa035eVxIHSrQfVtI4yLsPC8rqOkYg9/v+3PdjV+rSe3doBygNo4ocHSHsTKd4xhK9xOKt3/5
2BGRLYhMJGuIu17ALytf75AYroazHmPtSJKGT1Ck/a2cAFEgDojHKTXnS+FfcGxZ4nRhf9Z87bep
+Psaye5N61eGG+bUbP5ub75FYyoAioBdu1ATGym4xXXl9+fQyp/avruFfQG9qDJug6b4y/rdWyxx
91HchwEwxzGmuZWip2J25zqQ0RGgdLOpWhNxhnzIV44csbXe30uEwpqBxz14KtFKmB1rRZcovuZP
PjVe+0sBmMkB5uPZ6g069LsmWDMuXOjtC2c/Ktk0SlDemRfxpmYydHyOvZOKbfUno7K2Wve1NPXo
lBdlf6jMKNnWiaLWbuU4j+XoJG4hYfVV16a3MvSLKpUYOxpiDJrb/1KTJ8n1iCoF+ZKGQbQ65Yqb
G94tqMSNM9nHSrEeHAfr9HDTbhLDRasYCxQnOJWOhQvwRsGWPvsPa5oXtDgIuehpIc9OQkrEng7P
yzthHQZBr+q3Rb8N1m7o+V3GwOGiEsDiAzD02blvxlGXRSi8ndLJ+kcBFSlH+l/Wqt5CgIoEQwEU
90LvKHIgDTedZZ4SY8JlXPuTYrNqI/BujPnz9Z15cY3NY4nhvitApFgF6HgYN+fSiX4ocnwTW2Hq
qoV8H8QaPJMJkzjJvu3j6hcKBpAetLULbHFCxSmExgVIr/lRa0Ut9kCZWp91MHmDbm2SZu0Zc1H6
YJQg0FBb5nuBfJy3GR0/wkexi+FJFVgjpOZ4nNTwWUqrbYlfhor8shNW+9G38UA3b0sQ1o0nfJUx
COVafZaiIdvUbbyyiRbOD9Ek4i0JCpxTf3Z+mJLWOnbimSfUSvNDBRxy40kG/CwrKHe20yaul03x
ynN54Yvz2NG4U7nVROl8toA1SiwehuvSqW7K4bZ1xsltMdLcFPgyfgnbQjpadtbtmzRp7u1JFwUw
fk7RqcnKrTBPIxB5hOFAb4ezjPRz/i5S9CaFkTh4p7CVH51Kuq38/Dho4QrUdjEMml6C18TqmnPk
LKWWiyQljBc/pn70D3jpsVqTcbqofbwN5l2UWaFFGj0FkJvjnYa6peSdfpVC6dVRuq06xjscOG4w
m70zevvVNPvP1/fw5QZiHoEpQtpBpAO6yMct3JveaNZ17Z1KI8g3pWGzh/u1tsT8YfI2Pi4eQdIS
zpqzw1VjcbZornonhB0UV1ZgCodDfYiV5KVr8fS4PqSlaEIElHYtKpkgpD8OSS8T3uVqT7QyuFfL
+t7GibGq0HNR13gPS8vDEZwv0FUCwD/bhBZVHAwmVe+Ujn3ijnTeWlX+IaOn/5dD4m6CTSPgIzT7
wFZ+HFJn5YEZe516DpRIO3hS27lt2bmNTYqne+an69FoNPDv+5icgGviMgRWSiJpzSlEo56MCjxk
kgWQ5AAh0TYdnSJ10YUPXCWPFdccutt+lO98f/wVIh95W2Ps5aZS8zuN6u9F1MDdb7MvUeF9NqHo
OqjAHLq+f41946GK6V/0tecmiqANV09J6+xrXT82g7WlI7gJJusRaYV/FJY/6cGmwsLJLacGA5sG
/lgslxurjp7rzjxFbXBMEu1TEHW1mwXGTaehjDcEWyeSf3YKFNGK/zN4/alrwhfNN199D8wAIsIb
nOrw5x2N3xRU7lM0njvF+FJJ9V3jqK+0IUHDSUdegM/wNg4D31bqrcJt7SJzSYq2OMffy/k0uoON
rHo9jvtO7W8MwFjwa3ZW6NzUZfzcKdPTkEj3ZHXUy/3HaMKPB3q844c/Ktjabj2mJ9vLXiZQrqPS
nLUhGo4oD+nbpED5x3O2MHxQ82t39ujvC137VDfebjJw7gn85L5Msnv4Rg+djY67ZhTFNimTzo19
td+ADb7rLeOQGPEucqxv+djCBFdvx9Dc6iXg8qn6lk3WTVopx2msThrYgDQsj5gB3TGdlWtGlYJB
8bDDfWgnT4npypLxxzbS2yavvreSAcKnPtlasM074xMN2nCL9MtDYmL12uiHarQxUouQ+PCgPKpq
cdOok4bzj7FBpfdZjE310VyNmp3j5PsGXK2MB1jWdwEwfw3VeN2q3GygsZ0p0BwSNTrKku67XRvf
mJL/2ob9U9q0P7qwUdxR7RQQEcUYuYU+Sjs4Y9l2UjCaqJHncbWujHZ9ldmHwY70fVZxf3sJSvmt
bAolAa4OMnUVDX3pC2W2eoeuhrSxPcn7mvZ25tpVoiN9Pqpn3evk3wnAQjwfUk3bKJROt5EnOSAO
p6lGvkYKbzKqPq7UjTrVF2R7B3eqQ/kewGCwbbK+cHPx7yxRe9kEyOY9DnyKKXTsx3D0gtSlFKFT
gWhqF+l1ZSs5qXqPNYI/bscyqR9yUr9nuZ7SnZQAX4M9LQN/wrxJ6sovGUr3qj7doXb9YsbWDf6P
226UD97oHfxgejHM4uhlyQn80kOvBsc2DQ5qIW3GSrkbQmsfcceFVX/yADXm0XBbxI3leo7/RR2k
Da7RmGUGu6A2z1Wp3lta/bv0h4egsU+h1vwzpNYp5CLzx/7BbzCXGsvbvI5+im/btMrWJ03r1Pol
y7rvQR4jqKAeSjSxKYBPv2LuhdHGASpNnRyEjThDfD13yzIs3DqXIvKa7qBg4B2NJl7VQ+w2uvoU
wnFudcl2rYFUV4fC7Zom+pxO8N0H+dHLzu+YwbmajFiK0SHy0VRsWud+KpRbW5FgwyrfMnl6Gb2W
TWU6ewNhgzBU7+D130a+slUz/SyUEBpL/hxoyqHp/Y0xaqdRj/8B6vnotDHLWo92cm1lblOPXxW0
GnCVKx5aNXgxE7REfTnjF6T3QMoeUCH5Q/1/PxjxUbXizh0a9Va3oi9eMN3rXgPaB+Fssw52ALHO
XuEnbMUcb1LzFnFpGk3GnWdmB8UKBfs0uIcEido5P9Avlc3QKt9gAR77RD46fvWtj4z9lOc7DVeK
vWRF8YZWivnZaYMvao2Bcdn9CGxf3tcpGAvHvsOE+5tRtlsEJUr0ovp/gjHaxqNoQxcHra32fVH9
jFkkbVh/Bmf2JMfta5ApN1EDqDg2/+AW8Zh4zgtuZY8tc5F6w4Ofpc9FOoQbNfMovcp96raGd9AT
+2GQ0lsvMPuN6U03ltfdpaH69s+0RX8TaOZnjJ2P3IzPvdOGm7S2Tp5m3ah8xU3V6cex9vtNF4A7
01vP2rHwdsgG7KdOukv06aRLwcEvEsi37VNLBUY2vWPWIeKmBf6rTYolpq3qLWBk43QDACuhXVgc
GyX40klZxryzzbusjbjCgqe21mmBNThTSbz0Np4q6kfwXTdaJlgesbWSyizkFxpZtuiikOXzmvt4
7zdNjlhyVNmnzGzutDj7ZkntTs7WgJSLYZDRQGXTgMcxTwKVgGpEVtvWidd/qblmho/NSsdyISnT
hFba/w3hzGrTlhwFekOJ5wSZd5NLxX1gyjd6Zh9lvJyupy9vbI1Z9qKRjwE3AEQn5Is+zloeV17U
5S0LhSX/q0xScw+YwribCt3cdEPWHmu9Do9dkAd7Vc46eHrxcGMAN/oa45NyUJoMtaG24kKucjlx
g9affmFKmH9KvDr+lVKIuhuxPDjKJjWbAMbjQxMm0gEj5fyuCHNkVXA6OqIoGZ99WqibSom9I0Ia
7aHIinLliTKv4dLyRkYZ0VIAkjRr5zWFzhr6MUoDGV2h8QvX+NmurV+R2hxTWf2kUfl0SOyvz/BF
ekhIeJf0b8BNIX8v1tO7d38uiO32SMi0Kb7rVmG5kjK8Xo9xOSzyXWBgIgUFyzSPoUyxnYIgms5y
uZcC3U2MlxakW1S5AfdR1u+uh7scEuFMYXCCyA+F6Vkm33hdGwFzmnjk+9sqeLXWeHaX73UoqqBg
aNDYMKnmD1bbHgqq+NN0ylKdbr2eedgVkyNMTtPvao2yhW435eH6qC6CikfDu1GJUb/7UEacZLkC
aOnc9UnmFlb2x/fjyLUszrOMtLIa4mgl5OJEWkJ1E9L0ZSulbUPVw9lkOvsJxtq22dR3hVFWf4nc
43kHQ4gEVujD8L9nn0uT6sHzQsM8Bbnsdtwmzhrm+GLqRAQEPRCTEDi6eZ/CD/VpaNh14kxsXN4+
FAO53Fe5ORfzRRzq2rztQK3wOp4d8aYTDjKqtP4ZI/Lpkd1s3OVFneabzNH3hawjTe55lluEevys
St90ozdvDAc/zrSwvFtn0ripbWRrry+ci19Fn80SfB3hAyZb6qwioY9qawTpZJ5HC8Ver62e5Sz4
fT3GxZVgK5RucJuGmknGM6/dNWYOmyvOjXMqS5/pnxeJ9bkx7vRi5YBc+JI6IEOorfDEqX+LP3+3
CQDfKiFVHP9c2OY5tGVazfW0yfXwjOjWbgjVl+vjEqff7PoROHhR5GV1XnxRrysV1Ss06aRMjXbk
Ie0fgsLujl2c9CsH8YKGEyjZf2PNW75AJrnZ5Mg/h1HYnEY/bG7x/Uv3cqUX32jBVW6RmcXGCZz2
0OdmfbBUKd+oozT8sE1ESEw7b9G5VQCDWnKzUi1cmQhrVoixQguTFCTT6BOlLvmXOr2q6Up3eDGG
A64WMg/aiBepSyQXftxZ0smyEiSOzeRbDZbX0dcUwN78OedflYc+OhDwANQLQSrDUgY/kFLIiXUA
fMVLNpoVvaaV92toGuALqlFsqqh03Ljr9A2Un8LNeJ24fh5E2wJzKzeIemOr1biqo1+WbcJOte64
Zkv4E/LKzC8teUXocGC6DOZyXi8a/cCWyyIIcLAKvhSyfKdEzX1U6NtA1w5q1q9kXBenxZs4/v+G
M2bJnVag/h/jqww1wkBmRohNT/RWD9f31VLxWRekG50LGnWb+UaGn+U7fsOoohGV0kllmikghX54
REwvcWUeOZWCp52XjPQd1IL8vP9+/TcsjRQxLZqsCuXnC3mLaLAxIMhpE4knYehpp/WS89IwyRME
3ZpjyyYjmZ1Xpd/XquFbJ1n2lZ1Z2v02jGMkCFpMj0ENjIdWa/qHqEXQIknif7TRpDoApmB3fawL
i4ikkhtAWCBAiZ2dm8gIyg3Ox9KJTsM+V5VbE/cFN67krZlJT8qYNmun2cLsCscohXud1ih64B9H
XlYUOqZqVE5DSkvByO51SkjUHmJ0t4NXuiG/wtg4WpOF+YK8kYv4hvrOvdx6W/HAvT76xd8CwhKY
Og11dQ7BVuI264IsCc7IUbboOZm92ybWypK+PL0EUpU3FxtIyKDOLv+w9xO9mCrp5PX6pyj3D12g
PNEOWEHbL4SB9UpLkH4rP9eZhfHRHaByZSIYEivyoxIHw41fazomOab9e2XaRGbw8Zyk4k7R+G31
oj0/i9W3seehkGWchkZLt0mq1RvJaTxEJtvpQZOQCgjTNqD2pTbyoxwXzvdOroe7IPGyG8useGzX
9IN5e8QUGxzlG+mTHbqq3HtHRaYzEZMw0UJofkd6Fj1MWFfvyqGItlNZFju6GdNj7UztZsjs5KCO
gKHtOEyPYcjbPMDc6r7Fm+ymthsYUFUk0eKtp70ZWuPO983pT5wn0SYJw+gRPczws1I44b5CNufm
+iyJSfgwSUIai3YLF4nFx5+7Ihm201SepY3nsmo3U+p9yrt2k4f5k0JBsgHXqxnBp95rVzKTizUt
wioUcQRIGumoWdZctPB5VU+ZqALj8d495uraFl56tb2PIH7Bu1wL6IDUVr06ndtSaV1LetBSGF4T
eXMZoMeX/wA/fH0qL9a2GJMQbGQelUvRgN4o1Yj+1nQ208AV7pNKp+3btffGQq7K89pmVYN7gRE9
W9VNJVcwxoYJqXdqcXF6kBv0oOQEB1Nle31ASx9JYFi5umVarfPqRaubelG0hLJS22289kcw9mvS
KEufCbwXSBBUy/SLZKYbjS5KYm9A8VM7UjHdT36LtkbAIyfdTuMJ3/Xrg7rQyqcuIdt0UUGNmpx4
c6SZp6apCsR7ONta+SfJmninO3m6rRJHvWvjRLrj0m2EDVK66R2JgrOCdFwnU8PMOz8/NEVo301B
PK2gpBc24vs3yFtn9t169TvDDqwSP+UqUffx0D1y0N/6+XSfxXGKEFdwV4+Udft+ZT4WPrLOR+bR
R5ONtTtbT0US5yinirePWn4KPOe7l9Zr9kXzjywoGw5gXlY/HlvaPF3qtGFQPRuIshJkT7GFKfXY
D/84UKvyKv2tav1LDYVgJRW8DKqgQgM+gGtT3AKzpCHuzN5qktF/At76xQ7syTW6+ja2ps89Hi2o
Ge/N1jpeX1zzI4AU6UNM8ZvefcS8wP0k0xpcLROgFr0cqscmnYKNRyd1dz3U/Lu9hRJvAOAAeEw4
s9wszmI/pMDnP7VDiaVxWGWnqHHavzwC3qK8rQ8ay1AHZ1H6vhzNUqn8J2Xq0r3SSPJOi/S1/G6+
9t+iOHg2QiMFJjknrghZDkSnMoQJoMnSEBlvmtDfq1O/S1X/p59If0rfO3DBPl2fw6XPBaEElRVi
49Up/vzd55Ka3EaBIfDOIMAkt2kr7egVtu5OMtXU/xAKdB0u8NyzF6IZfmY1WVLmHkppZrqz6Y41
pU2Lw7Krm7+PxGEKwluUNBBc/TioVHEqUIWdd8aVKHTNoqcbWMevfRmsgSmWliA1X9EUIGu80CVs
AsnT1byQztj52HtLUqXjlK3O3Dz5F4sDtXM0tkXh5ALgrUxJ3AUmls+tbeydQD0gZHljoaXrBgNP
yKjSVw6OpVXBN6KWwdZCO3C25i0rMIbcgDrdiieciIiGqefi0fnr+peaX+WMDC4zhUM6BAC7tNnR
C0PAyFKjCp8Cw6i2VpE+ZiPnRWXta+Wf66EWxgTQmYciFCNuvjkSJRw0OzfDMnzSZDr0SiO6d8/0
Hv5+7REGEi1ocoLNXxGmLPdj57fhUx5MsVsPSHMVY/BsWulK1XXhcEfCBBqTRa4FLmSWP4YQhhu9
KLMnyW7PZTh9zaR0Sw87xszAkHFHGT9PbW2tnIYL5xRRaePAIoKZMk+W7VAOAqyDsichc1hmwY1q
YyetFGm/Ue0wBpERbBzTRzNvrS+2sAmIDMMHhQ9eHPMKZctV1dVNmj15UmNsk76tNp1ttQcvTTR0
lHJ5q3fhGhL1AqnLAqXwLG5PgPm8hGdXaFJWSWToFbOcaJvYLysXtsUZz6kd2ocb1WuPmCk9Kjha
OWZ0SPL8e5KsQnTFdnv/Qvk/PwLGuoJCPH202adOJavV48FKn7K4te5pwba84DL6qEUiH6IiL+5r
QEI30Pfl3eBhLzREhboBhLdGzVj8+jg6GdhmA0qavyc7T4s7B/ORpzDYdJ2r/w9n59kbt9Vt4V9E
gL18JTlNbTSSi+IvhGM77L3z19+HfnERiUMM4aTASGzo8LR9dll7Lc32KwSO7ai2fdlGWOH2lf0N
2VpOfM4wYWJB8YtLnLRZDoYSJg3kYnByAV24b1v4vyzxdZQZUhHifSzIuwp5MEQ4nyAm34HMulME
YcOpWTt79A8QIOJJzUm8jw9KpatN6KlFfJHy8c1UutQuasu3KzM5l7H/pGTJ4fbMV+wi5Yd/B5zf
nXfPsihWfoqUZ3xJch8IRi0/1mL04ucNyABlIyW/Zkjedy4vXssM0F9c13Quj1Z16qf+mwxJa9SU
Z3VQXuW0uoD4zzZ2du0g4eb8fzfIMkkJiiLWzMyLLnWentNYwOGo1B9FJ/yMy+6hbsVHBDTPxqa4
5Oq6UtmeHzZSPEsjopUqeCYroku7Hx5F3/+iZd39WEj3wSRsUWuujkUKDf+U2PGqBbr0o6iDgTu+
CEZFvN0GZ0Iuzx6M+pB4ysazs+KI4CDMbggG4ppIawjGfGzyNr5kaqx86uK+ekjMSvxy+1iubRut
uaJMOhsajeV91OW+F4ecKZV1EdgqNe6iyh+8SXGyqqDBM75PaQhQq/Q/cFtBVfNu5Hmx312IRPal
0sgy5pePqqtX8n1XQ+2uo1jWwp1X9/5BVpIf0pQDDJPy/X+YN+vLlPFbrzqG4TzyRBGlmwus9lpg
kwNpXGUiYROO+niySpn0q9SOXzES2psZFVuUn2u7C1MPhL/EcrAMz/vybvZ0vappawrY3bhsTx0S
M6dxu6yydmApp5CTmt+7q6p4WStwRZt+egnq7D4tFLTzyoMBvqnZVoLmg5eGHYkIEmCsFZmIxbMa
wtYVJGGVghcT4cpI1Fn8hjRYVmx4SatzolnRpAoOLmOZK0rGtA1DLUovfZ23L6acIwqEPtdXmnzJ
Nw7Z1qVfeSnmLmRIJ6DmuVa5tHwja7TRLC/gn6o7IfatAydXdSwz8mylia2jIXnexvO0+k7CkmmR
GecvaQl99hH+ieMwSy9qBLmFlj0NbelkKB6bSeiC7ObCjLlN1ErSlzdzSu4mo3kMlS0G9bVzCmyJ
9tA5IKc/9OM5LXQIfNICxRHAFF+AbT2mk78x17UNpUiNAwjpPBQPi9dqrNu2VKQhuRRyFNqGSEVc
gB4riqrPIDE3Sndbg82//+7eddZUVUCvk0tUhJ+zvHShQ0psrbEOYlC/3bYxa88w4SpRl0j9HQP7
cSxjkEMxrOLkEsuleeprc9rJg5nAqy3kfxtqWDgRvSd/R1Ifb7wdK5ERwR5vB7bNIDxa7FrWp54Z
hGp+0fvmIe9hywi1hywavtye4ArNEGQscw0HFQQaiJeng1jVAgktZpc+ga1K7kvVtgYze9TyvHCE
WvGf4HqtjpFepg9xLcp7YLrSvhWA45TpQOHNB/zYJaLsCD7upu6F8Ql5P7Rl4mracIpWTjJVP7rD
CDaIgZd5EaoRGpTVU3bRZBDzJlotoRl+u70gK7bCIKyfyagA44EX+7jjotEriRUENFIa5U5WxhdP
kV5aHdHNWERsatzie7tq9SOOYECYAumAn7vfF25skXaVRpN9fqGxQbxXIup2NCw0rhVH4wH6jeHo
Vf1XFLjhNhe0yYnptNy1CeTCbV1PNi+c4cTFCLWZOo62YjXyPQpQkfvnywJnG+8PnKeALRePXaMM
cmwNbX6JkiZzEKTKnK5sfCczssIdpTJ7GXCBNt6JtTvwbtAlJBJsYZuEUcleZMVkC8rU2IYcH/1q
2P2H2eHLzC2BM4Rhsem5EgmAv5X8MiUVdnqCKiuG1dj2kw6IUdHU30Q1TLfonFenNyszzO4DAhfz
778zZE1VjlEJ6cKFKpz4OY6M9qVX++JeMIP0D7Pp8yEj0sKgmPTGXHEsVHJai+CU8gvCKL/UADxd
tWUqVy4OoTA95LPE07WibZUlQtyXZnrx5HpH3vwUqf9AEv5LNz/BHnN7v676wZgJuRyuDbAwUKzL
JLoa5FKtDV52sazuBWnAQ9im3zJLOijWX2Or3JOvcHNVv4uUdH976JXXBywNqT/8FliNlxVChION
rKuE8pJkQbarrSZ4K4u8dMq2VvaVbmyRvK8tK21aVKJgUiUtN//+u0Nion0Yq4A6L2b3Wa+qRy/4
pY2TA623OZa/bs9t5UACowa2Ct6MbrdlRC0YtSKg1VVdekOySWscvDqAD2eLRmXlUYVMgZ9PXYcj
Iy4snkyyPc4hR7yY6lsCbbImTI5fPsl+eJfrR1XYOPsrO4YPxtKRGoEQcumcRFoZUZtsi4vfJ45l
HEItJCnsOX3qH26v39rEZlw1EBx4IK/gN8LYIO0eDQFno/osT/Ax+V32tRerFy8eHTk074K0LTai
9tVBCWdnohGSMktIiGqSh6ZJJLjAjaGdJyuzrSl/ImlFc6SfFE9ircaA/ctsY1lXDguZRmIvE8JS
7uDCepVxGUhK/ls2qiocDFcIX6MwHORA2/KFVt59ipuc/rkub1xFeuMASkCcSTgQoRVpvSmjZ2hE
/wNZHF4QuwZFBJdgaY5NaLbHxMqCSzRDHzTBZrVpgxnNu9RIvt4+KaszmqnpqIegQ770ukCrlxMM
JsGlCrpwHw2DeulUf/h0e5Q1Mznzu4JUnRP6gCY+Gg9rkrwwGDgbkTb4g13QgkVjFUmVzEIKcIh4
yJUCLSCjeLIyr3+gTbvdqB+v3T5NZufmMh1x7OKyV90QZA162WT4wxekyP6KgunJ1/UHPZKPt6e7
tqgsp0H3IN2JV4HOIGUFjF4WWf62FF0v7BXHKhA7uz3K6oRw1OaiIOu6NMiwoZtl63XhpWhN0Rk9
zRH9WSJWi94KKdyY0upgc2RFVwh/LzP7RdO2osfKXTp6TW1PsbL7YUY2y019iiNI7f7D3N4NN9ua
d4/NkPR9VeRKeClb/3OlN3eBmZ6CxPrqm/rb7aFWNwuRQM7GLBlrLc2HVnl5JKshiTj9LPJkl+m0
RUywZqL40bhWVMuu6yI+JLm9lHcRpEXymRT8fSOoz6IUbI2zes+gfhQRAiJOvHIKqE9XRdnCCVaY
8YM3BIeITjKlap9DwTh5pv8EcO9sxrA8BqP2z+2FvEJD4gsBpAaBP5MrIrK3uGEAf7pO00X/osW9
f+8VqX8SYEU7lEXpPQZy0e7wTUxkPgHJoPOQHWSha+4TU9ziXJytySJ/BI8QmlvanDwCxfLx9Ghi
qKVWEwaXwa+PeZPvGuSYo9pLbUMZQjss/POU9J8KQf3jmI263gziQA0YR2lpYzq16YS2IIGshPmd
pxc0X0veq9z2u0HwP4GZ3Mp8zvfg40w/Djgf7nf3JBmSqe/aIL60U+996pLJchqogyHSlEvBLcRA
tquykl+q1po2XN/rezMPrZNRwspBE75YZFPQPQ/qW1RQkuHoo4jii1vYp+trAxaS40R3Eap+hNsf
ZxfQhyxHGXUOClblrqaLxBllEEectN69fXiv7RtDzXAnKPlhJFhmOcqy6oUe0fKL2gvWeU6YOWmG
FF0xyt4u0Tzvcnu8ldIhA1Iw0on0gCEsH/nEiP0azpH4UpMPtInK/hHFMXZKwb8bqQEIRXGS4Eew
w1Ley0Nx9Ifwc9RoG3Z2bYWBLmt4NTilV2+IXmrpICSkrieLRnAteaqT6JNotvvbs10dBsI2HkWi
9isR8GYCy9gOKObIQuLbZj0XqopvJBa+bIwjr9wH/Awg0NDswvW4CFKAq7aymVfJxag88wxreObI
FR2wzoDx+8HuR04cB/6uVzQUlqkLfzEqahNzY6dttrj/nRjob3qdKzvP79CwSyE/gI3CCEsbGJ54
EpWyoYV+atwkN1p65lHx2qlGmez1wWh+BV2v3A9FlToDYe690asIeUzo3P+o6z5s7Dyx0kPni1SK
2zIldOq10AFFrNmtmLSvulfWjprEA41SA9IUMDnkjg4z+F2c6RBJjGJ3IAs4kPJAJd6HKdSWAPQf
SvS/T1ojeK5C1+2BCk1z14T6FpPmyjYCUQO3QFKK3NcyCVn6MfzigMMutDk3B3B39MpDOrvv6av/
8/vIoaSaoqJ4jrr64i0xCxP+bEmnPBbqXxNPPtICw2p1BwLqDRd4MSs6ulBxoJA/uxuUN7SFIaMl
p1B0cywuwJ3OfayiEWl+r4Na2PDXFq/Scpxls8A4k+hHI6mPdO6wl880Qc2/xEYFp8IvMfi7ljcS
1Et34PeQ2E0DEzojDJeriIh0lrW+SbalbU5y8yXT3lSSt9kvvXvlP9XxKY6sjZ1bkjAx6JywJKAm
yw+xy/Jh6CxtSCweg3PYdWBPEE+G7mmQXZ8FODZEpqcGkZjdmPXaYayDzA1asDC6SSMdVDPhjvRm
vBO9SHUAMAxkF5Rm4xOvdxxwyvyJkLTMdJ+LLFuWGu0kDvTwYWibAnt02GS7WmZTWQXGoOICM/wc
mS5ryaaQTTmPWnLJs6CFr306DT1sH1bUPqd5cQyn+phasTsM5r4c9F0B1m1Uw50y6V9Evf87QD3P
oLU/SrYS7auT//fDfp+Zdy5DkVq+FFTx+NTGU37RyqRyVej8kNkoo43IXP1ojZdr8NthfDeUp02N
VjWUDBERc/NKvfiDvPGOrg5B/ypnDWuB//nRRegEQyZlKiQQqfrzbSrKenf7Tbm+tmwksfFv6unr
OyTHGhifIkgvdfp1ap5SEZoQ+QzxXFAnttGJria/3h5x6Uj/b91m24fzSg5q6RvEQ9OmlD7SCxrY
L4mUeBDsladojIhP5jSVBruq5ymPBhQdPiQYlrelrXf9CbPDNQ8PzEQlp7JY17E3zSn1Vek5gom6
hfZfTQ4N6C1+MUYBbhfeJb+C4w+nj7LUhqm8vj2L4RfxXx0mlShNhfZIq21rC6If7w1NCN0qy4of
cRENkauliTk3GAH9pmXBtJxMKgcnGjTBrT0veR4lEIqVEom7fgTHV1Aj+7PIkeiC3jYT3BEJPZy5
ZUycI2NviGkpP8pdGNhKNn2uI7PYsFWIjy1vEagClfItARV5GmpxH4+4OIRNEghR95gqxl99IlOq
jXQoS6r6O4S7e1qEXD7F6ZV8V7fGSTBBjdPjXxglHB3xcwRkxstVCHv8Yq90tF0ESPDZfDj0MIUA
TKmgr6B4rCbxH1WfXrtWwipq+k71hiPtypPd4w3lrfQ2gGy0Y7nbm1r+s27i75luvNBy8xJE+slo
VFduk31t5XRFq840KO2+MXsnTKZ7wRB/Sol/SMsEyqHSLTR2NVTbr1OofOtHKbJLM+zsJEgHO1SK
r1Zr3QGZdc3IN51UrV8sySvtNsILI5n7AwXxYxual/lAgh5/bYfsJVeTzDE78xhp+dMUBPusrV8b
q3icGqLdCRygY/j1N7nXS1ut1RdmyJ8vtL2eNnfjqBcQI4hvYhV9VXrw/VmvvwQ9N1xL/b0veZ9G
dXIxzLrj1+FrmrbnQgu+TlXW2J2gfKlnkNKMznNHL2z26AqBWQijn7CRPmuN+Kz7ilPVpZtAe2Pk
yck3ix9wTr11sfFVoHVtN03NIczy3Zio95MYHVEsvCPpgqZlI5x6gm03alvdNiJLdxBL3Jlq/JcB
hbrdpd0unIbepj6RHWFug+pICO/1SryfyO6h4QErkdqpbl6rhzwYAOxC8WebSuEYVlHb8w9TMm2u
ok2NQwPWQ66FIrm5/qWpHTFRoeQy+fGeqR6mJlJ3Q4sWTmYJjR364hkwpiN0bzKMXEK5a9LQd2Sa
XA+hIoEIlhvP1cKmPWdaVL6UiFAHdqnlvV1pWbALI9k4KVXe7VVjNA9CLlbwNWaWK+go8dlqr8u/
zDAZzoaAQQRMGA12wgre9UN255VzA69COc6qAvEwIavyGOexm8TRP0nYPcZq5aHEGrUveQIS8baF
Xr6hMy4ZFD6gCuLTGQP68UoKsoXiDavyOPlBfLa0uPgGgHl69K1hON0eaja0/0b4uETi73GouZA6
ofVw0bBrgfAbm2xsHnspi3YV+S9oidvg8zCZ1lsfxdM+pvz56/agi1eVTlYwXHQ0zX3x+PrLdK2W
pukkp+Bi4A3/WYItTJAruT3EYgmXQyxLqjzc9KhKcXpRkpzwt4ztqYsgEao2HtP1cSjS4+MT6S4h
PmEC3R8NsOlFD8WnVjScYTwTuG3EECvpA3J7s1dJB650pQJEbyi69VVYkDwvHjXtAW8+AXuaeFvL
tvBG5mWjyRUCSmoDtGwuK2PQGI1NoOXZZYxrW/QeUmjXypFOLD+2jWJypEHYpcUWT8/iCfrfqOR4
5gqBAX5nXuR3jpwU6ELmG1F2keW/5LY4c2/LrDkPVKb1uoVzI9Z2t4+HLn849yD+mSgZ2blWBlL+
iu1yFLw+lwWfwiphm2hbIno2uJFPyCJFuTskTak9ymEs/KxCrXmzcqH8NgVd82kS9AjTFI75wewx
GH1Cxs8wyQZYw9S79LNlO7hqanhCzO6Q9xG0UFE7nZPa8DAYZeCL9gRkr7JlvTwKgncYoDFr7LRs
sv04hryfYi51T2UtTtU+CDvBs/E3VLfo4KOP0uItQTp33MWBSn9eUkpHocwzH9A17S1urwGAsvth
8CMH3wHFy0AN9/UkcnKCSLl4xQBZ1TgFvZtKrXYs24ACaOYL9zoF+RdFUKPnEATmOUwDYy+IOjWb
Me9dxRstAO+jfoG5sPvHb+fXffQF5/aurJw+onJzlrdAaOaqYJoTkYwFSlAXNax7u1ZJURgw3VWK
CW/Z+NdoaCdPNR+GMt2IZFduMXUOqnyzUh/E/wsfCCYMz6rg9buEojeCWfM8t1XYG9LqW/7+Mmie
T96HseaT+e6wK4Vh+nJdJuzIDMGw7nMtvytNSOFqUfpbkLwvkpWcUit8iKYtbeSl3z0PPpNB4FTO
Snf0KH0cXNabKGphPKQeJ017oFatZU9k0nEErL60K7HLndZIPbvtu2E31GL+qAx9sw8Qg9tibL6m
LIE2YW4fmd8CikxLz1PT01IKUIF8yvzscXa2QJWSkyJDGb9qPhKVvr9LgYMnjX9X039htzgKtS4F
riolR7HZIlJWl+8SoA5DxJLj2dAJC0HMx9Xp9TATWIHqMU17+j6Lu3zq/qm1epflEfyf3U7N1E9q
3xRO4ne+7Rey5ISIvD6VIqDuuBodxfNyZMn9gxF5b2qgBN+jwvzSCvErwKafo68+SpaHnyrukihV
8Dmo3TVyIbmGgEUZTKV0YY25WJUY7gst/h5rBo6e9i0MB4dstW/XcHDmhedUYd1QlFMmOC6Cz1Fk
dE5dSN+jxEg3XtL1RYH3gYIHBePlLjU0cgw4scOj2v7tpS8TscjtW78yAMkcEFdcfEjElumSTg6U
PA3T7nEKu2rnl4qxKzv1z1tDCTShoZprZPQtLRMmVSgmkw/q6VKHtXwvjGF3D9ls+5j5eef+2YTm
t4XHZWbsmMlzl1niuqfEDCtVflGFpjggDSgf/boct5LR1y+YxlSorAN4mjvzPh5WwQstesr6CLAv
vbxidTYF+VlMrY3c+nJ3mAysFNQtaBFHUHi5bjTd9PClYq6iBietjpWZtnWrHrs2CKkssDIy/MmQ
qnycyzSC9RsE6gSdEvzj12Znh5sAxNXHBWA0jdY0f1zR4ZdTXZuBwEVNi/wnaLw3/KDdZAaHHCaK
vDLflK74S/PBFt4+DdcN7/T8oXcIcJ4Qm2rhYnIk6qzONwOYYjrlhIymbYK5GGGwbGhey6f4AIMm
sFMYmL7Psn1SeoyacwzVxe3vkJdeFuBakj0UUNG3UeAwWHxH13hSzgtvnRMIdWExj9sLQQXuiTqP
WRXZLh2Pcgxj8dA/tHVwrIhaJzj3lHOVfuVPz0yf3g9SU7RJhvHe+v3/py6budCLvD2G0svGJ8/R
x7/RCU2t8yfj786Zc/AOS3c0DJHFaAXROo9UOIYTnzl2k6Pm9GHF+zrqn8wUov9EcvjMtir3/NIn
5mH+pf1iJD+QcOhHwVHUDRqVa2LJ+cPYVHwFnFa+7+OB7QCBjm1eeecaZH0WwyQW+S6OOQNG7Byc
siyS5IxIzXSNiItlfWtmDL7/ZQLfANOzk0CEzFJGvbcPy0+e+JBZtRN0EBDDfct/xpyBeO/T/JTr
PwtB2HW5v2Gn5g2/Wl1VpimacjZSFIswUy3gq2oyhEAk3b8PJ0LtSomlE5fRd4U0VGzJ2wDJLO/g
7/18N+JsB975PpQklLLUIWTXPaOwR3/ay0FF36iAREF9TmDViafhe+xnp9sHaXVcGr4IcWfM3/IK
IuXUF0HdQavfBPe6MD3EpQaLD8wdXVZ+0rrxKNQj1KrRVqZxGbjNE54bBajFUgfC7HycsNQlgZ8X
GaAIjaYIM6RvVPf1wq0KSGlULRg34hp57cbMuG64sQDtXMHck9E0CE564ZxKXnwwlWx0mfkvTyu+
FKo1gPSdmh/APr27xoP+VDVx+HTi1QKmUxqafGVfq7n+qjZJ/3dttB0pgbbbh4GkPyVpQ3tTZlbH
P94cXmTgbiKIa3pMF9HfoOQS3I2tcMb9uGSe8FhKph2St7HzNv8mtfpnwho30tuN8sHKoYCZAqY4
wH3a3Nr7cW8KqppFqofCOawM61k1U22neWp0kIGHPhTEKG6JCDtyVCGM/l4CJfrtea89DLzfcziA
0Mu19l2mQkdIQVg4q175TW6nv7uhfBhG7zRfhg47BsjyZ5LLbodpCyZj1zbRLq07NwqCDYO2fIA5
p7MrAdMYHhigzsU5HXSzrsVe9M5qH/2VmsKDECgbjsTa0aQ+T4Geh17D2Vvsc9QPY09vtXeO4Xje
5aEsuc0IpZlEX9kBavQC+soq3xdAmRwddcq9l0VUrzPJ+mGmgX9sLV+zC7To7JC6CFXzDrXiFiZ4
efBaOy86ayf70xbPx8oN/v1o8uk0FUHo8PGU1E2X5ZNietxgwe4hD1dpXOAxDEgU3j4PK+aYWgwI
BjKYXF55YY7bMPdHq57YA005VJ6/F8b4n1pOjpYp7IV2S8v9Khb8vedz0w1AXtyiZRZuSCovHUb2
QywqF7p2V/e972TsvmZNvp88uB2saDdl3auWm3clVCq3pzsv3OL1weXHVpHO4qVf0jyIcZVRM4ch
fu6mjtX+2yCQSgEgsnHu1paVCc7/0Nh01bMVpa0s+XHrP3faXKQ2vyJF/FgJzSeh1X81vbi7Pa3V
4Uht4reQxL1CFigmDFER0eFznlmvRdYR6OnP6EKcOsH6pcjFRubidzCxXEYeGIg5QGKDTFlYsbac
ZKmSR//Z04H95bm2zzNqoidkNcad0VfiMYBKzDa8JHKTYUiOtYZoB7kV/z7oMv0OgEdLvEv/Bw0j
yXcfzkEnglnkXKpFdoQzNPsSN1P4XPeTfAJaUFEx71XI8ftk14xh73rmRHZJCKWdmJiao/mDTivl
YLqJkhX2UCnV/VjrCLPHZnRoyH3BqhTLhzGN03uouRMn6H18UopOO0ud2h+kgOivGlTV24kpjT+i
lJjnKUSiM8NYf6O6HD8UWmvA+icYd8TgyR4RT9kVhjp2WxOdD19txkOFWpmt49XsgK4pjqe0pts3
k3zoC7X8BB3M+DUHL3HfCkaPsDDZVKWGck3JSrTuYy13NCsuTumgenaTY3jCoRDcLJHbXaF2gNyT
NNuzdNHeSpT65+0z9BvIt9hUuICJGohYYXVdGh1DSVrJHEfz3HbCnBpEo9yiEtSKO2IYRxDyXZhO
r32jnVSxPzdmhEORvcIr/ev2h6yEDB++YzaO7/y1Mii9Qmg4zKT+vIemSkJHCbAMoai1rp+YuUPu
VnpMDUP4cXvkFbPLyHP8zGvBvwuz2yZSXFlBb1IH88pD3lnUWRH3cMpAYOcFaq+3x1u5tlBVYXrn
1lH6nBfGN5bNSU8KuX6mT82eW6IaSoOZfMzU1u3wm26PtvLcsq9zqtsAGk8pfLGu0Jj3sQExcJ0b
0mNYmvEpaYfkdHuUFQuLzQMnKgEAhMBnMQppwNQoCiSrOlPXIKoIpQeFTksXwv2ttrnVoZAOpZYM
CzcL+XFCFTBKmATr4LnW/buqQu8jCvRD2xkbCNgVn41G0X/HkT+OY7V+wNHDXuTYCMInINzEVNAJ
j404x9EK2bXbi7h6Beio/h07W/gvH0eESKc1Y6C150Atn6c2g79Yro9GJbyllfpixejLw0p3e8zV
1Zz72Gg8mZVoF4dfRKegl42qe060kqonsctdJKX9nRgl9cYrfJWOxhcj407ie+ZAguJ7sXOg8cPS
M4v4mcdMhFvfeIA/+rEM7hLD7SaVIGV4lXvBieu2cG5P8+oWzLRSwMixcnC6XMUqdZnGOYDH+NkM
mjtJbj9DxrmV9bhaSsgNAZ+KFHmoaF0lX6jKJbLh834FTXu00CcS4/ykpNGG77YylbkyZ82OG/dq
CUqbFK8XIC3InzsyUO6kFpVTCZ63McqVUaRbDZwdMQNjoGi22Kuw1QUgAkHxrIuD6swIt8+m2ot7
b+yxVFGrfb69QSuLB7yPKhkp+pXGzc7KirCC0OJ5gJXpcaJv42evpt6noLO6jRbYlanNCGEQKMDZ
8LNn+/zupaGaWSA0iq3KAv0rRhOJeJ3e+vTRQslow/pe2XpAmEC+8dHIAnL0F1dartTeABnoP8dS
dCfpCVRSwJ7SUd81cfFJrbMNH+36OWdAMJKUtjBdCvpti8l5cmv0tSigO2MG32Jr7J/TwcpLsh6G
8GoKJIHchCLBeVDF8an2FauyO6vMvk7toH3m2VPRYQnbrQB4bR1wMmhqm6MNeFs+ftZA4TDw6ih8
biYIGUXtGV6Opyzv7uOm3mv4ShvrvmJr/tcFrIM0MuH4WPiq0Bf4NW16wbMHPCQC8ZFEn7vxLjPl
b4OpH5UwPLd6ea8honn7IK9cT+BUIPw5yxLGYLHjRh7QNTE15BF5+v8Wwr7aZ4Gq/el7O2/zu1EW
ZnuI8aebooHDWScjaLTkTBSvMQ8RAr8b1+XqHVwMNV+nd9ela6IsEFPRf1bT8Aib4UFrwy9eShWo
zczvoQVciEzaPpTTl9srubKHHyc5v5fvRs6ltEpLU+alr5Gs66NzU4hOWvauKZA9zj/3aXSJonpf
FunX20OvbSKVlfnAUsehhPlxZImGkM4sRPOsljlksCI8zpSlo41NvA6LWVqOCRS1pEEwRIuzEiLI
IvomMYeB0GvvVZHDdPepUO/hUH2a84WiOdwNg/YYS6U7ZOqGkV+7lSTBZqZWehl4UD5O0xNh2aHj
e3geFf1EfPSQJMIrOOgzrFGhWxZbvujaeO+twGK8eIpEE+Yg89x0hbxD+/iTKviwXFjecVJkaLHV
jbN7PeAHK3AFOQqRrVLms0uyvEM/TS3Cg17cRWo0Vxv+9MyQgJ1Z5GFenGtxi8kFmpIJfZL6z2Ih
K8epNJsHTweZ9+ejwJJJQkUGl37FXeQFQ6pmsUkiL6wQ6kvy0BULCDJvj7JyMun25IWciXxJZViL
q1dnfjqA06DxRBRccMn7MAv3cIPv46b81HrlfUZukPV4gTZkr2vTp9vjX3sD74fnBn48mD6wN3qk
KqQkgECSVXqQrSx09Erb0sa+Nm5znh4CFGg4oOZcuqR9DzBy0EJzFignr9fudU4IJRHOC4UoMzzi
6N+e2mwuP8Tbc/qXsj+PEm0fVxynXht5k5QXw3MO1CBX6gcBiIlMMrLXN7UrrjL0QGwJ+ageUU+/
7lVufR39yFLun4XIy+K5B0ffmbE47CY/bn4NgDEPsdBKxw4a2VfggdWhCXEVbk/4Gnvx+yuQS2G6
3I+lD1QmeiFKUV0/e+mrmtDSLu45XU5vIgUYObC9drHotPH44KsoW4yPlXVuxX0nSBtX5yq8mr9j
di9pgdKp/M5n4d1zgogH2jhhVD8buSk/yamqPkVjYYJLjTNbHs3cTSYltIskLw4bS7DsJAH/TlgH
KIBGSs7bVdtYG6eJ2k29BnRLgjVhmkgYZfXgqHVp96oqoEqr5Z+CFgk8Ie2SLyEqnvRYlY38PEba
SGKoA3fbd4l2Qjax2Ude3bixP0mOKLa4bJ5o/RQbLQGZAVYlKcfc9cUuug/8obmnHBJQxUxf8tYc
XbmrYdQ0hMypgpQdTyrpgF1EszbmByGnXb/pY9aiAutXzyigmt/bXEsupkXjQJHS2Nco5oQfO+uE
InBwkLqyeDToVNvnYyW7akBbWRbGJlqOQ0pHmCy9oGbd7fupaFUbw1a4etCgoah1sN7UofJI0Tp2
ehFwS+Sjy1jodfcACNb71vRB45IqDB283W91U05u3cU/46SsOSUCwN0sDcV70lr6gy/V0Svi7/2F
pcygdSo5W8ieubEcjac27vsTFpUM/lR+kVov3KV+Ez2wSIjkCXGDOJquXAZDKz4TYXl3OZlzR2zH
0vYnubdpeg1OVqvmfwsR5cRJqJunom+B8ZPbPuAv9HZEvuJSyT5TCQXy9tBQ7XwIY21fM4fDCCPv
/ZBJ7LfuBfErHdP6nq6gxIn6VjgO9Ps5oYVCQkYW5UAJb3z1CdrBlmvQ3U78sM9U1cUNB2DFzs5i
1QpEkYAvyA99vBKKDNCiC4pZWd3wKUSF0HGjsbErNWmrcXLlKVYNFRZfZGyI9K+k9fQeB1Wvome/
zR1R+jQONShn7VDDLBtupRrW5kXEDzYG94YSx2JePbJJSZ2YIVkNWKZ8JQhsAYXaTN4qgq4NROcr
bacU6UiKz7N+Z1N6IzAUdF71czVWu2HozkKqW3bdaD82LMjsPSyeDUrnc6KfoHxGAnwcKAtGAzmD
MHpGunVfegKLhmLzUKMIbR2k5GtVupTQffF+6D5ZUX1nIXR6+xN+H4brT5gZzTgCBk7Bx0+QGrni
peQTxlrK7EwGtRcU8WTH3DB7Bj05kRyEe3OQVbuPSs/1DDVz6WGtv/SUHV2PitOujLLuWaFGfFel
7IoZglOLCy/eeSXhhVeOPlLFhemogUaPQByBVJOl/inrg/zJrCWcgKbODkIoIq8pGeVW+CxfL7MM
ielMR0T4dgVBGqNBhsdGCRD2SOw87Z6CaHJVNHGNZo9PkLVvmvk9lUKXrh4kW/4MIv9/lH1Zc5y6
2vUvoop5uAV67na32/F4Q9lxgpAQSAgB4te/i/1dfIntiuvcnJyqvXdohKRnWgNGUwgTwAXiQ2Pr
LtJEfy8x18E8zRUQvsJOKHyIOy+rnLqGlA+Eb3iJm6Hwv+3LLd/t7+8KkXhAlKGxDRwZwtPfD/W6
mYveR+IKnrAFPYNJ+CvBVblCfkjSHvKDMBUv+NotozkFX1h/cwl9kRH5CYIiPIIWetZHsJA7loOu
ZkEukx1DedBvPbBfKNpnFhx1Bqv7Jg34XNuhG4AhIBqCDhDoH6dYfTIXjNhWBT4YL3bw6GuOEOj8
zufgy4sBLXegu0A8+6RGU9SqTzzmVhe3Ndd5IDvOzF3l+Lt/H8rvHrPs5z/uHytkBgQ7QS8hjIpD
KFMTcZc4A70o2YiXfz/ri4WDLOsiX+86yKE+BgsLSBAiA0kuAEb1qZ2wk28Fdf7vh3zejLiwsWCY
MOLe/oTPT7owrqOprGBE09JbJhz46zV2hT5nAl0GNkx55JopKyScx5Qqv+OofbGeeHwAyj3YKgtI
4e/11KOMZRPCVI5qaDUyYjZVDQ4EL7+D6n0RDv980EcPRasmwsN8sboM1L2p6/oEYeYjnOZOJCZQ
IFyQ//9e2K++3h9vFn045VUvHXuoLHLpenkg7XCLc/ad+t4XfoUoapbRN8L8MiFelveP7RgGrElQ
YJALotOlg+UxWCrLH22fm1f46hy98OTxbTRVq1GvqqXRYb3UVbTFH07/ICZYjf6vODAUPgv2Bqx4
lOWIoH//JL/CpvEgmXBRKCdbzzS5n1A4j5h6BwUDuKH3m4FCt0L8z9rmuMyXCg/BBKDWRcTh7ye7
wJgV86Sj24JEGBzDpCrzAiv+aZE4uGGYJXxzF4RffeI/H/jhMkBxE44+YvAlkFF75AaQFj4xkrUj
jEADD3iVwTQ15Brc8oQ6bdpJ8ExWPpfRblDDDAU3DxG55RFowXENT3dUEFCSc6O163bczWAlqvOW
l+EGJNXmhoW13tT1WJ0sWDOItFK2SIUjIFIvEnNUjrRTV3I/pSVrM6+yYJWm7ekG+pvdJiwdc+c2
4OeZGSyYBIyPQ2cJSN0iCtCsUS2aGogX3pMKWvmz6AGfSIGr7rLA1mDmTYpvum4u8jhuoHcxp6GL
TMJF6r2Fnk2/sTRzTzrU3n3nmpveAaR0LOrN3NXdYQzEcR7NKuhaKKzBIpyvomFU+E08uv771H1x
IhDOXRjdLHAn6Bt+OBGCtgRjJziFDQXZjTCyZ9Oa07tBgnsNyA1EAUP3mXGWOt1b4K2RyuZM/ogW
AdJwi3wnrWKoB5hv8GifNFv+c4wBSDhCLx4Zx8fOn4XBZlE1EnROZvqrAllnVzNu5UkIy6Qc3IQm
A+b0Ruv+N60M2bPZleckKbpvrvuvGk3I03HXQgEVM/iPx5Oyti15onFjgGdajnKlVfEr9tTBhdve
cjjLRWyEM5lFxH7v/OYbNNpXF/5yP8SLyjJQfx8OKR/m1o4UCdF5cF/JNIQrG87r2QBC0DeNn69u
/EUOFcQ6qMegtfb3ddBCBTcBAQAte1/+jiKBG3DazvZmMfT89tb7IqdCWxc48BjiJp+p/gIMclBp
6+BMO1GCztvwDOiyp6Ru33Tif+df8dXFs4zi0TJEBvdpcF0W1BHRwMNzHetuRanj5lFnf+er9MVs
C71qlHVIjhfg2sfRStlheCunpLqE9XgHolkG/spqJvLZqVmSDkF0Q5xmW8lw7UMdP3bpZpD9OTbu
N13lr1/3//+O5Z//EeWQnze4qSi99KEVQzK4ochH2rt/3xxfbkyoFixWk4t+wVIQ/vGQbq6Y7YOw
crGEvXe1fZRMARTkPfz7MV/lW/EiFoWvF2A4/iHhSQJTj+ALVhcI8K3tqb7Ufc7HYT/KMnfq6Hfk
c0wn/O8IWV88FnUsIiTmsGH0qeYY2xL8Ly6nixfK9hA6atobV/O3mvVVnhA7BuWpDotDFFFIHJGB
fnPsPx/GpROI7HzRAAI45sPqNtoBFMjizpkUUOPR9dicjNGHuYzXZVxttBzb/zV7RsaMmTqEPYGT
wUj4w0JzC5NoKUfAz4SntxN4O+tpar+BFn1a1uUhy7riEILe+vGE0Kit6GgLjLZLQlMr2gThKYER
pqrEC64a2az/dy9sPBJbNIC0EcRnP3G25ghFzTKGQKs+cdPAAMAE6P2WFePTv3fqp08GsXikceie
I7P8bDPSd7xuABCvLgVlubDivO2h6aH9Denp8ziX4TcJ8+e1RFQAiwXU8QRKwR87LsSfBk91lblo
7rzYSX9Bfy93/NZOOZnHlJR9nTploTYAYb79+1U/daqXFjFIUKBh46b7hCPllj8a7Fn4Vtpoj/Vs
WHeAKMIq9mJDxiC1Cb03pPn174d+unCWh0LlCJkqqNH4f39fOL5ua3BHRnNxhvGREHrSc0NTKuzv
osXnue6HJ30YLoVz3FH0TswliOcoT/yxuJ1wgW57NxAHmIxAA2Eq3JxOItXEz1yhv+tlffmu4GeA
DhpiDvMx6qvBBqJFGHOZZrkLuH+CvQmUBtV3kNkvPiTEmFEwo5QFEuFj0ZVEElxqouYLTUyTDl5w
L0Sdz3bxbFQML6BIom+NWcj//CVh6wEWHfBriP4fcyo+c2f0LXu+VMh9j0i85G0ZJWQPLeXvBqxf
HBKckuWyxH5FD3RZ6D+ilIntwRkKYS6JmcIU++qiA/8OknQ/Yc+TBdDrAon9lgzfUZs/heDY+eu5
S/7zx3M7mziGddpcABp/75Sz7ZfN+u9l/OIZaHKCkwi90+Vu+5AaDo3okD9EEXRnmsyqAVlL+vA7
YNoXOwR46sXNBD04wDQ/PKQcySK5ZYcXMfj3NLqypQQDT6OJUQFMa0qibzbHF28FZNACa8RXA0X7
wxdLpsrF8GKcLrBac05todnFgcz1N2v3Kf+MYbeLqjeBDQZi3cc+Cu1FQSroXV5cmH+j4IE7y4jm
Hqy+bsYuvP33h/pczWCEi6YULmt0bUCe+HB1iQT0BSi/RGcI+R148MNPOJQP+3Xk6bPvo5AcRLQb
W+cUyjKjZfCjbLz837/hixsFgH9QCyCgtIiVf0go/HJsOxIP4Xnsyjolc/Fkj/rY6e9cWr94DkJR
vHhwYlU/DRLBRDeLhlh0hrcIyZV2zUY5Q5xC7mLc/M+vBIo6gMPLdAO0pQ+v5MnKY3EsgjOg8vG7
CyuCa99VHlxTvsUbfPFWqL0W5W7I+yEf+3AKAMgsa1JN40VXvskq1W2K0n6J9eh885k+70sc5wU7
+Z+PLmTW/r43elcHvBmt4tKN4MgZD3JKQdbCuzJi32SYn88ZnhThQUCF2nivD3vSwDAsElOSXCCA
vu1otXLa+39/n893L54QQ/cP9hNQDgmWRf3jDoyHooU5FvhkAqziIhjSuZFbr2Q7QFsS79J4YDV9
J5vx5frhYC+jKHyxj0kCr/oqgCsmvG3BFh2al8F5XVyJLBJ9c4Esy/PXUAIFOWRuFoUEDEPAa/z7
5bQuRNfwurp1AhVtJSTQUtYad+sb6IGUBeSkCOCb63+v6FcPBdx10VX/7z75kJiI0deNJEN5C1D0
ymFtrm1y0xq0saZmyNzvu0PLdvv4ltgksPYAQBRp7YdPOAfVbHfQkb9tO2dFlb8bIPM8tI4HiChG
+8Lc8qrasToEfaXY+FAV+GaZF0ji5xAE7AsMd6GEutwpH+9qJSodQ6U+OivVlXlbcDvrZWM2s92X
G8H8Iu9oKfN5trzTCER6RnwKrQHjqgeo6YS5sjyIiPjGSoU9+Buoaj2IBmITdmvdSFKdpY7XXhk9
RuGckdg/tmE3pE0dNmmk4l9j1OVuL6AP6fe/O3RF98GsGsjasn7tkY5s+2JQu86IuwZzjZVFoHo2
j/gfVSLll3O11gD3ZBxOtzk0NCTAiCZJUdttITDmXk0pXhF6YOAJQEDa2dATAAQEfCIx309d+br8
OD0GVwijobru45PD+rspYAxm8GrIIOi59dpq75fuc0vDUz8Y+NL1zZxZhR7SDqSKNHAhH68JiDv1
AMdSRXt2hMbrrrX6t7pTW3CT7LQjCUFbH9U1woQPGZ/yri/8q4x6N6VugllpuAkH/TiF5FXJaDuQ
YS14d600gJajHm7nRp/HplarPjHJquzZuTJ6X1r4FZNL7wMWvhSSPCkVrANV5ML2d6Jiec955rDh
xu/EGSCPTb2o5Q1Ocm/GIMqcPtArDYX6tLX9N82TMyr2DHI0d/4MeSANuji035607cCJtW8fRR1A
zQwOFWtMUQ+YJdK0bPjK9cc596Y+XtmSvlaURe/EkUDb9ecCxRn89l6IPe8g6r+JhmbNqnheT2ZK
G7uBAHAR41Fz39pAeil25aHRK8qcvem6XWM7RdYLoE5MDemJODwQzKGzEOp6fih2kzZPkO1pU/zV
Ga3aB8dxXhkd3kfgiMDFAj3fPwwdATsOXYZu3rGk3jSEDVmbjFEWguIDpRfTpWxM7vqBbRvCMw6d
7M5BGmZFx9ZJcjP4OynKI7DRGU26rB7JuhX83An2Axnierbb3eA+AsUGRKy3stpuB6XYHNo2awg3
5twljzWdb8aZrRJHHGxRHZjND2VBMqTVmbDqnQSYJixRgQCjSNs3XAk5xiFOR1fLwwAiTjtYRNmD
B4G7cQeXEOB0dm0QgQcHbp1vLrKLV0yHu5I2q2C0biJQXE3lQUXGQ9IjfkJK8BmYr1XXki0h3Ad+
B/xS+E+DzuX+nqtglcBhu2d+Pk/OCoYFRwxJ0zEKr07X+GhV1006h93B4cUq4uFL61v3ALxkXgwi
pRs2XVrTcYsZJACBGnbdLWBkg6WucqyeqpLzFI0RJytKmqziGKAW/NSEzBP6Bd07Saa99vWzseqn
kHWp5RcPU93eddg2evIycKTBszuTAM67XpwP7phJuxzTcVG5ojSbpwj3wJDFo16XoJL0RJDM4ea9
Jk8jBIpn6VxjpR86D7sm6Ka3igI6aQrIjiW034WktCC7KX+pOsraMNjRSIHvNu8XWpZkUz55GKFg
TyaFm/oyuC3hVNTHYU5q+6ypzAxuMJuHOZVekbJO7W1kfcAqrZ2+gbppV0FRqskY77duAn8e59BS
eoQK5IJ28jPAHDfJoJCryl1ns7NBOyGDNluJa2HOPFafPQrpYKmO00QeKfZgEbmPxlkaulArdfWD
zWBZHliEA8BY1HkCjFgwmSwA3ysd6Gkqfo5lC5jRYeRh1gqwfFS86/z+MDAgffCCSf8OX+u88OH5
BB6uTfvMggqptDvsczi24f5rSkiLq/gpHCest3MHWDtLWQERg8gER6rjLVBaaesEV+iqYdyTGjIe
2YT7J/7ZUb2P6molVJt10zSD6xamNVS+SOT0qVL8KEiByQxdBfppVuCEVk0aWg/LXxMomsKPKhtl
uGUx9gJWKRqrH7XTZxNaTfb8CKmR5TVhe7HcCp7HQS6WKWCFML3MNAZcPUQoRdncB9pbxbrO7dZe
efph6VRBkXYNM+390JispcERGqtvqGY3w1zJDI4PqWjtOLWRYyHFG1IGqSTHaU6w3tiH+GVh/45D
sW1g16dhL+fj2Q3Ws5f1QqJ6njq9j53u0JPhzUNQcmv/ruDBexNCBcaCIn4f8lMhqyPBqDuOmkNF
k40cONxj4N6E00plBGHPMhN2n3HbPsGCAlKVIk2C4QA2060ACGWG+DMPoB3JxENT3gkQgtO5Lg5W
b4H0wcd1OV451DVN8VP6clsgMM50OqHjGq9VTLvUHmYvLQLA+APaeqmI5muQYAxX90+mEjwHpflY
qAgCIz4Eexto6IbRg8udgx7BGIUmYeYDpKta54n1XtrNYsMjtbN5/Nh60EexG4w+3U3kWzez7Fa6
77eQqzsvRwKScxtfBWe3xgaeRn4e2uqKJurGr5DIVt6tB5F9mEKzHFF3ykGDhVgD79YTubGdV4Nz
smzLTum8kPXKRsx28fJBdVu2j7Rl+7DwXlk17KDsvoHizqaazQFWOeC7OE8DTdblRJdExFw6Z9pa
hiKOsVsEtft6lGum1arg1Ru3wPbropQ4Uy6NdQjqGh0/sTKqSzGvXjSqPCrTqug2bWhljrb3A/M2
DSYugQmzZdNW2M/LZTLixh9kuK9hNA3l1r4HtlDtPS4vOm5uOOifmKAGqUug0B81G21ZV9pC8wXi
OTNdNQnMXNopOGCnL79+8tkxafTBEwjoNN6EcOrAf1Pirp2mn8oR56S3TjE4y67VHwozQ6GPHCDh
tx3xzZbfTG1Mf1tzTvjwDMvDtEcdVFZibcXO1mALlfg+yg12VqLPdLLfuqHoVwP2IO/KTSN9pDEd
y+DdZlJekR300VO3f23s4hAjJ1tDMTDjlXwswnY6RLCnzSEBsp+FPKGhsrYCMf53vB38Em5gaELU
SdVyZUGkK40LJ0+gj1fYVTarJErbKnY2Ypp1ppp5b+Iho87EsB7ui3CY3vVDDBQrYlYwgifiIR5Z
zbr3hNqSetrDuGg61oMnjl6LURFF8YIh8Lhya73qwTwI8R6tvl3+iJPhNrLqDGrfNwW3MhsRz7Z+
ERD7M+hS3bcyeXJo/zgR9qMJ5DMuqhlYqYowmk4qyPyBPMtArBPQ5pZwZc39HZPoUof6aQr4Fc7D
Dx4ql9kvTiA9wOUrST3drqHJc5bFcInsBksQ4C6d0xr/HVxoVkVU55BRPy651mi3a78JkQOJxdqX
heLsOfqHgyDBXXZPAB6bohp+LR1+BE1wwIMx6lNqmXelQdWB8EKN9J257HGU0P+BLgNbYfWyPnTp
j4qUe9/DTx9jg83qorOQAJV8Rlq6ncJFwjEK0RdP227+YRfO0e3Jz2T0zlFtm7TUHkSVBSS1EYyL
6hVSle+TbT9C4AfrgstZdRZ04eGAl5Kp2oxK5GggVVnBtX8bxc5NpaobFO6HujB7t66OmJlkDra3
JnIFAToQxjCI6gkuNvSLb5wGWi1Rw1uCICvpPbCYYPhDzMOPp21bkc1UAdPQ2mc4WeCJLnKswSxq
HpFC6d9v3MrpMb4LqchctNyWqwsKmsAVJaz4gWAIiBPcLxidX+FT+SDhSwHzzKOdjHd+4a16Pa3V
pFYxjax1XwfhGh4dR8yTUac2edIFSwjjkBuqIopQ/duyZUZwj7QYcJnGP/RJs6v8AfsLSgD6KUEU
I9JJtVODGwfDxwUFhDpFUti39N6xcx5D0WcFtKk10BS4EwIFP8am3sLa8pR01o4bbx8B3LwEe+mE
uJzkjtk/IXz1QqDAgOrvsfLnH6QY1pbls43FkZ3MOBJFAZ3igiGZch1AOAGFmZN3eA3sIRS59QoI
ARI/HUBbdEP9GpfoakUWHDv4uoPsT4TjojTqDeiaVxPZz3a4RzRelo+zYN+3E/IknfO+3C1fcdlo
LvcGAESDVQvuVin7nwM1Gfpq+RJ2oAdx6wD8FwzyZoYQfmO1G/j2ridAP+152kA4KSsDldsEKEHW
bNpkhicfgwxWlAFOgvNbu3cRUulkCkFQidZAtfuQfFZ5rIAlRcxYVnT525enBU5zL0t3HwUyyKQp
slpDENHaec4j2suZSN49BwUPJmiiT3ZLxFF2A4nSImdxsLbwzWBYlsrknckhNxC0Bso4c0JxMBgg
poL0LHMGcyJ2u/JCrFYxw2tPTlhOqu/Gtl/3yQtj5b1B1OhUcEsAT9ng9vmBpce7N/4uTMYcxIKt
x9qb0i6uHBEvaMIyHwqvSakkb5MM0ZIzW9Bb7sPK/29wOqWUBfgCfN62cXGDeLhQLZb1VAC7sBhu
GTP0raey2MsZdbGOhwO1fURFfTWA7/bFnEsXdgrUhVIGvhYPV6z1H3k3bt26S0kcXnij1nwIMymr
/fJnpFAz4+LqmQdUVbmNKIxVvHnt+fSxIvM7yLhIngB0wa42OKUVNCfmyr8ugbT0yQ0I79kY3NZl
sFvCCqhoqJfRuo26jfHEW1MNa60MVgzJWAwU15hsijG6dl2Qi3HKY+w4g2Ac0x+gQ0Mvu0lt0+eR
YDvAwS+k5Y+jg+gSAmCD9xeFs26t6sGr66srZmxWdV6MFwgcduKyOWsSpk3PNk4b/MZ5LEN2T4m5
kh4pD9oTA3ROYtqibH0oHHeFEmAd48gXzSMmhLcetERI52yBDMqX8DLUVzs2O7Q+jxg5QtQ/3OFf
yQPLe6RWc20mCCAD77tcD7roX30dvSa2yiSm0TOymmbw1qWLkCTMGhFrR/V4hLpuXsXubdefsEud
uLphk5s1odzPxF2Xg//GgNhyCrST4j6rg36VhPNzYS1I+MLWWYQhaj2bfekqVM/4JLUO11ZT7B09
7aKmQle53HkVu9oSDQHnEYTII9w3N1SqSwM/hcx34Rs58J7sey6Rz6MYVRa5kXzA+WT/reOySH0y
AhQWuLtS4eDAMyZNKnIZI71DG/l3XVBIbEDvhyQ9KBFAyNl+XGSigFEKkADpzGicTZO5LhcamHeP
U1BUQEwha6cGFK1YbBz08jNaiDWi0xbOnbngDox/WbjmbbRfSgJIneZYpqThMEmkq8Ea0YZSO1Oz
vBXdtkY23olCrZa/pMb2yhsbGQZg9l0gHwbfvNDE2rFIvxGVbJOuTtHKQ2HuFPcxuoUI3sjkZU32
cVe9kGl66WQI8SjCLnoub2vcypUSa7dpcVf570llr5bvjINvBHuzA74fI3q/EKI4PjOu0wyXcwYb
ph0oKDA7JZBKM4d5nLYOYOgB3gfb0arl2tBmDU2DrKg12r18EyhrlziQ9ne6HZh7KP/VieLUS/Ym
nAZFZwLUnF6LWV7amO6HQl4j074ldZ91Hgg8cw7H65Ph5UpABGLQ5i1BBxSREcFalTiaJaRFm5x7
Y+aFDw5dZAL79Ri8LgfagScU5PLZNokGKF02uASnFAtCMROsAQZiWzvUu9lvs3hmu+m/nh+UpZHa
VyPajcgOU69Tx57EKz8sbwNNdoLF7xUx9wEydzBDV0u2CtplZiENHi30WEAegTT+Lh5xsiKGcsJY
UHPluQUtIJMMe3ty9kuowgJIYa7VTPPlBhzxjxyortglTuAwPONyhE/ipqhqSE62N2PIVswr85GQ
p8KQNPKn++VF7UpDvHBKGR9vRrCbGjHiJzzGKJhLzCu0AzMGN8wrb7oNF4YL63XqMENTIeNnfxIm
j3V1YbjdrNnKYAuysnWSjz0qypriReTFKdwuS3R8izbvVokX22uzqI/WKnTyIQSC3JtWxpqyECQx
34YoJVpjnds+MRdiGtVTWfKNZ8iKleG+ijbEyExb0N7rJ4Adp23v9xdMwiEJWsW/A1ONWaGKfTWg
HPPLH7NiDxhZ3IG5BF3y+tF4/AUKKK9+GZgUtl2/Qd7aNXUVpmjm/HZ6DswiRX6JI+PA1s3jPUPP
Ffdo3TtHIkJ4bwwQp28OjlTX3qpPLl6S+/M2tAofbVP/NPj0RWsXubq+LtFzCVDYJ09hk9wE8fjm
NfYDTyyS04rWGTq7F5yRG38eX00T7dg0Paja2+h5eqYGWp2jd9PhbxrL+CCBEcsMJUGKvXosPfeK
PtaWzLAqmvTJGs1LO/N8ueilkfumjx5mat4dokxaM3Qa3UqcPJvtWjNdkBPwtIlQYQ4zmoLiPEMc
yg/kufQY1sKj6FQEbob20U45oGr79Xo5okNo3TSofpmsrqEQbsro1KRBtDDv8Lf6i8uKD3Mo/IdI
cWOdxIgkdMfBrqfdsO0sD/sQ5C9WgROetPXRNHCVwP6R+CdO1KF8EN3tNFTqwpE+gMGBHMdBFqm6
FnDfWW7wL0WoItU+rKOHPjCrduxfXEtcKsAAVQXlccXe6ew9u71ZxSM76IRe6sk5zaF9+/9SJOtV
CKTaA0GWx9Vu1tAmnEDzTLUlDqi5NgE3O6tD9TBKWF/J5h7uZucgGW5Gp79LSv3cBMU2aZOr5MWp
7uufGjsW1I41Sr4NgQdqymX50PvW0UV0bG0CEfmgqlNIbCHNH8oTl+om9skL2vZ5G9pbXo2n0DZn
r+M6ddGKUnHlpNDwetfJMKUWc1+16R+xkZ8ASghTQvC3DXT8VcOdJAW5RsNsSL0FXVSguxNdl+SR
S70FOvVuHtFAm314Ps/1TeVIlDLK38ZFsVnuaOp0v6d4+NHgwpXIYaWFbKex7XVYJo995a6nAjMQ
r7/KGezaugeIxpxCwbceHOmBqfbQoHefk6C5sUQSIH23T7OZ9mr29yX4p+gvwkFYQJMwtenwSmBu
AwVP4F9aO+SIFcABd6TZdKz4zX2ZR6q8C6j/FEzt0UGkANcF/ibAI7EI3jNeTFajQ3FX1L8dVmeF
iyBCxtDL+yLc2MykbPLOJEHFBp/AFOOmbU26rI2GW9tCq9YPih817D8gWuruQJLZ+7Lb11V3Vwat
yrzS/mGXcJGp5f2AplUaQTIEjubhIQLqo4ridQIpSZeVQGlCKTf0CW7a4odE3wmoulNnkjtXTnAA
tMgdpSBbS5flvjOsSzAs4xpa59zMa4oiNI0qftcSfRDSZLWPwm30VlNbr3HZbJTCi1pqtZw01for
lM3bKiiTtJrVSTN2XT6MWpoCU3dXE99LIfefl3GEWK0hCWcUzEeQFgfqfgTO0OecrJO5RrupDzCo
qbAnabSdp2Qzc6RmQjb7TlphqiPjpLAae4yRb6dR08FtZ3J3OGXoOTbsZcl/LKf/0XrtnrZInSMY
amCvxr9CVfqoW+c1qGNYW+WXK0tDhDmSxqzgkd1Ak7624cPFHyWilsutja6DC2lmO0U1vqGoaAsn
yiLoWI4AVPiVuQZNfT/q9jw5ySYO9aochm1kI+T18QUC2E8+i56J59y0SbcWrD2gA36aDMoZrwnv
hePnVajvEyEurd+jEsC8qLNHgTIlavJRO+slzwCk8M620bqdA/RjQHnT2A+pB8ZASqsYV0N8spS8
G6h/6nVzQt2BlEX5EtO96iQpP2nj7ZTyeDZgoV0A81PICGIMhwvfFRhbC0QttCxtpMrJvuAe8opV
FDReauGCHFrgpSL5DMPrDejQAQjAIvV1uWMhLIEt1A6zMjJvwFegY1tkBRu3g11hPCySJG3m4K2I
6WI8oGJMGNFLrZDBLx9JJmIV425CQ/5IyzBTHaJrUW9l5NHMqkDybdnwPPjDmJVu84v6zkvI9H5e
3JvRBI1t9FCq/tZV6FzxLh8mCzdHcpxcWK3CvygfhVwDpbXmOn6ayuaFCrrFAYL2cnselHrRPQgM
vL5raP+AqxAoBLCM0GqOM2rhaxER33ZLnTDVZzK4+842W4eL92VHYjYHx73yGQU22gfhKzAMJzD3
fgCNdYA31XM52A9Wp1ZK0hth9L0YMUDCiT72oX2cBb115vkGwiN9Rv15DzXam9DqOwTyGpWg6n4o
3GcVt066ay6RQqrU6nI1ow4YaXtUeoKOauiC5FpUmXDbXW+838a14A7SHUq0LQqn+RW73corUaVR
hbYcWsEBBhITWcdM/rZkoUDqQu+/YRzk6y6XNdvA3ADckuEgob4wW+7WduW1tZPXtqFkG/vBvSrq
ETMl2DY17h1C/KFcYqoU85sbOtvivy9G9RsSUHSfNSaPwPiBGYKMRwZQb4swnp4KjCnK+1pGvyaX
gRWS7Ep/3I3NiOjAm3cGL9d0niDaARZo2k/6tqjgsRO0v5bEsY9Qp9WjcxDRSFOoc/T54C0up3H9
M2FzTuNhN0TObaPRNLdwCiRVe1XpJjVhdBaqR0OqWBNEkirRF2ceQXytDgEUmiyLr0LLOvK+Phn8
sBkZNWb162VfOmh08MbbOhoRruQFGkoWjgAv6xwKx9elONIReDiTeMcevAjq/B9J57HcOBIE0S9C
BLy5kgDoKZHyuiBkZgA0vDdfv69nT9pZzZBAm+rqrMysSzPnf+tRPYmG5g/kNvW2Wwl1divh5/JN
LMlJDoVeZ8eiwfeCe07IXS1QV5L5laYtdUJJqvR1fRC+0hUh3pbfWVtVm9hun3qH0l8tsKUpwxnJ
CKDoI33sjrHqnkoNfY5nhqozXtTU9nUkN64oTnouixnlC0LIvWZoW3lXbmvhx031OnT9TzEmz+gB
93PTvnQiPol6fUzwatyOmfia4hohqKGeVMX7W6faearndkMcmP0ljh4sBW6IoldPNV2Xirb+WzSC
1HP67lVms3fAzzjmF52Tkd4rG31Jq01pGRLqs5+S1PrbevZP0hdfdUEPOa1WwsaMhwB3T8t3+/JU
rOazq6gG7L84dB1q+YPAs6ZHpS+638yr33vRXZBm39aMQjqMwR2u9k9qqu4Gob1Erv29dsWEfgVq
E400350izf8hzpma3eU+pYN3sx2F5dPk7dkERR+1daYK3/zOkSxnDemPfJAmc0+xvkqMX2wHxHNb
mXxx8/xNYx3OgvZk482W0ENHLPq4taYeGHbBast+TRooF/zt3yJSN0ZRP9GHa1tX3VOUNe8xV9K+
mW6DCaA+gpFUSnusmuq4JOMRLvKNPfJZR1V9loeumc7QIpw6JGPxtZp2mB3WElvXqH6nsf1eZ/MK
L/Dk9vM2FgvS5aretBNHjRh+PJVrfx65AKE0dzM52/0EF5SYkCyz5sRSp41rJ4XfCIsFMkTkWEP0
nSl5YBTLn7xTfrpYoAMrSXiWFTuqtj0WQj9YVnpHMnYbOWoUTpPK0p7TvngWbhSWepIfdG98To0f
bULgLET8huewFeiteJ3gAmB6eKPD+TN9kNavrBwvmttS/O5+5bNnDXmhZLi2oj9baXY0RXXshfWQ
5HUgYXCSGRB8ayR7RMIEFXhX1uMSmLFM9sfi0babT1zWMGTT94Zb7Ep1POSq1W7hL42bOG4Pwp3w
hyt+5BOrlX1STIxBluw8KvpRht12rC9qP/2lF3y7mes8f+1LPteL3kjJefom5HkCtzZ+3VKliFhQ
zM/GTW+QU8QetXmhUu5Mu6tGyjyJxDjg7B2UqaAztLuR7iuApdrGy9V7pXN51MZThdhE9OWuGDHp
6Bflanfjp95Mu7izPjM9vzvuCkagAaa7/YbGHXuFdEglNG9kqKSxtR+Xi+tDnCq2tmOfl7U+q8AP
lZoGpWL3W1DQjvqP+9tY3iPqb2DP7GkCfUizdZty1+/KastRAghrELUpSY/VV1yvgJGOeMpz9THL
KfesHml+ZIQymrQGW870fvPYLnw3JlFLG/PDxUFwMxHeyEeCVY8oeLY7DKEDPVHCnB6o8nahLMO7
C05tgKpsS7o4b2mj8VOODF6H3lGZ9POwsg1ZW/gSPyqFi7V4fUIQsSkGITZuXAjfsYyHht6ByFvD
voe8oNHnaMy6Ly4H+7QFxE3Vj3yqZDZLVgPzByAlc9zdRNjElIDD91cf3glxQV5C+Rj2skUrol5f
3kmG/C7HWa5JCcGqVLUAisAtARGKXWoDd8OYmptnCZzJMA4M71J7yJ14n3mdRaLEShheHO9Diyzw
q2WXdN2OhgUb3f2iIjfOyY1c7YEvqib6+1IEXSfDr4Z+k3fiqibeRzOCH5CVLa1yXKuHPm1PpbCQ
zQw7SmIG8SNpYWa0/UUiLBJ8y/W9gqWnMVZ7jUOA8ksapfu8gCSS0fhwY/WhZis+lleHPCeiQVzw
au/c1vfF0I/yrWJzeI3nDgAx2cbRdIzqa9EoJ+zEL3Kpod9nFQzjdqSPl2VfWOr4DOEEupl0gGql
CXUDFwq6OFFumqlM8Y0u523Uc1O26TopLgyHL9s6F9p9aJ0DckXKEO8tJ4eVI2lBskw2kCW4wVGb
K0x932rrVV/Hs5aCMWR3r8yeKU/e42qsNrNj4mR+xjcKnYr8Mq82N8NkM8gaNdphCwlk7R2KsxTc
a4fiBRwRnmVSWz+niMpdx9Avfdn6WE6UQ8m5qdxskRxWYyXL5K4gon0b0+xZUFfb0lUDwhIo/yN+
u58lTZ1UEuzS6OXykXgVR7fjQCP7aopjFu17rlEDhwQRG0F9rWTbEoQjBfCq6wO/MWkqOCXNvUxf
JGtAGbxt4YROQufNPoxt7uT8aSp2HQulm54JYXc5UA683U29qEGdWrvCLfcLS4KR061iz79QWXDy
uXjS0vojySt8lVxYDhf0pXCepry/QsfbChCDoZt2rprvplYXh9LIfAeZn0ws5dLvp/zm1EbQrM4m
V3+wTS7U7MI+cpzZNwEkegoyXTn5bfMd684W/Ywchar7663hmLgbuTsw+pRbb6E+IHH4HqzfsIc9
z8Qjs2JJ2Rkqu+8fceP5ddQ84FeU31/4kZgPuqJlkBAKri8rS49jwHCPvJosO2f1m1yVgoXLLuDb
B7DCiICulw9y+/N/ELz8/y+VT8oHGctJtnNkG+jwkZ5KaRLKOWs3bUiID3uJSHHJkANAUxr5Mhgg
b3M5LpYImwnuILhQvB5LRXmW53tVQsgto1MGe6QUhe8BP/O18lzs8/sIUYVnqbyfmG48RWQHhA2G
UcLIrCyKlux/7I5TKf5Zn2TFRnIcnO5PXVibDlSFPSzju/yj3S2nojgoTXkwjL8swoXWFYr7bHQi
nKCfjW6842oMcvaWrN8ytc07+wb2zfO4vGA8v/PtjKocSXndS2VnGhYno2mmP6XyhX311hZ4A/IL
j3SinwrapE64IuMjSoyJYILqtROsGBaxwpm8TGl8r9Cudk1rufxe1odmmW5x+tNg7O3a9d+xO6X9
GwzRAC+SiwP5ktdnjzRQJ+X//TfE871lU1L/OrCFOVgeJ2n/QrxggBoHz1QIbrUSv1bjEGDYtTEd
BodBLt/4C/xHJeNpGbIi9xLlFitAexN2DfxQViRvuyiflH35A58vA6exmFt5TvDm9GsNkE8ErEEe
1GGxltTXLOfFdFTfm9ITO6pb4n8Ye8vP/xctO1s+nzbbO5djnQhmi+yUVfTvXHfp8FLKsrv5YA7v
Cq2YGqT88ue/oMwd2xw/ZOZo2fNlYI7d8olHY6ZH9w9Hgyw9q9qu1bVw6ZqNRlNi0/2iDuK3ysRh
Y+6TWdvIcYFXssu57K3Laz50kEapUwDLl/8euHCqN6+O9zIMj6C4VtfK2GO+Smw/o7WkYlPHYTyw
iPAONJfZ8YeClITRNKxbCRCspwMkzGXrOK8K3BANgzC5hTtikCyhyV5+y+CEmRM25RA0htzODNdo
05fAucvlkYVK/wjiGeYupEvvgz2hpbdseJFrUP4jGajYlfLsVaOK6jtQ2iT4mQI8vEuilwxEUwcb
lLDZiF/5D2Q4kEtc+UxInxg7GdPlexIFpKFdfqcGulHyeF96P4a4sFfi8YVjjoDx//zxrFhIB5qB
AJatuqzTRueNoo6+TkxQTbK+aL41mNsqYkIZ77x+q9xB9s6g1DLsqT8zFXBY+aR4Mp/HiN07sCxl
Lz9IUjxeU0WBMQIEJtdkpbuVRIIgSvNZo33MwDwUCJ8c0/+HrshodvIWpwgPjiDtETKxZQRowrCP
m2crj4/2DDkjv/OFigcRnEnQoTQy2wy0NfS+HE69HARvk2L9CytG5YpFSGGAiHrsCvbAJOxnrzhh
/hwUwHMLAbXRzOMSq4ck3WGusDGVV125CLmeOJBzKlkYG0vLfJaHIE71KqgDi7mzjQvbaY6bT3nn
n6j0Mbb98iDX3/87zbplcI3E8KWRipvKTiTfhM9hVsKsaIKGNtI0woZVQgUTEh5q2QoOgPLK+wju
cNmsHsVYws6+plkXyNqoHF2xAAzwN4ZjNmU+oxFx5hdz5fe6celmLvD1h4z6csWibSWK3qeouHYo
CzyS0q53D0X85dGemyjXcTWTO4knX1YP9g4rNXb9Zlx3NcNpKa8VOQLJwVzMO6v9sgzqWvWf/0fj
/7fs6/7qkfoRA+TXZdOpFxf2PlQHuu3kfmd5OxlzZJonL16ZncnsiI/grmh1f1qZ8o53YpcTXYEu
kwgyW//LaP/boNFViPWF4CA/Q8esSyXcZ/Yd8kTXfFgWbQLPdWlu/30FPQ5k2pSynFcx+jjPyAyo
JPzEsefLPZvZv0K3zzXxieDH/vQkYLfgBnMn15P3irUgdPXmKZYLlQ4xegN+rbhPPS03mEoXxobc
anJxsT4zjkZZ/pcbmMWpquKEhHGn2C9Kfa0ZWXsNSdcuA3QOPJMh7NNWl1KnNzqXtbzJpx70ijJE
8l6x9+WXlvNd76VjrUciSNjAy/HDjRma5GTE+o5AnRMKzNj4w/LThozKsPovXdFWGyZ39K7p7zgK
BRakUfmZhlE+GV3zjrr20WD+6uKIvdyJTqwbrfJOOSBHqcRYg9rfFLIgY84zgXIsXA525RULtKdM
eabjCu6A9kM72S8sVAxbN2P6qlKw1b0kXEASWZPynER7wjTRfo/joQdDNyUAwM2RFSYzjUa9yqRI
RhbSEBnbeAk7sQ5z1yAdR6w+KAgYECInwyavtDfKU/dJv8yYWI7kbZiDhUb5wLxHgEZdof2wNDr4
QjQXkHuz3wtOdHONqDtz2S6GK+Hl37OoZBwnGth8gDgAo2dvyHJoP0QlxCmDoYH5r4aL/maMsT+D
Fnfew78dxB5ulre0NGAzmvvOKY4y9HXNTPiWkYe9wZ7GX5S1Qa/jbRKbu2JaoJNWG7irTr8625qx
kNs3sry/o5M+0CGKp5ZMzVqft1iAho0AEqmznUEanOjTTebADnB1bFg0hJWrs7fMa5NBhG3ETh4m
LouJtFIbaNTAZ/XLpzW8yxCgxtZOjJ/V8iQPFIvDtFXiNx5W77nRk0bzr2TmIY+OfPjyqETSEIfA
+a1PF7Utr1DbXkswFK41gddEh0FSGrTktqjGF2PE+uOJOLMaSRokO+wxjuNgYu54kNjsdlH9DGlI
Zt18K0cpMyy8e6eGDrQZg5zyHwQ+7GXIHKf5tlbH2X2vh+SBcz6t3qyh2sgP5xNzQP+00U98lupU
u8iKLzwCkupyoyH/If2ZyastrAhNIno9J+epGCkTmQ7Ysfx6kN5LwaVDXuyXyj1nuMzxPDLLJ8Jo
83KQIZqP50//QgiL419AZFo9nEdRtKS0lZShox9+7VlFbvk9uC0XYU0liHUbGlplxXJO8ohDSwG3
0GWGa6T9jxwRIdPyhfwkovo5UzLieyjZgZTG1PV6X64x9AJPFNLlgCk5ZXYSOvcx51ZF98wvFq2c
O+ozy1dks0p78tD/h0GG27mr9klcvjd4MjLukg1DTCVSF1UVyhdh+cPGJ7mOzQd5+8qcfifUnwiQ
QchIKzj5FZ0MkUpFnWO5jIPUD8elvKewtlVuo4Q5LgOkRVX2zUKPGQ+y6oFOnzU9M3U57eX8SWnv
cSrqPe9Lz27qkEv1SjJUZt/MWFQDzrXFe8obdOSNxV4x9ReMALc1FEWaPWyj2tpXiDR4WcFfks/F
GoNE+NvVy0vhVherLAMNxvE8sMC9q3xVvFD9tPtsbS+AQljO2GJ6BCcCzApMP6jZeeFezmjgQiWx
BPo+LfKsAyz5kRGZwf2XzOUsOPDsfw9qbhZTDz1OeGZTfidNnvazSmbP/VUmS4Wggx5kW5lfp6CF
MqxR80goE6vckWDLpsieZOLxb/zVa6ki0i2fzOE22KA/un2o9fEPhPEYZLcJsnUaYBA2FUTk4dHV
xbdawOXPi+MKwGItkFZ7tDEJt7y60aT/zNHT6y0qja1hrVCs1MXcxHoMn1PyBSAUNCkwmwqMKzVX
V9E7HOG6Ge87u6XaoA5PuuJcxxntMjbi3AWtR2Gil1hr2Og1xKYEetVSyw6d5P05ciyLwI6RGHQD
9bssm5e2pAivVi61GQtEiEQGNVpHXKgh5qRmEkAu3sMqvC1u7fdLdTZ69l3iiGKflsvs0/aqPixN
e1iz5A9mEEoAecw8dSqFbumZiPjB+06m4nFNZ1iDPXIeJ3FvaU1NLof+DcUTx+YxAjlNIvUTE03U
eWDeQQ/75AmNyp/SrSSXzXOCtLLGRx2AcAv7Z9mvafcHw7tuU/FiT3UOxG4B4+S4iG3ETGEQ65Fo
E7vRcnKpOm2zcQU4griwaU2d9KYYcZmbrf2wRrc1dXGJmh4adBCwY4oPq1vn4wqJe6TlYFSmaeCs
xt+SRjRhUcYf9MxcKPsjAbNmsmHVXgSEM+WmR6hHgLmPkO40QGD9NCzl0UsjdFVD9GktBYRhc5i3
dFyQzuSqFZjL+llFGlfrvN0OTQzHX0UloyxlzSfZvPsklvOk4wPpzK9qM3OhEckR43gYclGFwq5q
P6oIpH42rCMObAgM4uZxXJrhVERxjRqG6t4+VXrnMUvKI96pYjdD4IcZt6Kk0OyUCCgQS6mzy40A
vT2gfbpZ9Lreqkr0VrhInuI6/mvnBC9jWtyNLIc1JhW9LLWoq3rTbmiza5oqqV+v2dWd1Nee97Zq
71E3R7gWTeU+LF18K0FGropZPgMhH4alPUzwN0NrmI4mPs4mZRHfxeFOa+arim7tCpyqBz2vsp3s
JTR7YgmwguODEz42vS2z+Sl+QiW4HtdFW86tBaSnVW7io6GvkVZETPSKfKBL280yVwYX0R5O+hLT
yy1xpvOgj+VJRyXpU/iIAVma5qR2HpWyjhYci6NpYRGP3jYdmi8lrX+oQ7B5declNUcglIzAbXjV
r7Zy9m+0RY/x0x2jPwt6EF9NnazfaLj6fGVmXr3zqJjcGSNp6dQW3W5sy/i0FBSRkEOaSUiT+WKn
Jy7VXcc2rl4l1EPKfBwi2zFCNqopUW6xnzHPe1J6ogh0TMpumt9gsV8P9hlrQvsyK6uBH3O3b3rz
GDneXgXVrYr8upQkVlCBjqoOf5FSTWgMQ4/FnvqN4dxbA3HQ1hSEXBw21iw6Fh0gMOWT7KZb8Gpd
s7WAZd1wNpbBh5CCkMoZ2ccWYUOU3jkzqEULyg59ppK6QdEI5mgSzzqU2rDRiuc8G6Ehl+XeVdGP
5fFn1XTOJs2yJ3rtFdtoIN5n+mLsOnZdaxUfY93lGwAJKJpduTUjLv410tvCXR6H0QHpgYBN5zmo
BxYpsjU8Lpp4tBXTwle78bMqAmjm6h8l4zlP7L8pAkuTooBJVr7MztNqK4HbNxd7RAgYQxKBlmkB
BFbDFQhFUKBvSgPJYYuMEN4XfD7AI5/6/L1J7VcR949WOvpWR7jSJ9m6jFQDrBJFtluIIKutUFQu
2zRTL/aiwbFe5ksxzzAMIs5ViqcH+SQtBRFnjK4m9HoWy7ad0tfKVCG0ivkmhbexTt1ssvYM1ju2
GfCAiJ7qXClbx2u+BqQAug5toKIjQLoqyHpUGMlxjNFY95hl2Bd6ZhbEFaCekWIv7kZ1FpiSdV96
h3ZNkI7rJyDXB5QQgbvmj8I2/1o0tEM1hjfjWuaPukoDoCoTNmQz4ZBoK+TUk+XrlQ5Zf7iiyQsH
6lg1V0TAlBiZrfUBPf6qTxUC5yJ5S4X71DYJgl9wmD357yVzncan59cumvPQzJdAY/zMsr0vbnGr
tPTYCecJVzyFv+BRw9dxUVfxV+70IsTQYgzU0uCiS0lH06KQwyq0sMeLOcMNKAUjdCt9sm9Fqn1g
0uL4Tu5wpieWF/YGjA/EWHPQelmxcY3iL0YrN11tdmk7qqj+bEB5xd7GSv2RltrHqNrfOXZrmNuv
fzoKDPXUhV2xfjR4oPeZ9ma0oJpu2e8hlUCPHbhSVc41n3ogKFiaNFCA4RijAaY5o0Fl3FDYoYv2
PdIXY2NFcAkK+yzsPsBT400Xc2Ab+duqlBTxlPgpGpeT04yxvNBTFLBn7iMNRWqjN65LNJ8prb5y
cHw3Th776pIhdrLGH2jaYTQlrCblZaJn6RyRRYzYSiKzbRJSVii36Wo/a/N01gwk2XbU37VE+1LX
5mKY2SVqI7EZaZu+XcEYxs69O6X7NtLFcjPHrGor78b9vHq5n0OD1qx0hyXrh5iNlaIcMiBaDLWb
YTY/jarbW3RGhNFIc9oie85q6uh9W6r7bpb8QeElwcA1YUjLLzvSCq6Ls28U3eNokUaYuTlAYp/3
+RI9zUsKeFB19qZQsL809QkFH3X6Dq6o4mlg1PFdd6NHR19eOayfm8w5lT2XW9NaHyyVls1NK16o
YGEGKmapOWIACrY8aU45F4AsHgagdJXTjDXoNDBoJJ25Ku6yA5wlE8QsxrAMVTtARWc/6aV3dJ31
C257tq3nrts4NdeQMVGPbpLfVAJMm+QhfNjLLNZz47o/swFkmY7zPtaUA7yY7txOyaGv5yzQlPhl
6KfXhSZGgcCxBgrYxMJUzU0ziiM1WDqpKXuIBimFUsN3FnjlzlxDD2lI4bOAC9I2R2O0QUB6ni3n
1hQlvIV1mrYrWRidX5QNfeH3lT6E5O2HFvK4MtYfw4SxZM9FZUDf3Y4rBS6tC1fb+W0mMlBNRWOk
9em9aOpzqhoAl6VyqQxk6ZiBuhpVlV7As3EWsW4tvfEt4bzid7YZ++bQ0E0dB4IUMSOZ3Mg30TH5
nlEqMgdti2qn3hYgI+gcI5h2RLnWuOt8UYDOlbl2omDB1GyTjM4L8uydV84LDhsoE9BgIQgu7jBU
zrXdvhI39shGApidjybwsaMBHNFArZh1fEmzlqtbdYywZ8AugtIEHSUqtEVJ1l1Ly/sunfnbo3kR
RQQ6qFrjdc3clzYRACWyxba9q2sH4l+JCsV9USp9u/bNXRGI3pQ2Bp3Ug1KDYKUY+9Rp7vmIaNwS
5Kw1TahM7aRY1a6Hho12/54swDsynpdocDqZkMo96rCyl5zUz17UNzdbfrPFvSf1dGxj7dHS613D
BTVurVetTA6ZO96rfDpjFfxMx9VDlnln0xtZ3tNU+dHaXtK53fdUy32zdKgvpvPJtcWBhflTWFlQ
iunaOvpRycenBn4RjjR+M+mkX6TAoVicZBNHJRWZIsRW8ViW6Td4xXZwWLujGlPaJrKQuQ8ZWWqq
SNIQJBlofrI5A4xUH1bZgeLnj5wQHfqiq6f6Bskz6uI5hzQ+fWLX+mAZY8iOP3t6HkHkcE+rolJJ
6ANLa6BpxCeqseTw1GRSw4FU5D4YqCZJpSlYaCcjya5Qt3eJiK4j6Laq1T/OMF9KEvC5VBMyC+Wj
15yjx90HyTzNosfo2E3JSZscICLvIH85Ds4MwJPsakALFGfhasWhA5m+jQVUIcQNdHbpSZvkotOE
89gkS7isyaWgK5yGnGLplmc5WAXV4E3ODmwSG85UOR+MqTib5hzkGbAGwIPeRwf46Ak6K++9XeDs
g6MIi9ZkANRulj3aDkjxqh110gynsY6AAi9A+UQkDcZmslfrmnhnPc+WfhcQZlHpILCj8jtKRB9I
MM/bFyMvQtkYs7fzUOrNS6LpCNEBLLbNhjDpbEqDqGel0B2wwSIFwaEx0PtXpzZ3qc7p2+TxZtWQ
G3KR7OceHiBcOyjd+xyomfvIXp4s2Az6UQSPSJ1AZ4gdfEeeZZ9Oox90MnWHo1+vOcNS+wmBw8hd
e/5NHe84OnYXzuO6x1bJn9uEBDc75mp3z2FaeWMlxflgCVpxxW8ClR3oaUsflols2bUD1WXdNR0S
5pIWNFwG5PdqmrxDJ6eZ2xmKyPHo9ggy7HRrDMausZuYlrnosLx0rw/JU9/EEaoz6qpGdKiF1NTn
WNCabPVNKUZIOl6I7xrwk0oBAVOFMVL8ThJfk4L7pttjWoeoZS7jUGNGFmbGQV+il/lzOVQH1Oov
MoI0bLDBoJjLKDdLfHboZKGjH5rpM20B3K15+rSAUBpcoGjU/WmtjJo6ldcRkXekjruWS6Lm1ts5
bYOOLnYSknWWKTC5necl5ACWidwt00i2pQ87r43YuypFEmq4+G9ucI/jpI2nc1e7qKVK0msHiETn
Czv4shmp6qaJrFttL4el71/xvrBM5L0yzvXGerUJofIhnFbWQvMDvjjntUpe0x6zHJG/uKS/LqRA
bKa2s5MC4bQfTcOR4y4R3A7LQGKCnwRgNeCUgbYS2fCMjQKzVij5hLMbrZPcuqVgNS0cA8y/hSUI
AtPxd241F85KdjXToZUH4QvloEAOizesQZ6sD9wrjolJi3DcA2HFcFKwlV8N7uFjnb9IV3C6aDJw
tBwa1LcaTlEKyK46FH8HpaB/+PyWr4wPYXmqeBHL+oO560Yd2lNuRSoxTGDkr5Awjbc2VmIIiAwD
hGjRtIAxsMYVpNOJ+YLYWfY1rMKksMMB04gVDQKzowbof7YyJKyELAcZuhjbS1Mpe3TtmFgwTYgs
ylDDoAJbBwsNkM0UWdo5ZgV2unFqLJsLPA9smF4M8QkXgWU694yk2pFVrS+xl9xGNJJTXp0t6k90
Gu64DUbYr7jis1RbuoBc2fnsbiQLutsGaOGSDYUPFrWxw9fqSIl6NORVB/IBaHg/k2zbVtgl2sE1
BhpfpifZL1HaSLjrzYaB0pt/Ins5OlP+bfSUMZfFPs5m/9bn6xFuXwXzzX6RYbKae8QnGtyU+axn
k8+tGbsOmJyNdRKkQGra+PIYmeuPatDe54gGV1OKgAmqZjs4gcFiTZInddaPFrcjl2gC6eSx5xYz
SCCwD824PfZ0rRkgTZtt+jTZxWMG89suINpAfCDA8t5VjpeEbTzONfrNarjYfNhkv3lEx3qghEUC
K6euiOYLPTjHaqbmshxbEW06hURirI8SRuy4acmf3HqeHD3dp7n+iHs+9Yar0f9Wle6ntRfWXhok
0LNXkT2UKQ9uVAdN/5BpBIp2mbei4q5f5lQ9y9auJNSUFb5SxCW0ORgX2lUq6JuvHcPiTGMgp6YS
EwXgwR+G9l0GUGT5ftx9yvApf53h8tVhnTVxQMmDPBtuqRq/G0v7N+7fKA2QOW8zkDVN6k5J8EC0
KSfpOuZRk3katJqUaH7q8/RrxdNx7dwnI6EtVlHs5UhnLmRf4NYGpTKqEIg8Y8BLCFIrhGmXGYJo
XAGnEzfaETYuGx4G6m4WAq6MghVJtluV9UZsoaSdQR/p7bckOhFXrvJsm9XigCIqpEnIS90aH4aL
uALzHLVZAjwp/KKDQRbH/jLhQeJqgalA3Ln0c34yB2MfzfXepMIcQwGLhuI2th1NsNuTWMYQx67T
wmHecruK0+rJc/hz4fiUxcJZmEd7fZm0L9C9LT88k85pQxHk9bKn1NExLXoMG6E6lHr06rkjeidv
3noRskW98KQi/2THaBvydU/99rioI1ccEGaH3HDG/F5zo7NbFeVGXkm11jua3jBSkHxLIxzNMB+1
XQnMZ4TD+C2jPymg1m7tCwpW+KnQ20hu+zI1LgbSQzn7tYN70fKQrzFnIBk3MmEF8mFWRiGZ1oEu
J7IvvG9zEsnJNrUFoONXdkGlGdqWHZcDf+T8xuAWnWAmEYN9zavcYT9iEVctnQngY2CYt950YIhW
eHo3YUy+0Kz5xkpujIvsqGiw32aMK2QVyMuuIwUGuDx7eRx2POMihfUUBFh7qYt/0Ng90zqNYLnQ
Q/jL5MujLrlFA28M/UE22DTYUJO4pN68k4+aRPjoNbpcJ7jMcIlE2IU3fpD36HuR2vcelylarJWE
T6bJ4J8Y6a1Z24dOKDsZZj0+PCfnW5PkkuOJJ8dmANDj9TaF9yvnTR66pbPcNY2ec70Vylf2Cl4b
MzYmXmZJHuBUQjaGZQU0/XjD0/MbOX38yNxsjwWxJskavLSK48Fg/hkHqdXLn0fm0F4xihwUjNao
KegIg800SK1pWwikx/peTsyUt7zKpWNnkQ9h+eJwZB9GEfkSfpTH+EAwb7xPDPj+1O2y5XA5NvT4
cxsTnPNl8Zx/ZRpEUAS7ek23C21uXG5gon+QSR5dAmSKXlPhyKefHNpd/LcfuSwWbz3RrSb1l1sc
Ksusfcn7WDemOEEuQUHIaI0YMH7a2LX5ALcrMalFJDHs3trXKVdEGD/IbZIABM5DHnhecjUXHc4O
RD3JKWJ5sABl/pZMJjeAb3OGLMEHKl4TDoxQtRpbuVJoZJBQy5MpTge9rwTVjqwMl5KUJsxkXw3E
ngoIAunP+ma7XxXIJlAlUnfT52Dj1d1VKp2l+OAjqrixM+cKeBGwnrY80hIXDa95dDNzb1q1n3u/
A3Cjbt0G96erqn+5FP1Rt6P7wwlX8umWEQUmYOg/76RquWmZ8AtsyHSysYnMdWm/waBCQ8Q+vq7h
ZFDfqbOTkqPu7+I5lN8c05Gk7y9yuA2gdb6uG7gYjd6OltKsY8N0d0ZOzZ1+FQobBfPGnUzwZQqr
eeOhI5gKZyT6p3J/bXrqbV7CHY4VCt+BI2etxz85LhFygZYN1OpmL1f4MC/QEyJYVep2po0hk5DT
QYL2nZz7NlAfRokgQhNZpdorkPX7Hf8y4YxnML0s3bXRIijaYiFTL0+KIr5kwtnSZNioymNqgjko
lGNi45iRBFEH91ssoFSYtCrHB8syRqyBMcWWUF3i+BeXI2YM+klGpmK4MdslF28umkG9JoE8N2T2
vK4WpLz+tZ/UoOIqLWe1dPbUPPt8OSXOSz1jElWo6H2mbZ+C2Lf/8XRe23EjS7N+IqwFb27Jbjab
VqREUtINlijOwHuPpz9f9J7/3Aw1NGigUJUmMjKSVm7j1PXJS0iPZpLlZ2uLJQeGnaqq+afrjycG
rylXYVgIlCMTl20c2p6yMVUb5QytX/XXIw4wrHvIBv5jQ9IX0FCbokqzMIaRpoGL9XCo9i82TVlB
e0ub5/eSjER3PRIThAGheLffdoQSnsGEoiS6JbM8Ivf3YTjPtt8/DAZl+M45pnV7rz/TG2OU542Z
fsKLfw6JKsqCBJl18d1dkvsJakMyskwAPfZQBfUXgnjqJLqx6uBGptR7CJfh2k6Xo0dELX9B2vtE
tXXCqNa0PGy0CF8sdrg+4+10KmOYfhFhcd75//SUbOUIPMaoMshBGwszUPtf9Fpe56gih0ofve0l
C9EwIHJwoupZ75yRltctoTsD9m4s9yVDSUzpZKOOUJr9vqVRP10b1DW1IxHcuRqW4i96RaeC41y3
1ZlBPafURmoC80nrVsZRqehZlYk0E6qx7DF9Tr+ecU6FHxyn6g4bP7AQe2tpSum58d8cwtmsLQho
oNGMXwIlOL8rsbxMNaKGjZWffUg9siLsvISXSlXbSt5xYVce72H2P1MAGG7t8nnEKC1xlyznTuRO
s+31ZP0hbEoQuKGUcMV2sj1avxAe0vjUBy1KmV4+nXWg8fGoELOOYVBP7rcIAS65C308B76Z/irA
rmiPpixw2T6oaR/0wCsFOL+bDhEglzs9KWRImndaVQlsn1oSePk+I6F9QauPRddbJaxXYjoWzQnj
gk/iG2woG0yKiBKi4IxP+T/3J0ts0EhdIgXAg6O0fZ3RKeMziRnlX1lBe/mnZwcX1mtcRs8K6bie
ctiZuLKBqYSn4qYaaMkbHFq5AvlZ3bZOC34VH64t1TA0AldT05JRMGe+5UjZ1seMWcR2y7Fqe3Iw
nJ2mI6wOSjVQkpZrE4qLDmaIhKGs5sb31wr6H6cjHlA2aVFSgfgG+hsRZFXFp1wM9kZJ/gBnQCcr
bahZWa9VHb3tVO7l09jTcrYKihQJg8Qc3fSXPkl7g7e7E00EhJrcHiIm11iegLxIMTIxDNtOMQo7
isez/PQAp4NnFRxgk57oQxLe8UJGFXBcWLPQ3W58032ksf1jDmhPnydmIRrnFbkJK/hJ9hhcsYXI
SzLo/7t1XIv9qZ6NH/FCyzT0Gsh8VwZAJdqNMLo+k66EWrIfGwr3g000XtCkyn7CuSzynpF53bNc
gw2rNRm/wByj66gz3wJvuo9Yt9Q3jxnO20NNkK4xeuZpZNhr3nuEaGd9HznpJY8gp6YKvxwD1j8i
7EZnwIE6bR7XGaqv8+kEfAj5jkXpcyNqD/35BqIS9nJ+Fm3XiopTPZtHHZaSLZ/b5YeTwPNgeVdx
sooXVFO/TWYD9bQy7hUVOsn7PmePyZDg8tdbrw/ucofmb16sTqDCmSDGIUAJiDoUp4g5yKehtvln
G1fu1s9E1JRpCW/G703r3+uAcETrbrpkD0puLAP6VNcdMUbOVJxGLFVAiMS2cLL0VnfqEdEu1ELj
2L2egcABjGifpFrqfUFPVAIkk5BVX7UNS98OTitvvREltNpusAkISupUD1l+CpzmEO7edzaRzixb
ijaUE0oTj0o03PFkei99D5GGqpeZ0ouTJTutYsiueWZ3PzM/kNbpmxVOTs+5Rh2UigWxcF3bzyn8
0CXob5vOeUA/CLbCAPeg3jiC/a0cbeVlSPflp81AkRl0OBuAtgZnvTYDVXHoIMO/MGL8dcARJHHw
DKYjalp7Pc3jQ1OU37ohe1ZM50fh/WQ6iCD5Ty1qtkvU/lrt/rXfDKDV7Jms51fKeWC46r3fGW8+
FDclwFqFwBn/xHFzGnIiv24rngzIVU77NxqDj7GlT95fuj9gzcH1bBXU5/3eO6aMbDzUKMn0PS7d
9QdIjtOzV5T3EB6vrGUBk3Qe6mV4YPPe1aiiWq75koOOo+H/EBTZHc5wj1ETnYCptQdUioxAvLVh
bWR5lKe5gG9lnn0UU0fyZzwglYVqnHFLp/Od2SSX9F2B70aiqkifM5OR5SapqanVmRrgDkGwPaVZ
+K12vZ/TFv1oerrZqW4hFPdeQGxW3j5s+3lqor9DiU9zN2RO49y+8mcP5dWQ1vC4Num0AXusw/ol
Nve/DrGjXWcHkzRRLpGGiLM1e3eKB3IwtQEszmDDeISkNLE9oxXDlVZyQeCrvYNxQecbJo66zpFc
585AV0Y3PKbbv1Zp/+AJfpWbCSW0L7+PVnSHkoF7CTa1BIgqsGVfrCg7MScAwKTziG+2m2DjaHBo
aoqYCmAmCtYhc/7cdaAkhHehWww5JT4X5wJ3DL4bb0FRBNxnpKgOCyYfUvNzZNcn3EoFHWwCr1gd
JvVilyuaDcS4TX/aCg2YUFzPKhb8MLaX4D8/NVjR94Z6Akcavp6yQyR01BnAmGYigIY8mc+UP1IM
xX0I9pNXRgDhBO2NG6Ssp+zISguyi9tFyWtr3REOcBVYPYAWJLdwDXURbiIwKOKZFCGnl4UuGs2Z
VICYz8XrAETBR9T5l4FColHXAMLDgYvK8Cu44oqNTyMJJ70gBcFAEwJfGk50c9g0I0gOUyNnRM8u
ZckaXF0uk2eIuvoBQEsgxSWcxjjSMfFo78iUw2WMWU/x85if3Kf0EFJT8UaYo8Y7j6hiA8zG31Ch
rsnIF2x2jEhHm8SIpw3XYxf/jZsQ9RJIIacF6ie/12RvzXjuMYb58qC3JQgWFx/tPxXD4F/iof9g
3bm+Hkivmoykzb9geGuVIQSW2hm4yWZdrkVwYMGz+H7cC9z7+kNuQ69Cv8xf6+WxRcyE+iYCDNKi
IkFtLXgOX2X0hFQmRKHtQA5/0MLzCxlZ80LxeVK7CCGpZf1ghbDbwiTG5oWd0/Ppimu4Pr5a/4VV
P4MNKuWvpj9chW9akK+D6U6wFDuBt6RkRRnogkuWt3W5N/wm/fkwuyEvsqxQdtBVVJCd4s+QR7ny
wJkswnAFIDYsHn7UZW+XUkjFk7IdeoHqxU3hANpCJraK/g6Sok+kwXdntHRhGm+UMAClXCf5bfuP
GekWCfTZiqd7Got+ETeVxE3L5hEBsCAkSa55T9QgsoYcpsCGRueELM5FFBtVkYMLKWSsvSct5hTu
9KLEWt8B6Q3Ls4+LV/0wAgZ5cVi4D59MN++7kwwOa0aXCNRExCuaN5WSs5j81AWea9nu2XG1w2eY
lS+yLoobc3Z7hllgTMv3HB0SllMBtLwkHQfsfS8513Fz7leE2RH6sgSZ8ORuXV8ZBoXI+uUSZKL7
uNz7/n4eivhaaURZro+J6YJGtdEHy0qb2l05vdFveFBVe/Kjn+UcnavQordKcDZbiTqfVaExAnkV
Zz0437i5IizVkcg+IQ/iv5U/P9I50aeB2oL4U+6TmxZAQ7cQvyk+iV27dy6OBokR2PA+3Y0DvYMh
sOeNT4q/LuH3uAP5oACfleXHkJPfenh0NrcKQf4aPiv/YRUUFLRp/XBB4aDp1Hv7QkB+ZJimsrrM
ocyUVGrE0Kxwb+keMhc1NgpJ4DdLdsoCOAeef12m4bXugP1gs+W0xgbNNDmkH2tSef4NSq7dJ68+
XaHmhExw+Oy7T23xyoVq1wUsK2+W+O9E0Q7FzaOPgUt8+6mh+JvOxsMK0xbZOorC0cHPYh2L2ad6
FIy/mgWIGGNWZe0dUj8/9bk+9XQxPI1Hs0gOsKbpg6Z/k9IhL1SQWTQAKlFt4ExwSpU8+K79fQ0Q
uBn6FpWPjYEJjH3nlrpuOYO0XbUukdr+wXz6q9J3D7xzw8KccLg6MobewroGryNqrLRXf8fs9hsy
EX30uPfo60KsmM3olLWf3Plkne3mTdhjwExX2XKCdt69YyO7YmRYNWSLieR5w9b+MVLQQhRIqSKy
NdeCWIhksBUZ7UEpwZA6bJT3D6TbwkvZN7Rv3wpily0fIHfoirxO9bpwuA3m1IfRCABP3H8/5K8F
WQ06CXILcCdOs3XWHwyqrIDZ84cyFvMCyOG+kO2ASLk6SdrVi628rqQPbDSCSwgSxu5TFstcPmbB
WzJsd0qWVsJVPzL+nePkXoF75My3HYY2sP/S+JRn0Z1ZOZ+oBx2IOwDlDXrKssNEfweXF2mwB0Z0
Vxqe0d1TmViBywbymKXxWTyRIsru2ty/c+jGnMEIEY5H7ospmQG0oKK7UsKjgo0KMTJMgji7lWYw
NJXWPAJ5f3EmEFr7D505B4BIHWOGjl7SuQTFfm3vRTLK9lOODvZu/djdlxmFbxkIP/f+raAar2NP
hRF1aRqHE3DGyPvu5hnCNcztKDJi+LeEowHzGAEoyImUDawfEJyhjj9DjD3oKGH/kSgjs1E6Cm4i
S+UYpMDaT1jOKVbrSTC5B/n5xXqzKIykLLHSVFWg+P0JoyAwJMzodX3Mq+GQxbTgsmT88H/mBlOn
p9lAe4V8sGEF0uKllP0LjtOZ/1+4wx2x40Z2Ov/CxvC72rz18qCsb+47IlF4H8QlbAr5FyWZWmMi
jxRQumg+SR5xjG2PZAHcSk4rsQZNXxfERyADhoDb4ubIThbrjMzKSZAFn+d5D9jVIflXFcwmSM4W
iTy/NaznbkZMPH81aRXozVhmM23edY6yF1LqieYcKi8UHXXnHPScXQLERRJxpbOJX+ZnYt3wyTGE
gB46aFIxwINmYBShik8B2iAVOJ10Ro4xiGQxlcN7wMbOCvjd9veh+RPUETuhKnxPb8YaItWPY1+q
Q9sQelhkrihTxN+bBMU+llshe7LjV7SqysWVH+dzSNd4fs9f6liUSavVcFHL5Yc6b4LR+f3/vuCi
LPrmNqs82TFDBthUrD2LCpbIignL0GGZyzt6Hh0PcLY5knnKPHARcpbBco779vW/vWBaHwvQG+5I
1U6dNHWleC8Xa8I2ksU0OUpclTOv4+yzx914ZHj8P9zxuNs6R0eW31n0jW75bKMG/ZZ3pyXp5sd8
U/tczC8f4G+m1xRwhnvhB8RFS+jfds3wpEPHd/g+E3B5lUPzLSJns0nLEdu+borLaw2K4gBezs3T
/hk1nxapt0JjlZHJegkpCdBSEEnWhFVEUIC0BgzCQAjie0eZYNjZ30AURNWXYiNVmu2lcv7dKYsA
ASATbn2ssV4R91CtuXyhgF9F+kh92mzBIrNOMAxvxK0SY4IrE7hA9QIDTWCHsk34cwKzFTFiAZCZ
lx61xRRedlNxWOwf3KgAo56irU7Rbmk1pjUAPsPXJO8cNMWFHFUFi1ydL4SxhML98hkjoYR5t6zH
kHB3B1nxMtqeshcH6k7CO9KdZUt8o6CRmu+i/IcXmXj2FVN+XnMgtQR8SsYUXEIPSsNo8o6NKo3P
mTQttbITNyTXqSMPGYdt3obBY8hIDGGua8jQDv5cAXLSfupbFZVBpXk5lTkLeH1Mh7vJv9SouJQ4
OaxKDj1ZAbv5wDBqWQSRHngwWjAOjJ27WlgM3Q8o+IYpgb8J4QSQRvsveeelDogVQv/DvFWg69pq
nEw2DTt4ZX4CBKprWeHK+qeaKZ4SxGH69uHFp49A6Bgc7htumG6a65ZB2BPgPxdmXdlV3KaqvpNd
0rX+VRBI74zi8L/KwjtY6/OGGeBMgXPxYTLmOpGy5CBuc0/3dN7Le3AUFwqNWjt6r4ucJg9qJiW7
LPqgXJ5QhJqoiAbEMqqCckSRJIYzxL8eRgyiV/TnLEH+gFaoSxjdXTAx15shs23XBQGxoHWFdhXl
9gSaDYwsPWq+Fv/yL8GH+ImqRDVxege4ld0fPSr4VcH4KrwxyTlm17ZcmNpkB/W7ZQunmy55G3ve
RX7DRvaF4M0DhwJk0NbVbhIEwyvYJ4Ce3j8y9+S2pB/LAx2uKO+mtLZi80UiKUb7sK/UQan89v4f
+b/uiVePGYmrP1HgCL3E2KBXDBzl317qk0LNgYS09RV4TDhPAfEy4+aIpBBehGWxCYb444u7gipy
2Recjw4wuw6y12RGHoP8hT3DF6Wl1EaPK+8Ew88ItF8KEsCP9HjkZyqiQzSo/B2VNUKkHSlSUAnO
meIQov0rH9JZ3JgnPSXrtqXvRrugsYi4CJUwuT2vTKl/lOc1fdehYiOJV1lyImqwJo5QCk6uU0A1
T2y3YqRKCMjXMIQjb8nih4MiHRNgg1VSwbMj25BLx5EyAYXRYBe8yMyrJ3LjNuNI7AHtIf23SzWL
ljNhz0rEmmW6F7TEoVIdntNhQPukgRatsauE5jHk3Iqdos5OMy74MV+wAVooloEqlyIrZcqcQoD5
vb7kDj0+Qx+kHN30N4HC+l/eJXsfV6vnwWzrfBI6ypX8//j2fzVvnZ1lJaqthLwQ0PaErkqrg/Jv
ALKvs+/ukNUzam2Yp5oSZo6IVND8A3rO5+hsUuEO4zvstcrPSsf0V6sJzgvLQBgYv4cVpLpNQMCE
VebfvAJrbsR/RGUlIxSm6bv8jD6BfaSqvs4voi6AjB0GXZrC4wHB09u0e1KiJO/5X3R0CT2J7DpK
1EQJ7JoLH4U9wfHyVSHAdGP1L4XtonvljhUrYVplmEoMSz0klyI/i439WsmcBcBnpXviCio38LLK
rDthRHxQYO1C0at8278Npp89Exko3mnn826czZavVGqCd1dURMiijzYC7xaHwcQMKM4iPu1tC1Ws
ApCEm5KgYzD70dlwjbO/5jcZMnxxXEOEGRDV672bIHsUhYNPwOvSHUCf3fSHYypyHV8YJ33DrKbY
pANpOu1L/Q0iyLNdNN/swCJ/Mx4DqKNFEFF2scrXpEf2kv2+l+1VbcGbglTdmvtb2sx/U6Qm89mm
5uUNv9yNRD7aE6ZUGN9Kt3/u1xwufnyK0b++hEgDJLgcEKud2tdqwjfEGAjI7I9Qsr+rKK/lTyvn
PgtjmlKzm2JI/gKNo4MKUX/ouxsQpOowLtmznwZ3dd89b3N/ywCEx671H/uhvxFFqhxiMus1eaeE
+Z6kw6sK5GO93i8TnbF8/hI476pFjCWqVPHwIyijP8pAGMt1zxCs+zDaHhIpAqCc0vdYgdgTR3ly
aNmcxnMzVk95bz+w2b8jBMxYqjnhbDvYscj4kyP+dZVP5sscp6r1nYJ+vF1H+GwZEokFrswzU2Ln
FPghnBJqYHZxp7xwnKM/eH+y9+oo0MWl1l+DnalWEJY71b7SOkJeYiAOalTMYWG68L04EHHXvRWE
DambQZomCc6M7hRZCVkjhyTyQ7pyuuaFCQC3jh3d4xfFonV8g9gEZCnsIVElXutdR+xS293va1g/
0fTBYKTvyLQfjYV+NtZZbjjNaDOc3Qf6ab5dyLIdFYzdtf+V7UudEOYOmghw2IbRO5tFc/YQT+/L
iHGD7XlZ8vs1mB58iB9XHTK5QCB35T68TZZ31Q1fYlDOJI+XsgrkhwEWwCQdKaFmVu5+cyjazf6H
Ylx618VsPpG80uf8G+nYz81l1kniMFCxfqHA/Y4C53OboFta4r+GwX7OFh8eZ3lnUEms0pVpDKF1
l8IBVmQzYjBTuC0+uEO+7yrF0QiDfgF+XHCvaquWBBcD/4vGxPyU7g2dqM35wvpdiHlcD5Epxt9g
fnxWwaKRcw97MhAAu3wf/wyGSRJkDj/qsUoPIJTvKoi6BVrwxJEtLZlDt15stAfvMfL2T4+4SZll
sa83F7dNFBfkwREkQzmGapkEJ68jCagI9rP7TweEXe7tyFiiVWPgPqLYPdJ9el73ElLA/D5nqGGD
xZqrcS2sEWdoReGxWl8L+Ayb/SMYvvUYUXaJbKM4KJnfnPAjssEYOQVFUzk+qAYa0tcgSEXE+9TF
abbEipQ4ScKEywqt59YySloOhQY8q02SzuyeK30tAZpV98KKj0TN2FqxqYQfkpI5+fyq2AwjVhaf
coxK2zz/Pc7a0wCTSLbSapJvTVb8JHwIq0KJ9Tgs1y4FmJybSeo/ozahs3wnosKBcy3uX7wYqs/E
f0q5uT3+GtcSFN2D4BUMu4KDjboCZ3Gbsn+5jqLOtB/OMtVwptIh/YEJ75PmFsuKI4EwgtCCnLSQ
4wZoyrTHT4V+EcN6aIFEfIcuosBVyYgcH3tENe6pRzQlABPbohc9K1ULfAqAihIIXCw5BskD3+Ve
eeNb/ac3HzQDChyB1ZKahj9T1TS2m566WyiRfdZU/k5kGFQGp7NyFZ4+48CtRAXyh7HiaxaU6Ojy
ktrXMiPMrN7hg/Y1LZA2WgtxfGdO0ZOQJC9Cd4ChpVQr+IRu+UGfv4HkjSB2Th6vT1ZKrKPLBJ7m
l1UsZ5dCfVVAs55eZqlwWo85dNWaejNvocD3CxTDV3JVm8AIT0eIhjyjIhLCwvI8R+tfugyvTH46
Zs0r+xEIddPunWoGHZYPXoiYC8Uvj/qpQ29WDaimerVx4o0GyLoqr9YNgtgvKDSpu4fbUX5JeR3l
gh7rKCZWiWgTbUXf1qq6m8xPqwuvEuSRBdF3QA20T76PlLzZGUKRFAbGaQqrhDbm+EkBoiulr5Ki
C/B98FbUPwUkqTCt2ooF1IAtgV2ShD9ImkreJk/NTqz8L20oiH3sv7Z9hX1k+vDbifNIRbRjtDrg
iJfoZUDlCF1tKwZR+aOQFlSmh4RHdOS26X2//lZNhWTgVvRUeVP+WvUr7opLyquE7O+NDlaijT4s
ziw/nyrwSRCqjuIOM8QDg+bVEpSpSsZtgh1MAfESBl5n3eZ52H3kKm329r8jFRLpyHXDcu4z1N2A
pSfg/IXQlsyYuhecXnjR4NyT8y0LJuRb/+USzFXKa5PROJ+QFo5+0R5VwJFKEj8caYPb0as1obZB
eamfbYCyCKVKEhHlEuBMA1FcS/+w0ntwbVk1EjfuqrQv5kQZLJpU8hZsHREJyjg+KqoniTCb5pgE
b6D6IV6PdJx3FGPOaBUD+1QVhffEWRzG9hFMRnV8YeGos9/bNv1CGcwsat18a7S+SLyV6kKY1b2Q
omvrA7c6G4qFQP78Nioa17m33whiYFTCVYAsGFCtbNBIApuzB1VXcCkK8LZ4Z3r/oubo9mXo2dTc
Ee2BHPA7x/zRgVpwAKB6KIrSgWav60VeiFeoD3WXU6qiIReswS+DHnJm+6pTis3q3OWVsJ8bZjVg
v5LXCe9A8UT4mkg2gRveMT07RV1G/GhtIjOmu8O89rf9Qo3OXhqEy+r1IZ2R64SBMODUe0iHRMz2
at0uGDszLKhXQG/Y0C7Lq/+eTtWMxYPo739w2wvE4Nb7Zx+sG94gj5lzkPnCbfJmBvZUXy6gpRzb
8WD6qGsYy6PKSha0jKmarxWpeWn12yzbw+BYZ+E8I33dTNEJL/SlGPoIzRrJDw9NyZ7pFKj2Qgpb
X6sIaZQqgHdDp9ESFOeJmu3e9991aa3sEk1PYwcsOKXjfWeZv/ogfE5sejdGJKEmtJVU6oiAX5eS
mtMUmF+9B090AEdRjWxAZGvdvsyiYx5oX2c31e793dxiOyxN85jB0xv75TUJTTIFF03JoKPcaydo
v/cD82CymusVCSNVB2rINhKxPXOt6ueo3X7WFcVxN5BHIdx26xBRp/ksEKdpZpSHBs6O8zINCTpj
KKoxQBXi+KMdTO+CfNs4AuZIuviUwJa2bADWeHF+7YUL/Ag3FD3R7RfSKS9TsH+5RvOj2X20QU3j
VhZ4ZoyCEB/4PDdOTCdhbeUJ8GSKNBzy9JHfPNgtQvBd/Dz75Zfl2g8FwiDlth8WZ/iL+gfqKXsB
AQvDxNl3T3PGfO8J6RTmVP9q3YLAM/fowbCrq4rZ47DGlEEKLzEDlO3HF2feTogKMW5UmW4LXyIN
Xu3u0/POFdYINc2m+YvVnqlQ80WY9oVBJAzQnJ7D+h4DJ28IbnGTUMzpiSvEO6KlSpYQm6Vih4h8
MooyIDHsXMyzqVqjgN9hac+1UVI8prq8vSAMwtCAADf8GcMpIB3f2Di6AFZLt6EcWnAilW62t461
YiQhtS3Nw7sR/R8HWdgU06XR2lT5UcAzczVJYrBC8DG1HrLF3Ag3uZDhNZl9d4mQit+K6kQH5mSz
Xjz4xfYGN3pr3Ab2USSbDdU8wedt7V8guKJBJcrpmeLenHWCOJVr2v2S5WrPkUxaAt01h5k8v+a0
heD6FtAI10YZar+F16ZYgrkRRD6/VoMTCIYCW66v3uGTfOdeOvjvmDVuZuPvVONQam1AGcsY8xGp
DEN4oSXZjemOqIJOTCpZqOV9yZ9PPyn2x+im6TX67Z387rAWd8LpdLFooN1lPeBgkFADkONJValg
hTBvGyxNN4Onw9w3+IV80xlcyIc/eUrBFGK7p3ZK0yS8pTm7h8T96MRwZxyhKnG3Moe5td5cm+ZT
LBOdikBm/TdmOzyRwBNUqC2AG13x2+U0nmSG+VimDB3HkCgSeNdv6VbuKEra6LDMAfNIcQg2rWxb
UN8SnLJ7FnhY+lQPrGqzWjpvhhtU3+56Iu14KN5HDPeKwBkDMo92/1V6cF3HZPw3mfhYbQU8hcJi
xT4+qARKRGgTzbktuQbGyrjXuhIGNk8TpnbTCox8DzWwe/Wfcwu8HZCrrM3bI8ufR+jYVLDqyJYS
uNwuw+gIA2L1ReVwjzygh5D8xUjQFY+DDBVhv2RORXRbkaXD40EnoTDOIwxtmqiw0dRrVNWpw/FW
FA4ylcMAuEpqkzGfsrWdr5H0Q22ZehB1is7JeBuE/lm8gryj/mAY35UjuOSoqnqubXtQ+EJIp7KL
QECyfO7nJGKGLBMiR9f6MDOLf3lT/dXsJTzzmhbm6bc3BvSapEfHpOm8YTIQuB6BRUfOEJfhWfyE
zv+DJ8ML6U5UUAoIvZk+eA1YwxIZI8pANK0wTRMy77AsH+6GRMlQ3qbKTDF3DEs7ZSNLyINGDmBO
aBSIAoMjQCquNnqPe/dpX98XVGQU3bmk8SuUOM68ybBBpihfgQEfVUJC1vxKmUTpb0dVyZWiCIHD
jlAXayASccholUJ46sHoO501AkUeTGXf7LaAf8sCKaJQzoMWm3ESyEclky2uMpRXen8p5uhz2NSq
4zP26zomqYkIzXyoHxOMGRBuj5CUL/yfbAz2sAHCz+fp7Kd0J1CuIWURLijZDxGh+gLfSMiTBvX3
omqhl3f5bYCnWqL9Ppqh3sHdq2r/mxkMP/mqq0beCMsJmCgID17x245dWgc+yY+v8uBrYH9EEZYi
T/O7GAF7phyTluV01ICpfVNVH6HLlVxwJMvYmKDbV9SPs3telmwFBEnS1W8WOk8FXEiMzCUEE3OV
073lL9zkdUELt5GGMOhp8YEaCx0Dc3oB0bdnFrdpPtx1/alKYwFWzLadyktpZ6ahNkB9HCT4MY+N
4+DRYwgQx1MtIDgLo0g9YNJwx05QSFBHk0627AIyN7RH5sJhczRhSECS+ru9fqmOCZwTuFRlV4jF
xH02A3049aWnFAtUz0O2r2AuCe1mxDz3W9A8LtTf/Rm9OdKz/w4fRHyp12YWaujecrfQq2ahyzR+
qcBejs/8zCZ8qwcmQnYZFKpgkBvkhbKF2v6bF6JNqHUQJy2jSDrPM2KPkPrRXW3vfCAQI+0ylh9E
7D/OnjpDvDBEitK/rdnMObko1rlKWxXMWk6kYFQ+hZ52VKjepDdXo6qPvc9oxu8YKiTekcDVZP/E
04MAyaUGU3Iamd8ICcEmbSoinhwoAYaA1mJwJPh6wzT3P6I0q0ZVcHLQks2yf/IR9azkQnJRaSpv
ypOShbpKn0WcItak8kAdAWC5B/LEtnYM22NA+e9gv1nS8p2Av9bYAtjqdIu8WlQz1EwkI1W6yaNR
njPqFaIkMivk2EEvmTzys/UgFIeNwNP2TNJKUfNRminwTN5Qz4D7IrhgTeuGRhMOKtaNGpDHKL4k
vuf7k3qk/XftoYvVq2rgPcS+3y0WWh44pksnD976Ea0hRNNhwKg+PHMcAoq4TI/m/Zo3/I2StZZE
EAzI4SpG65x4zV5RPPg9bniFLEXnAJqj8qRydITx+XRea+udWWfXJsBiKjiCfszgVf5gplYsz2OZ
8B41YrF5hlBEofuP3BPYi1OeJZwj3rIHab2a/sKlWfCAg4Vk90QQ73l3dJ4/QIz6tg6M4Cho4GAA
au7697H9WWy/JXEoorechI1o2hDU5nGxHKzdS594b4PfkGgA8rPH7B7OryyY4JVtBH4ZJYpNi4MH
x2hrN4Gh6BoGGEL9CYeZN8uuhNT8pEBjrZ1namPjivSg/1aDrtRbSkoAQoDRZ0nGdTvqkIgdJ+mI
zkuB2qS5woEntIvr4Y7Xf4M+x2tOmMcnyACIzsn70boaSGmGjK0I6DsOmu6e1y2eoW50ocOw2sfn
kI5WFy+FJTvbg/Hez/NnloX3uopP4tFBK9Y28jfntiL80LbQQ46LfTZGplShVyoPVg8r8msonGKz
tYR17b8M4/60k8RISSUx7QdYN0+6zrgOB31fhkH2X0CXHB+gWLrMz/HqveKywROMi3hjSCg5ULaC
8qROD0W/1CnWy2B5rcNej08tMGSHYkC2PKCmDZZDMGKjEoqnkb7zRDegvH7C6HYJOaK73OCt2PFZ
TwRikU3MEMmsPP4zZeb9zsAvwpWyMu6AkemNsi5cwTWigAbXMWDrJ1b11u00wrbqmCwInmXf9V4T
VFFcTpSBmFtWpPdKMfN8+dcfmsNMyV+C1Tu71v/QliDHIDlSJ6uAMMKuu4BVt43kOaM44qEJlE5M
aqddI2GgvGKMHgXmqfV+eMwUSYFPZw8tmyEJLjVBdVuxM6/lkkUCsI352aY9YnJXRbsKHkmMKPyE
NEIMcPgcRNonJmANiDS4V631t7I7QCWATZq0zzsZI9W86dqHtQDeMTLtmBjkk9h2VCpsePeiilJP
myAhhMb21PG0asoPZ8qI3qmLSqaQwjqnfuBy3GZ6OzorPIuvBAajGi0keRAhCFhNycgTtt1qmg/o
JP6ajf3ZwnaItjDPeXKOnOQfggOBfoKEOsO9LdqUYYZjMtxS2v2r9i7RHnmvBlRt+oTh/gRvbkPe
lJWFce1VLj0AcEuoPx5UdwMtUqnMi34lBlYCCyGKleBHuKMfTp3+Sqv627RpIiP9MZzCunIOqEiD
N+AieWgmIFxVs/siyIBox13izw3/y7Sl5X7iOE4TBerwb9pir+ikxrvrXCtU8LbuMZz3C5tBm1OV
w4pcC8uFVuSNPJf2OoSCgu7p0o6/0xVzFrJoWDbKi8zoQk3KbirQLFoXJwMh7OZSKCmALNTxOWMn
5fkUG6+Mn3FQibVJVFIkC1Y3fsr6gU4o0OPlQWYqzPqbptzOYzBCTmseB+Zeh435VS0Wnb/UKMTZ
1TVblB+KHCo1zBHiB9WVXcon+hXB9j757uXuvQczZcYXZBhyaRcjToJw6VECB+Fpz2awiAOEptu7
HwD9cemyQY0NYpyyXshxKJoQcRE6snm14hdTRJLdmtHHigts8eChPT8kZJEq9yqT9U1sL54AIUsB
Xh3NNrgo+nbS6dyH1n2AF9E2dTzvm0wfM1SeSq9RA7KB3J2NvrM+SoKeeK8QhXA/g2FbUnNTDbqF
ZYDrlJEWWhcA8QGuMH+XxiGSiSJmZB0M/3yk5sUVSD7ZcEFuHueypqHepn5EW9gw3WnKkBtHBwB1
OeipiB6FQevpU876WneQ/N6mGOXIJr1dyu2HXQ4AKuWDtTiPl2YHmuH72HxBhQvgprWOVZs+ebb1
bYj6734TvoyN9ZRPGwbHyB30ApJ3O7RpccNc2ehuFPtwLoOKwB/TuebtCXQpR3LPWE5Gn73VjJ66
YboH2vax9+LE1WPb2J95SZ8LuTUQdJ8QELlldF94dfU7J8itbOc4xRWU0W09mWn3c/MRq7/KwhqK
eBq+c6aNK+7u7+Kvn8lGpIfsAqRPE/nWqW6d81a00xGZrUNlM10z4cGMtPjhju6voLB/ePTtMqxx
Yle7wa2fRjn623t0WFETOTmxG4JBG4zENdFAt6rLgKS6IBxgACEy8H1HTBwYvU2plZdY94gldRR8
C5YdXb1hu3YMw6S1g83TNoTATEUFMK4I7uHMPlKozWG7+Q9uOJOIJAuB1YpmGxLCz52N755WGwwY
8CArmtcRdV6058zb3JrujdZOP2uXIeP+OFHBASAlwRi+7zWkoLaPmaA6tB99VCIXVObxGRyQRXem
5dEY618l4axVZ/XB2uen1qke+2X8OTXlOV+3v2TyX1ucM/sR/sBpB/eL6D8OKx8sq+xeVtS3rjzD
79iNBQwNtMXyxbOewsJe/5hImTHKwXuxCBJ9s/pBWU4aBMSmbKm7JtiqoxNUkDnM/rjU66dPwFY4
s3XtpyVqvG38Z92JfkeTVMBdGqS7vJg5uqixYQN+TQ6Tk9VDahB20U2ZloQf3lvjjRzSxTgjPqwZ
6NQ8umB6owCSEqtZ/5gxDK8EEQla9t4Yf/w8Vmb+4PnVC1OXy2fPpRlpSHk9g5PaKOF65MXB9Ggq
WPVQiPNS05Fa2Pu+jA9dBHt7SA5V76EGilo/9m7AlbV/B3OlFQLmeVY6pGRVf2uMsLA5YmHoQ4kp
qg+Ht0pVrfyn69rfe70/2Fb8Cd+dTsgBDa1peUG49heCv8d5bGAV7K95lQA0Igg4VNXJ2JwPj2m4
tev//n+Uncly40qypl+lrNYN6wjMuNa3FxIpiiIlalZKG5iUA+Z5xtP35+rNTZ1jeawWVcdyUJIA
AhHuv/8DMUGPVs16rycrPDpNfdODjjRudqyQzjij3cLUc/Jt4Vu4knvJeaGH1yinQdSC24vHrF01
H2MzMxkI5gddZrCCyfWa/PkFe2eb9AT72anIUMU6hiCiGPWZOmAzjYFPt0IsGODm5/ldnFXuPrRG
+ykbg/1ahceMAcfAwV5NhDpYeWLuA0GUIm+0tlXXF7C6e3gO7UZ1QbVvWjxnBnPat8RXYs6EVWPQ
vflwxoyUSqioIjpkwWvdodjPGh1dZJM3OklTt/bWplHorQ03IX3ESJ/ldEoSmfln75MTXGfKvW8D
79ZhMcGAfdQk6rQQto0QspMes8u0nz8yLUxNpo8kxJ6nxGyXoUcSRnvr8tCjGcaOZwFxUlLGcNOx
s4JmY6uHiLYBD7vwRG1wP8MbMEIUi/LXlg7Uyka+mQa0Bg4Z6Lo0/LMZs6vt7JPvN82QNHTBqZBn
EYQsTR1lhSMsCCpLqBa8NcBADHChPa9uA/eZDA2EASOxjZjpHkuS7A9rX4GHy4/CHGC2ZtvmeQm/
vSP7UFAXr4fXQl5SMcQvmli7tmGWCzK0I+Pr3OHbFZUPX8RyX+0xD169ycb3bo2xelmcp6SKdqll
4TOwxstmsaLsjRDCAyc/eFeqVgLkFmB5t2Q9uxmBknWIGo/BQIWt48L+jTWavm0deI9xcxsu7JqZ
eeWn641T0EW0Fgm2ieunN/26XKvawdc7hRfl69k8rwJzgcxXnNxuPS2Jas5Nu/NoKeMnDUvSiocF
mo0BbAx7NkhiOPkjb2MR85VKTZ9Sl+UESwuLqG5aDSgAdnSTTv395JloDvJj4+bbYQVywJL1QGD7
tTFE9EDYN29UCB0V/xwa8U1TE3MbTu5wxcgD+UFBIJmn3WrjVSnfowZQbxYS3R0D10XXw644gp2l
AuigPN4eQMY0QmJLYobZOt+rgmqr9X5pTnmgYEKLmHLYXYyCoLoBGRmbDGVHDGM6Rzvqkbxu7LUK
LuWZwhi0B2YHIFDUypQLAyhlzbTEZ/cADImIoVmZE+dudxcE2SFlECZIHG3YmeA9aoRIDnDGOYsa
c9jV03pdplBYZoWvFmlL00zCe0xV0QAdynpKavMiCvuXrLDfZqpLgVl7GYCltb2hMbs0FFVxXN/W
+YDVTItGcAFxZ2mFsB9WPk+Hny4kJktP4BeNf6u2cKMqT0pHl1U7nvScSRDDp/mkMmO0gelnkwhW
dplFCT4y3xsJnTaeZeQRYQZoYNXDrZL2biicVyGM9fTLM4UxPbXcWS9kpNKal0NpYOCbX1i8rTKf
lL3NRLwComGbCZxPVkzk2E8zIGBHA1toAnx5fjm2TLmRkRcxUR36DFwGjP3jU8YAZiTXse6D8yhz
Hx3JP6+KgfCC5lZ4ARmFvkxWaWCeKz1DBq+eGwcQCThFWvg5QjkKUOtRosmNzvighvCdxiv2Q9h/
0rVN9CGUb4S3k9w7XCfW8kChKTDn3OCM7PCjkdVcaSxBCyBbudMu4CSYYkZxYobxXtZiJ1QqThqP
cQRXYRTtZmUSM6zBVpZbAlbvr+gz52QbJfOlW9a7PJ5vc3YdJxqwXa33GKGLS4nPLMnJvU2pm5ds
aaC09rDh1z7adjbEcZ9THAmbao6fuoC+2iY0q3PNCV3GOxNU7ky2z08Yh9o5KuI985GhxwLAqI9D
nmKsS28ZexfkFP9w0orDCxJZh8lZR1s8QQbrkDBSMH16QfCdcmRams9pKQliGlpqbEF0q3E9iJpM
XKFlPfTzPhitg0wJync94YEr3I8a4Fm4qoXtMpRn6UwJKAib8FSxjDNgaHNrztk5dtQk9gYPot2y
8Q3L8dVLnP6mqNJ9BqTT+vEoE2zBHEzP28BjAiK+jil4hyK96wgTzjMGl2zl9azuwgLKRba+a0vU
YdNWpqxy3c5gbRON5ThWzilGqmae48YdHeXnk5qy1i5veAYF5X039tcxrwBjzp3jfksRkYQQL412
uMiZbwx0wS7Tu6qJvmGNf5F786FMhh8ysecOBUvgkMnDhqNi2CywrSBTXyYDuW9wsjNcXdy1+slk
j+kl3UbuAlfQ6g42DooB5A2GEhNFjkgKKx6jR+6pwNoS3ynAtawxvMCiDb4wEAXM9AgKkVndvpXC
GhGz8WaD2DhcCrSt3PNv+wZMVNdqYRBDudZ61Y807z8E/YZ1+xDkpGWzvwGh7K0q+0ZddmOZ8QXF
3r4yDSRL0PoNI8O0ktsYQ3TxlfT8fBdiBaU+uKM0/8aco7fjU0WDPWY2rqve5+xz9cgzJzoCdw63
Oiwq+NnNMWlDWYvnbXzbTdWbuCCF8frt/zMcEFKuyUXD4okr/dYqKEpNeSv/ZX2VgPK0y2dm4xxl
OoOvxV1EW5DMplDF5TJggjHroHu8SpZyJ3tMWQWsN1smgFUjLjC8TAKPCysGF9l7xuSXIx4lQo8Q
Tk5vKTYw/pIUF2GTysLGTnBvxMlJiDITV65tNjQbXGe09MZxABe8ZRcSKOQWBB0bL1XTXkZsWTWI
R+zNjAXIw4sAoXmSmkWsXOuJCR6sju58cbLLYsWQs7dMsKNp+NSwxPaPTCdPsT9eQUK/cpI73SY/
gmkxzjwfE07Pe4UW77JHCVYgm1bmOc8JCFLJ2SssWJkXeAL+gyZBnWpqdW5xOnxSR8bvn9uJDdfA
nnc9jtHMnj4av0S9m9yaxvAc4OmDPfdZw4HDmhr6HqTvTkZXbELJlJJO5B7cNHmiP5YtkNvP2y+7
RIX+VrQiIsPLR3+zBrBww4ad7iMDi2yE39WfhOLNvCmAfqGL9eDCxVLqSV4Vh67KHNqrwFAbZalT
3+Q3YVLsFy/85DuGHdUoabrMzA1ip8gxqvxFrtAz2AbN1zi3fy2dcbI6Isry7+IyId9+jMVLs9iB
48sIGheGa/KpCIjLNtZgsn1fjGNHUi6iJkJcV4vpR2mcSV5f3DxiIfjuT2O2kUGb2xbXsqUkUfQw
Z/1NC3gtW2PI5tau1kcf4sKtkqMzz6+MFT5ZZHw7hEmYugOMlw+yPShnvrDy6DqhQPAXhH26/iT9
IFwFFhfKIEevMPq433R65732mIJXxovbExtRUyNgmAIUKXhdwy0vE/LE037nK+OucsFzQSDqwIVY
2hX4MBDKGuLDLNzAxfo5QfoUwUmswgtDEeCJ654bNxuvKBbo7Pm5nWC3RB+1Vp/zWB4YX2Mtki08
7udM6oKZDPjR2KbxvBcnu8B3NkK4ky0fqwSEXRnvKgJLBjeqIxEFp9h00CekxAtPAsnVpKMjWTpy
t3nDEmN8d+NX2QyUke50h/mvF3gU1n7z4CTDDhoOQifv2uqt+9GO8rNqxBrYGe7Hbvwha3yorLMl
Di8cpomBixtwm5+aKsY9Wb+6QLq0LtCp59Ps1FdrhhjfSenGwuRl6Kv72vAvZaAqkFI1g4RZJVyV
xkEs1+5VErA3cydn8BFzPlit3llztFmnKzliWjYrAdcoHYFKoTdi6uCvr7w1JvRXWfNyi70hPw/T
lM39xcOeixv8aQAYqtvYe/W9/sbpEJgTXuLinGTV0R1Lmezo6w7xqJxGsj3OLRGXZXw1eA7DV6/8
mRUjlsesWYa28tFz+Plix+V4KYf3ksUndg4BOiyj3EWEiI2IMDpJIYS12U+PkJq+pUFxa07XXYRh
jfEBheQya2wOw+cys3+tigqeu6h6JCk5Cle5WifOsWewcBHEiZmq+yg17Gz470S7PnS2+63jXYQI
wLSfxy/ZRbLuZP7puimjeem5M9QmCqUrVxs51mGySBzpp5k6XZznClQQa/0Ua3Pn+fGxTbptklb3
Ud9uIyKPITYfs9z/tMqwiphGqNJ7psKW728HhX7H2plEK3RRAjU3O6jgznL1YVLwfVLz3C7SD3sR
j9GQIKD8m5odidED95SgeAKSjAm0U1XcB/xuoe0JuZc0UMVL5PrZA3tFAqNdTJJVraFV0xLY+UHP
w3kWIf6ZaJ0c9cNmA4pAjTqXaIEkJCB11v4d7uqvPPy1gK7gTrfMmGcHaZSbNXdLh1Ucu5+hqS6U
f8MKiMLqQh6bnHYFsYgTQnfUeukPMiqwgK34PuuuUyRQAwslXUoYjkE+dPsoQ3GelDtFx3hJ1X1h
eVsiNqAiWpimTd7BT/FXyNy6v/NSKFf9bOJvlQ8srnS9tqLhMV8gwNdF8dEb6EJq/Drs9H5ss9em
nA6rB1aYqTD1MKfMf9nj+KIXfZ/21hE60wvOWE/lwOguNlw8zEdWpxNiFyv1aQTkyvgGVRxD+faR
bR58n7XbuXjMpbTFpes/DCOWJSuZgnh9hxduNnQ7EjKPZtKsh94N36FP33eZeU0LKz8dImNt81s1
se5zTOCDNrod6+ab7gOStaL0p3zq0oshTRAScr8+uYN/P/c+4qT8JVi85iKrg/duxT/AD17qeDiV
cQCpZTZhFFgZmZJt9WEBa6UUQDOeSPIPFn317LQNLXDqvLhd+bOIW05v1eGCWzd34zJ9d4uUGZeu
ADEMJPYZnISpSb4VXo0L2iqoFnw/qVTm1rmfsvHZUoisKtIE0HYvr53XX6KII7GgdANIJi7rNIhs
eE75Q2R7+1YNu9CgGg6ztxzfYNlDVrKEy6TdqXa6nmpqgHlEzpz9HEsTe4PgHrf2fdzMzG7y+VD3
/sNUJe+pQdzQ1IW7pPPvvHa8HCOa9LyLLtueUamU+uhyuOocczHDf/O0castlwM5eSjnJAWPNzlM
y+q2wsw/ZOOcAufdI+9mIz+b1O7L0KUfpPrcYXd+p/KJw4w/MHwYR8L0qZIdASYQKokqGBcoIOuC
nVFbE20CKyyp3IMBT/jT4WHpvb1q6xd8BTFPq6dj3P1K0jerSbGsf+Wo8lrR1Ju3GqpyPjiXmc1k
CGI05bHccsV+JMYllSA0okToAFkJgWTyJn+rHSCzRJQS/JXImy8mDlirsfcSQ+nh6iDV+ZBK9682
cfn+KY+DxVGbQPFqYYS4WtexmW5k8inHGS+77uhj2pE8TngDzNbotjvVn3dOv5+xGpCLNzzrvBT6
PyJoqbIS/gVot1Itm1yGGUAjkaOVsynGlCRmT6CgslNCJWLUZ/wk3cvnSVSsHMqEhXMkTugvfcSh
yvrJ8MYiOUtqWoajFYhlB5shWaMrGbKshrexOMpUxNgVlm/KN7L5dRLcOvRkn63dYaFD6DoMw9AL
jJTawiN1QGSClmEKr6HsTyLaNWGQSUcc18EWBSujmew4YfFlUmblqDAnWkuqRpijzNjWAxFu9/kY
PUhvFTjxRg68tKFGbudj1iBvGihPe9rpxUPZwZ5blf7rGPAg02m8xZ/93gG/cRvSXrQHh7EZH6oM
GyC5XXJvAnxCIMHLq0A1Fg7ebWI3mK9DfWsArQprepJ5Fy3p4uc3ESMwEtB/ftL5/OXojPF3KcYo
bqXT6ChqJ1VeiKMJLNd3jrGT3eu3AnkTBioYm5c08ZnRgjLjqJnqrROTiILVAQodYbDPIdoQcJs0
se8HSpqEM0VotktibBwT138QRjg5bv6TcI7znu41ZW9kunrpII+RgC+8vqR6+PyC1IWhN/7CveNa
vpHJZuYHM6UypqT8WDasO58GUv5saUN4cuiy+bU9/5Dz10vTeyhWW+nK5eEZbApr/8rTbpAtyZvT
j+Ouc7yt7V53I2AZVz/i+xghjogQgFFb2NlwhEA1Bsy8MHpJPkI4W/JjQmOxjOZ8slFZpNeh6TBt
It/Dfa86VITM23OIhzQvxw5kzQsHYgl3jqee2nW+b/kgJAo7PsCw0Oh1eDF7PTFjhMpQvK8Ihvhl
1+jLyqISDJkHLd4tPgJZfzuGM3qBEZ0FxB0LhxXPhYLrADYw8w3UPWn050y8hLci92LNspOhATrX
6N6dmVskHySxbHIT6swAtyfRJlN06KbtdFYD5OBVM7BDWef0FlovP2dvRu6VKO9mzWWdsEj6IN9O
KlP7qfIwy1PZSdqFlS/vWt1Fy+X2XXAdRilRk9ZxLsWdgmLLeEREiPiUyiT/tOiyCWpifN4v6rEL
c/Qq/YGzjKiG3tzFApvQCsd0ftQjfWNvJ48dqrdKWr4W8V1bhBdrbx4pt6lLKusq7XChkbui3Pom
5eemPLkYebnIAIPC9H3gIskXgIm9Fb6OPabnS18f3Ly+W6PgrexPo2goYufZgftzFiRkvafsMsKd
SFsCdHgvu8T7RQTSsQgWPCrMh1H3b7XpPBfVKgHFrdVf2dZ8jFwDTbJzzY6sEv/O6O2j7MK2AX05
GJ/ioDnB/7pMiNwSLqqdjlfGQtJ07Rx6r921NilpY6k0+qDskX5sG8fxpV+th5hDttDBqWFfJ8jJ
/Gyp32DU1Lw1pPPB+jHR7s0+NumsGLZCKbZE/ltT847AmOzPzPALoKGmekncEWywPppR8+KD9axz
8lIGnML12j/4qQWGToszUZJLt+/XyzPSa0YujNGN50G7jKhIQ+jmn507YyR1RyQn9grI3NbieZjn
nWVV6NOvAX4A+idnusyMrLpwcUybJnwdnXDT9GT5dKQ9mO42zSKCU8ytZfaXa2lDPuFSitxhvm+T
ylPFF3WX/Gyd8adgNpbT4ZykH+ngZ0gRPOrRx1XQ6XdmKwhsCSQDmM/hS4Ci4p01vH3omOWj4SND
LwivBFWFwWKqxxpmGRZWGA8R4JKofa3svTs4r23uUzgCGJTjh5ONIwkvWAM2/lG2f2ccH4wO95zW
Lu4g8m9SwY96wmgifeqc6M5md2jt9KpZo/PMdA6+nvaR2R8KSHMz84K5Gl6icL6UXcwjEUHjNbMW
5FvYxSNBaNf48bPUoa3Ukf8WGv17RakDHb24qgC4zojkeigNQOh5tPc9u9Y46IcSVWAcqxvZjsSA
wheurx6Pjdj41ONtk1pXS5PMOzON4k0T5e1uCMPuIkUNgFHmIU+bFC5avs3TT73CDZsYbXLQP9sR
soIek3xUB4wJEQWlvyCswBwdNFiyPqrcJREMraIHyXUJ7iNXvcQLIVBJRyjIkK3YPTAppdLoKY1l
hymy4JK+89qugv4spnYo84q/qdLLGMSlAfCTx5q2ykEHHF0UYNze4kJbbSAEjYmC2tNdV2V0O/UA
qURaHFoPr8+OAkfX1RU68U3cGAdTQ5XmB6H0xt8J6zjmOcOaOb/sreW66MZDH5u3DIk/zCneRRlz
wmjG+IA7K5tPyPFa4CVrBuaWvFE0z3NySczmJrVKkIES6vmILWvam5dupnczUIxphddok0Uu6h9b
M97JRqQhuDercYgqjLG65bKPfDwB9TEneHGomuvRHPFNTgjK7Lq9SSmDCgbfrNDAP9vPaNjzxwIT
0LMCW06LwG5Lo98ZVw8PkDjPz9ex6BhPMGOKSrhlUU6vhO4puEQ0/owEAYB9HH+R+0GCVGncu01y
bHDh6MsW0m5To4md/JzBzfiAjSU9bkI0rbLrQ2Ohco+G4ntaLd/wJ6bQW7Pxsqpw30MljH12Ebab
3mK5eNoCkQka0jaCtzYonpIk5H/5Ge3LwgA5wAo7XegqMPKakX4ZWLidtdF8T8Sru438cc9MOsaE
yjpNbY5Sb3hc1zraliUMp3R2yKbs2l/shP754HT0jY1J+hYaScbm4hhbFrgi5wPWuHSqOzOZfpD6
ThpwjJ/TsGBUuY4goHFyUxvjpQBX0XqQnh2LaiCMiv6DsT04zSZgnMyfC5JHWNzbaHd3gxe/Jzyt
2Zhu5L9j6LwbHVre+Ftc54UcUXF5WLrh2+isR3EZH5oYBQsiKW5nQRfSs6wpra+isYZN3N3WA8R9
wG4+SDQv+dTdNP20zSN29n42LlxCqSKyFJGLWRyysHRAEkYXTNwrLkiYPKd2EMSaUglJoiSKU3Eb
nJgrOcyYHWTrTrZ94BTIOpTLoPwu5YDoLIRAPTXRlaAbIGwW3D8ZTo2Fey4ZxgA7oCegPKwhShOw
ejJ2ZPZH4KAAMXIkQG3flLCxZyw8jY9ZEC+my6Td4Yu/l8ac8V5RdpcJFnSE+eDI0p83PtEK4M5c
yzAgzLsXai+/WI1iXxXZ5ecpBQLucFdaZry1iCWADnxITmTaYNdI35lec5Lz/5xJ5x113cJvDjC9
5B9G7Mh94BuiL3QTyNfqcWQQOXLUCKhLIUpf3nJHG1b3Ykc7TlDL2Xvxa020pE4boM93/oV8ImSG
bDAwGjRPGPZJnp3n3FWQLuQvYTFGH2qQBzSP9OUY4vE7CmXGm0LqxO8zK9N0WPKaQ1US/yHb6D9L
Jx4aw5CajULwAdnqDOyRz/gZlLc7WXRwQNlp2SV23QjZb87EPqpw7wcK66gr3xsec0IRrdp0K+2X
TAMaVPRmJwZZXPkn26yMjhJhwj8obVyvpm92CyGNN95jAt/20L4zbuipypp9bDOPvIAAJU8GmTW6
Da0oSNZ6Mye0je9I1pDL4AWNV5dwwdAndsQcotGQdksWIJcwUAeDQ0mLxg0q8l9GGG/wniSqHJv8
sITz/AS6k7dvsuVHPfbp8RXfmLwFRx16ONfU5dK6yiSooHBRMScEMtLxu5PUF/34yF2WdkzWHBAA
RG0RFbNuG+hIoigVmJCyjVdAG29YiJ55xILCPJD6Tf59Pkbmtcmd9CX4uMo0yXyV8UJK1xaDfBvV
m2IaSr2PqkIqbwpxvhXXHa8DtLKcquAb91TgwAKvgIpP5tA2fFDsxaMYsq9VaR5kKhFwAFuD/r50
4Zb7MWUwfuxi04lLEPbULCP5FllynWGYown7kzedpeEnl589O8YlxD/USXee2ziCISibPkz1hNKh
GCw8f+0tqVXomrh7dB2SatNgagg7dQvGKRcHZ4lSXZk2ZBRm2ozepMEHeheTVa6BZ52y5DoiQbkl
QrTkZsguIa8LNVsFoR5qaIRjX054XLmKwRLi9LOieR5rfI88FCm3OUsOFKygOYRlJT8u11G4wzZq
1vsptq5qWpRh8NlWeK3lZXKqJ1kvE45cMuitaMWkRpUWjG6WT/6sK3n3Jo18H/kms8iJ11iQwxwR
pBtN++JzpbMJ3bjBdM7VuOqzWwNR4A3jhRntBycqzuS3ex1hw+vfJxiu8zepMYgrIfgnQVZ6YVVP
LB1oR0hWb3Bj2MprySMt4Di3DEaK8htS+6uJVAuoVeIVfE/x6HWoMLCaSuq97imHihcWMj0OAx/+
TZYLC71L5yvgBRbtWPsHMCh8iCmfighPA3/A/QH9RVi2MwT1ClOEat8bIflGJsFY9Hb2CdrOGeQ7
TuiXyPxUxEtrI6tVtw42k1XH9nEhZRQfEepkg911Ajaf/ajYzGT5zW7y05SFRvtjJeYGphUEPpwY
eGBCYFUSNQn+xnMpDH8j7501BFR/mNGiKdVlcN0X0Va+sWb7ljWbD+VlA7aiGDRZFESIUQ0vRsAQ
73lPPAZ3pmKuAUFLegRBi5j3Xsu72KeftNeSfHeILuCQbNYmbKwmCHbs6PLhvLXcw2XAystPrtxY
ohUeNZCnCx2vbx1sprDWyuf9BNRsy0yGi0RNKOuX227A1YgICbQ16fAsLDkfg7vUAAgT1kVjP6Yj
DueJgtqe3C1Od4oD/awT52r04cd4NuWUTyKqatWpcj1UlOVVPkWIz+Luw5n6/Nwz7GSzZER8LP0t
yX/rO3bhL7Hr7SLfYyN36IEJKmkLdMQVHnMBUsZmfUmXGqAXlIjutGNo3UY5CP7kuo9LHGFVXa/2
eJqyFgtsJx7bHRVOeBxtsrXiMfT3qRmsQtIn8e3f//rf//f/fJ//K/opOOQCy/df5VBgBVL23X//
2/n3vyCGyu/uf/z3vz3f9l0ojwryMv4Vpht4/Pn39/ukjPjL+n+pNfAi4tnhsVflfRWF+3EkczEv
xsv/+HNcZbueA8PLNnFZ+v1z6rRoMzcr15OVLohP5wm4JbdpqdPTnz/I/+sF+RSZyg2Upx3X+XJB
4GeRP3iBfRrzyMCNROmTUcN/sAfm8yn14Xk/+EybQPOdf7iX7l8/OrBc03Z9bbqeqa3fr1HlRhSX
YWSeMidlRRIwT3WeWSIcpYzOj27mr89/vtq/Pj5PWdpzXd/nzjr6y9VGDA3jYRhxFIsATA2rwXMo
m927tebF/fNHyRP6faV4pmMqbfrKNz1b6d+vDgKeAWJmTCemTOah88vIOrdHEm/tpcy3I/bLOLgn
9cnuKF+myKSu//MXsNVfvwEIu2Vbpm1biu7392/gV27dLTo2CfHJoJwHUbvDAhEDgHEpMVcanaml
5MOGYLXjZc9ctT+kXkEqx9prnJ+VjXPnGjdIIzC0XL+38JCu2im3YT9pA8Fb7/jbyUye7KYq7iKf
bQ9FjIOEusOuv3eH+2WKG1pSStV+LfQhwzGdUAena0Xa5DP2DlF8nFeOyWBibPVpJrz50QmL/ioK
ivVi1QbLoqNwAEtWKU7SNtzuP98k/XVFOMpxlfYtrXzLU5CJfr9JKTtSq5kA3PEYxXlm7W/s3PyM
xkxx3etGsPGJOPkb2W0TqA0X+ZvGo/fPX+Nvv4XteIHvwleygi+vwpjMQRRYlnsTTqSjIeY/xe0/
fIT19XXjSj3H9iwd6AAmqpLv8D+2rhrIZWLqUd2VVOZW3pAd7UEUYcyXv681AVHeaWZxuO16g5h0
OyV06dNH0BrHut6tHMVdfReuKYpzDNqpaGHkoRLzX6F6MR/dImPka1N8Wjk+5gFETVgioVSqJqP3
dJ9b9iFp3H+4qs9N4strZkOYZvfy2Cr119cMwqFKusUbT4XKo52px+LQdsVw0U42E6i+teI7p1EY
iPQRkMvb7Db1NzOJwl09dgUkrtx2r/6zZ2n7nm27tk+ErWdb7tet21Y4I+QpMXeRl3SXy9hAOeH1
vCwa3R7//FFfH6l8lMtjxbFcaRdB5u+PVCOl6d2pG07o2zhqSUc6w0fKeyw6CQG1B7398+c5f7Op
uZZ2fS/Qnmkr+8sHZmbftX7kkbq3LEgg6zLOP2rPrB/ipkG9EFJqNn5HqkixL0RGX7RobyzLin7h
fBtvPQ/Vn9Pm7U3BsO7aiYG81j5293EEUhKu8fCjycp0O1V63XDN2UB71c47OFr2bjWZwoZObl2i
xLLUpvGS+BQ5mBdGI+LB0K8cqpZ5gEA6FA+ha2U3qPrNTRRNA2Qdu3r3Gj1dB0UeoippiY0qw6a6
SJsJGU/bT/4rFDqYPvMM9WgZURqYfv+GF/SHiuz2uGBI1x/7ZTElbSV7nZz8Ol7ITo2oFXccZg65
yXg7/+i0vXyUk99v/uHm8zC/rHSOS9vh5rsO//1ydgXZ6tbs5t4JksxmyjtN4uwKZU2V53/+oL95
yAFDFZaWFTick18+qNKt6afKwWYqJvzcs3I/O8sKmNtmZqLbd9bmEOapvrP8EftQ7tnNnz9f/7Um
wazTD1SgFB4JDE9+X9bk7TlNOnAgpBXcLz+tu/1g8orXw9iinPRygsss17tfAaYu69EmTgbzf2zn
UFnMZtluIW9h2z4udQrNpseQbk1L5hWef4iDWH/8+ev+9dsGnLAmlSFwpu2rL982Hps2M9B2n/wq
0JApkhrsxSjsCUqlb32jLs+ys1j5K/YWQPp//nB5Fr8tikBZFi9/4Dn0GNr5cnBkjhN0OdsNjDiT
IUCdMQGK8uZnlq3NpmrX4sppjOofdjgth+L//FTk1tRrvudr31YB1vi/PyAC7IYxDFfrxs2z+jKY
x+DWbgP1qPmGexwCEbEVPAHbzkMU6FjEuXG47BDW6l//2eVTiVuahFXTtwOXI+DLUkW+kLsg/fld
jQKkCu1PZ6HHMjZH4u6W+3lJ9n/+QP21qJJPpOz3tEnpygP/Ui+Ece/a9Ri1N8OAKmeIZwJw2vFh
tVI8ZTtkRt5gPVF6WReRb2C4kUa7P38D0/6bm895oTVKB+VRsv9+8+shIyciGPHVK5bgtnSy7nZx
SucAv5QEPnshxJPgzcm5Jc77u1MOzMS7vL/K6p7JUOJGzmPjRtVD783OVTR7+ZFRMz5hKmKQadjz
cm0ApmF7AdVviboVUZaKtwgh3X/Yz74eXrKILFaRqynBtLK+XEfqpBYTuZUUwXJ6mRrCYVbLu7A8
yg/YW/90cv3dTbMo9ejeIOKqLwuF5Ns19aZM3dgFFlGunT21pEGGESrrPz+ery/k51VZgeK9oPz3
vS+vBhOwdiEvVH2azCTDax5G38eEVKHEf0y86OLPn/a5F399E13LdizpFfnAL8tRIXer8FFTN1bk
CP28jiFQqe9DPz/xHt4nfncx5CgSK+fR5ibA3oE+OU5hitDWv9FFTQiwfV4qD9TBI+Ut8Iuz1Z2P
pW2cmZLL5Xh4zmkNqSaOTr5e3rw8vdJr9UNZNji2uzDaDr1pu2bLR706kGh1+a3FJAN/i1EMeThl
k394Bf66cjiZKPo8Olcaq6+VrGu0C9bnS3ejq8a7jyPXJre9Wg61kaU3ikH3P7Ry2vzr6pFlSsNI
K8WO+2X1TAySDGQ58am30atOFcFpY9sGu8EPfVxIrFSeNq7Dykn9o8uvIf/nLX5vQXBjTdXwD2+O
9r4e0dTyJk/b9vlK1PNfW2e3qRJmmmz7dRSV23B07tvFUc9Qx/WZkdrj9zAbGJ1IXwfjsN/oNqze
ndzV33BgWtBS2PblGibhzaxwjUduUF1MHRpu13WxCM7aerusjXkqInfcwHOO5vNmmYjFQ1kp7H77
JQyVgbh6SJi+LulTvsTjazSUOYjnHNAZkGKEBcqczcJ5N0Y0y838EGK+fF47PsmgsPJuI1Jkr8cM
+nsw1c51OVrTJtZMrMnliA4dOugL3VaY7M7Qrs5W33Av4ilxkdkMq781qxDCc58luKtX60TNOK3Y
olLXgdwp+4eVJqhUbKM8Vh1QGwUHbClrra5qR5c0uk2/p1mwsLxW68a0kxXpCPjbFEzpLYJoskyy
hmSkfG4vKFHwvUrDWgIXUzxpuum5x9X3HHvu4GGY7VWAf3x7o5DRZqNwKoDV9dNAMxn3yNjVfNIm
ab6hMgkDFnfGdL1dA4zn+8pmgtGZjM7XhdtiBTC/AgL/mmjIDg3t+F01Ts1DXkz+C8j5+s2qfQnp
ScgYSyzE/ppHkLuD9wsIIb3v88HYOn2RMOjzuk2LtdtVBpErRkkwl7fT2GJ21gEkuU7d/j/Ozms3
ciXbtl9EgEEXjNf0RpnyKlW9EGXpvefXn8E6FxellKC8+6I30N3bRdKFWWvOMbcioQaNTpGk56SJ
NmOdIKiqGvAmdk05P0e6RDYjWm6OVbsCfR5itWa49UGAL3PLlGR2dlQVR6BhqjLznYW7Fi+DNY33
ABX0h0CI4dUtm/A4Jrl/cgvp7psUDTrOYFo0FBTWHjrHRUbz8WC7VnAs3KhftXhHt2MZa+Qb5s0S
g0cDg7KcyeSQLvKKOY48PiCkY2ccHKuKvjhBjJUZ4Ntt1qfdKsLJeiTUWF8rWZFchWNl1WMGWqrK
SVdWxPGwoGy4LS161nWu9fu4dYH/tvwqTLzojXNLgz+bVOvGm8ieU+lIP7oBJavNsjxnEsgx7bvP
5/J5vXs7lTuma9mWrQxTGlT+3q7rtpJ66hoWcQA5YhLfxMnRj9+7ybauLFEfTGdvR5p3GP9UAoSr
5zREg+GsBRHciKYZ1kGEK0hARKBnkhq7cYLVaUzbBBnIfelYAW15fySOskyvHGHf72aUa1GQ46hh
uvznYmqN3cgecsftTkXf/2phutmjPiw/v7Pv12TGYNp2qYWZ0rysEeS4iGWDgOWk6eDR2uBoyQT/
88lEoJXq2ffPR3s/Nyv85IKyJp0S8e6MLLWuhlsedCe8vdRyPCogQIgIsIVdQTenvPI03782Sumc
kkxhGqxRl4elgmyzUJjldKeXXU4+4SA2hYcztAfDcGXz+3c7/fYVZdlhNKkMwxLisqI41cXYJj0N
zl6M02viVxq0OOrCHM+nkwoSAz1mkaAQbfytOyTuL7ZJ7bGvRHMkzpxOSbUa0woXDMs6YR/bhiqU
DmgJe1KxjqseMW26S00TrktjFpu+HMyfjlugMCjTEppJQaSv3xQ3RRnLtZjYl44x9AWHhsiyU1N6
Ur32iCTYvClit9nGAW7Xzs98OsT+cIgH5VENQF3TVpa3ASxhLqMixfLmYZkac4/gos4en+sqkhs1
wiMci97Z1xUI/bqC41M0TQ9CAnq85w/OapLodDkYl7DTtWwXgWn42jUWTQzp6wuNVWsltJGadhML
9I+zoAPpPKF9ahhfR+aGde3mxYse5pwXNUPbGwWtSIvyHaluWrFPWtDXoVkUz7U1eVe+iY/2UJxY
542UPhcVLnbfAO3HsXOL8txJAo4wwbTPQwTav8X28Pn38Leo/vatYbpRVMKphdFjMC8mtljEtUAj
MZx7zBCsyEslHgMfbnGhrZhoFmYFREGdEwy0lsBPS0xPnt5i47NkeeNNRJxU3ZUd1PuPhgvXdcu0
OMIy+Vz8JMtwyimr3PI8de1EB5jSbtcBuwDz//nFf3Sb55mHcgrnAf1yq+q2DpucMCMINxS7KAOQ
quOwCuKVY9Nu+69jUe23XaUYTXc5Dbyd1u1c90dl4EiMPOcOigeyc6WeytmTp9n3n4/1QQlg3n6q
uWOkO459WfVIaFf33ajhJSrVJsIzWpdGt4gc74ebFjdDC7oy6KPnrKDAjyZxabZBceV63z9ErpE5
WlEwpxV3efYJosjQ6lYE9I/FTkvGx1ZWOHSFuvKpvJ/Q53EsgzolV2pcVjsmN9GCvC2C28pPETZL
Mz5xpvFISOi9nQdDDGuWXsYLTVTNUz0SOvL5vX6/RDK6zZnVMqnfU3l9+1yZcCQ7xKG+jwerOpgl
TgH878mVZev93XT+Ngeo6nKsele27r3UwNvVD+fSS639lEB/woW/LbxGXFlGxPsLoolqCoOHRimF
AtbbC0rtqNBGZdbnWI4ke3dEj05BjkJD5Rw0shIliBPhAgpIWwLUgjkpQbudQNNZemqAQ2CEalcF
brb+rzeax0tbkLeJQxrny7e/i4J10RSyrs9+gfZvCtxqz9Hq2pn9sl5IBYk7LS1hC8UEbM2v2z+7
Lz8dUERo2nSma1LQWpMzBCs8RtNwclLspW5C1XUyOIF8fnXvd0FvxrXnytY/4+qy5yUa0vE8gW5z
EIQlOxZDAuLqjXCudZs+mB/ejnbxjAsVIRV0svGcOKG4t61Qsn6fJEcgAiPtfLoJVSheijK3b+1U
VbvRkA7q847G4ueX/dHttilPAerQXTZlF7Oih7xWJHYynXvDT7aF61ovshHZbebPEh3d9k56OesX
pW5fqWN/8EU5FJzAFxlAuJhC3t7w1tEdkYbxdB4x9S3E6OJzy89qoEz3+SV+NBCVeovLNHltLwdy
KDM3cprGc8YZF9fmGKIz7a+12j74aqXO0cS0dZOq62Xvx5FV1AgjG85+5N+gDf06mdruP18IJx+p
2Cbo81AXH2BFe8ONUqM9R50ChylDez6T1IgI5c/PR/roYgxKgXKegixegbfPhtcMhGZbN2eEnHMK
4hy2Qy7W189H+WD1p8TJbMIJhx7j5X45LaCyangGz91UpBBqfiY0Npa9Vt4hHvx8qI8uiEAmcN9s
NSQbrbcXVNmjNGr4n+dQa0ucotaaDUB85UX74Fuiy8phileanuXlQSqKilLTQT2co8zdK4u+UOqj
hW7p1yFnD9eNCQ/DHbL/fEZkOrbZ2rCpobN6+Vo0BZwptyrrc5OgBkOeNS6xrdRX7uBHD8uiMz6X
U8lmunxYZpA5Wiaa/uxRCz80TUCUuTmSYlnpv1rcUlcWm3ddrllFNG8sXFoptIsvK8Xm1EmrlBUQ
9dbg6Evi18+6GvONMGKbUCkKR1rtWd/tOmiXWQ6bZRXrtr7X7LLdaEOWfSWzIn0lfYqgeDF5ezdx
aWhrbALJwMK9fG1K/+gN4yE4fDXm/IlevGGGwgjZD1V7TsyIVAWSpnDphavPX+MPpjJJP5sVmFKH
bl6+xkVk4WIs/ebc+NU9cV63tfZgpd3D/8coLtMYJ1mKyJctFDM3cKs3SXcukeaibkiyl9i/8u1/
eCU8W9OSbN6syysx2j6A0ObXZ+TPI6iZcVxbUU+xdpDOlYXmozfX0XUuxbGQir0rAbAvLIqR76Nu
BJ7p3v6W+FDrDHS+bugay89v3kfvARU/m0/F5fToXk6dhjHZGebSs1JhQ6gAAO3fosvzK8N8cFH0
uJhm0DgYtns519DTaLB1lf1ZY+HBF3iAxeoDQJxzjv7zBTGSolaDCI4P8uLF9pwgwL5udgRAvmB0
AwT5318FF4kdJWaHrp1jXdyxNgxrzUKFcA7M6st82JR6AbdTXlk9P7xjfDyc55EooxN4uwTwwKow
QHV6pg9JrbuHWud19e9pFmUL4LKf37WPRjP+XtYsQXEvL6r0e5pPg9ufGzv3DgE4BI32Y9joB9zv
zpXa6Lwnvigh0OOd7+H/Dma8vbQhDIVby7o/GzL+Arh9jpFIQLxhdpvz2qpoWg/lldfig8WOoprt
8MwUB93L08Bky14LDKM8F26PV8goH/JGO7LR27ezJdx3Zl38tUXog4/LpaHP7dSRRbLovb1Qx9FC
oUvqBSO1EnMg+gOEiXHl0X14ZfPkh+AN5cBloUDPtImGltmfK73eJjAg56yhPYw5hUqqeIgH3K0s
feLKsB/MiO681ZKUg9ihXA47gOFzI9U25wQMKUzp+mgP2BDpXF55cvOLfvm20Ht1lOBrcNkVvb2J
PaqoIoiq+kx1KXp26yp5kqGWnj0AgwvRJYTBtgRtff49iI8+CD462oRUYvki5sv/53wlTYlnqO/q
s+tn5tmSRbz2VJvfT03UI4rok3Wgfpei5GTZAMYJMFCe4mKqfiTw1TZaPcyxgbq5Js5AWwRhG71+
/gM/+n3S5DOyFVpGtBtvf98ARRSDN13TrrTRVQm5dUsimSqykYNrHdr3T0Dafwv63A00H/Lie40y
6bkNQZznOc5NH7qt56Nilt6W09KXzu2ubBDfv1kMx+ciXC7Ptf9utf659WZqaFnpIVzs/A74oPSL
Ax16sQ4M/9oR5QMByJuxLl+uYazrxqq0gbjD8JkgCHqOtnk/gO8Tnb+JHLCmekFqgRTHcNQePn+G
f1+it6+2dCicCPi67FCdy7LbGPpD2Iwp5tlOYDnv80fhhJAlkR2svJI2PZVWAvUqLAtTJnAQNsDO
3BiognNjONm5mo+ilRGRjhxscRvBOAjKXx2GwLXGvfJDm46Foq6t1/Vt0hT5Gp8K6SwS1LCWy1sQ
OV9bMWCpbNOHrLa3Js7iOiP0vEvdr6ktjxJkazghfDQ03PvezYgUdBZyO0lKga580WGdbxAT3CeN
s7LHCNi6pr12pXU0svxJjo2+RKqSEJACrNNn1ws54dV0tOOMsHMa41lnBqG9vUsaE9ukHLZhl560
Pocx6D87ur8bE4eCQ2mCL6+fHF4+K7C2TaYfXRcomO0kB44bSCHonS//gvr85D5BhJ26sNUIQWJW
/403+DSzxMRgHT9/hB/s+9kCcH7mD5YzBG5vv0O7bcIMYHNyL+vubvSbXeGN+6nEr+g7e0zo67Dv
6HJisqxG/09cIK9t7SdvGG6KKrjH2I5Coy1KOAYhsUHBfz4Yz78OMRvzlY0q+mIWi8ss1dknjbAW
QWiH6R315sfP78D7iejtEPNf/+drxboR1IiKxnPrzuFbsvtGvAgBM5+P8n4lZV9v6LQWOV8Z75p+
tUkxnwLicFZjttTadGGbm89H+GDWQXSs0xFDhCFZtt9eByirampaoztbVL5B5c1llxEF2OejfDDh
KJvcZZPdPY9EXK4rZG5VBR4CcWebv1xbA9EDtfTckuaJDYy6+o++0dadeW21fr/lejvsxVMScQeW
BIzJnZbHvSSrlgBAEDb2JtOH+DR5HbHzRWu+ujS67kAnXxWsw6rjBr6d7BD1sfeykLuayI4v3sWB
M2jOsd8+qVrB0RwEou30d4pAwVfiwajUvWgrDJe5sTXDGvx1/sup+o5SREVqRL3WZz93iNwkciAl
OV33SkagD8KwAsgmu4Mux4rGZAE2p9OIpIiIzBnwV1GzOyUFjiZreNDHtEH2UKtFYtXfUgNyoOyw
CjBZbbsAsEOLOhiHVUnUgx9iCbeLYzGAFUlwxS+CpFyJPv6TJVgGjHL8prpJbAiaIfHEi3sM5E66
tUxIykZFr7hoJAFAgw5oxcFU5ZZLz0n5vd1936NmDwLTW9hlDfDEb4DzRIKiZgs8HvCIAGck7R+m
l4g9Od/+qlZWsJEuZkeTJEvZxb+0RP+hOgsg2nQYvWHlhfbaltWzr7pg39RdB1QUNLbsW8InYnND
0Cb46vob4CgqCkn8VOtzrJIeTfPkHC2jJoIJPSkilvM90YBntzD2ntEuXZv9HYbx+8rotUUYTVt9
qqdtpSmwtslRdwg+d637vsl+yhIIZmmdMlB/yUgYT2+6J7Sys4cPi59yb5OkuHNLeSZo4BVHFi7s
NH6U3nBXwoYZRrmjcHLMA2vVheWTl3Vn200ecnsiyTO70e1k2zKk7/qQZB2xdXVQDcRXYBB66kxz
b/Yhpsfxp8IIh0Rvb0nSiWP1HGlTt3aECsFbAYHraCQD7dsRdXx2nWHbzx6/znkqEqdZgEeAhRdF
excqSKMhDZfYHnjB2pUXue227BpiE1uA4HkIocXuNdIE6bXi+49XqZWD7yOoIPSq7eczx/v5SbH9
RaNKbRgL2eVeIbYTABiG3f4fIQIr+NVv1Hg/l/MR0ptyKQobzruzc2oPZmaWbgsd7oXVfkFFCP/s
fLLoQEKMwemvMxmALvUL9hT5nlN80DcrVXRHBT/PcocD79Ee7DZ3Z1tE527Eh0OcquHxFtbmTs/L
GTp+Ze625sn5Ym5hC2wiG2bPjqT+YvJOGgtmC6XZk+UN+0L89qMYGZq2JAjKzL9BC1vkGJZzf9wK
WFg2LJWWDTq/XrnRfBGtqv7mdWbEEVYd2dCkvQ+cLLiIGOVs6WV30UznKHLeJ23p1s2y77cOoSz8
F9DAXaiFuPazny4Qms43Cbj9rk/TMhvJ+Mix2MOOnMzl52/EB3M66xQuIGTbNPsuC0VMfnroSwUD
zt64KHoWjX4jczLuItA5JAY5k/oKdPHKqB+tYH/PewalY3avl5VVIlH8rBzi/pS0RrERvg24tfVJ
sik97wiqHbQnCZAcfIDPDUYVoBkDVfH5pX/0MXCOxzZhcER7d/gsKsUUk2iom9k2d4v/l4/h/Y6D
780StDSpwVG7vHil9CSzDH8KwseoScD4AF8mII7J7/MLeX9456QjZ7cawgWlXy6KQRRnI0dQcaoS
Bep6rIJTYJvhS95U3U03VfYN2ZD5ofWn7OXzkT/41rl/1OLwvtJQu2xcVk6V5GHYDCd2IHMxLljR
6r46pbw/Os5P6f+OctmmlOzEB9wt/amV+T3/4z5r60fLa28S093iXL92Kv5gk/FGgDY/1X92o95E
6of04+FkgNZ5GD2TTf/YhBt8FdodqbrwTOaN+Wh41JyUASUFXop/7l3XPIioYAPAgWzrKY1ArcSw
vX1fQCRddBWgldoxRyhJXWHihWx/VK7bACrXigjgk4iPhOZpT1pWDCuz6YafLnTuVzNrsh9Y9uFf
ZwyE7FpqT6TKTLfYu9pzKQJFDmUFwb5Aoxg2bD4ErXCONDgVvantfmhWgY7H6pPDSNV5JQeWch+z
OoSrDHCB0dfsnTrV3Q5mUD7bzVQf+J3WLcZbxL5QlTfgiLHHNw2lAkXOQCeYLIkmsFB5zxhCqy/L
p89frY9e6n9VgBc7PWhHU0geFrb3evyWNtGNFTbasjRlsoS/9ruGgEjel/vt81E/+GApA0gKs/R7
0LVdnMRKG56YpRXdqaqF+xhpYbmrY1iwn4/ywWejaMxYbB2oSFF0e/uCzbz03G9Ed6p1swOQAHqg
zPz0VyIy46BolP/+fLx3lkjEOPRP6DvMdk+UQBeX5TaNGVZO0JwGF9GdOwH9sCyqFP0djpTV2MoV
ZvkSVVVNSh8VTX9a2Eo/apq9+vyXvJtzOT6i+5rbkfSL3k1VhlcJaeutfZe6gX4k5sN9MkJBskvp
TFdaIO/XmHks9ddA6+Bnv+ymZaJKdCtOnVOHUKfzCS0KpwR5H0QqI5dqpYbyKRu9btEZ6DJDsxyu
nOvfvUxUbFlRcdFjIp4PhG8fcztExKe4uXGivz/eTVrmb4pEi35+fkvfa3fnYeZaOK1+xAyXp0HE
4WOUN6F9IjQPBoXv/+lho3Q2fdFcbHoDeqUjBmgYKapmlaIp18iEKfrhWi/43fXCP+BcqnjHBGqe
yw46+LG8HRAM36oxfOnC5r5yrxkBL3eXistERevQa+LDsd+V4EkjNBys+eYjzEF9RyRT+EMJoBAA
+/BjLEzRla8DaN29XxLEMZb9HRGF8Dxta4BiYDoovgHtHc02rm8qu48JyPTSYJVSddlXpRneJFhG
Tp0TVreRX3IqCJtgZ7KF+GnLNjQRK+aCjKpau7KG49C43H7i3kAmrOYPFLPF5dRTNSPnKLbnZ7z0
j0mt7cNIGdR1wn6pjf24dnX9rIiQiXRnQcd3kWkWmo7Iew1byuY1WrSJjo6RtZvREbei7cj8pULg
/jGjelcI4zsmaLpmhXGTZ3W4cACqiYyKWPNlFh+CAtzWufw6sRQMUXWyUsIbne4cTt7DOL7UAWyC
fLw1+vY5CKqflhzXTsfb5mITiY2NhiazNYuH0U4fMze/qXUP66G9072bGnx11JJsNmZQjPQb23+u
yHZxSjRAY7SJ/PheVP6x8yDiR+vOa3YiA2zLtcdOvcz8EuqDfR8hnU0Hfo8YAKP9UkO4xRcyLl2T
U3YcbMcQMqUObw7SGUrhnXRTSIJNsGxUy9mMSEyOV25GnqH2y5nuO49w7SYgadFapXq/c1tvGdUv
Rk+GaCpulCW+oI161aNw3jvBrhT0G+37bmiPXqjtaAsCPIBKVR1tzV5P3k1ij7wh+P/mLruHId5x
CFhrv0q4d3VQAzZ6ET2wLw3Qc9mlaweifOb6WyccN9zUxUDWe8lNpsZCwz4mIK14UFNzaFOx6fJw
HVn2rtSgI45fcNu+FEay83JjGbDYN9wyvdMI9wN0aRXrCgcK4TArvPe9SRKrGLajnL5ZVgcgNxJf
muZ3oWV79oyorYmWNX8V+GwWXIQ2UD6txi+Z960vCXwcU22RBfVThQ9scuQKK8Zyfighr6HO09RE
vPZroAD4yZQisll5zjG00j3wVAmt6lsbOO4qiiFcIer1jGrjmcFOr0C3l4Z44Hx6n7bFwU+9k0/I
zGQP6yy95cYvW48Uy/ybKiVwUv3ZyJOayFz5Jx4nd5FkX8uiJoHYXlgF1XaQF+ehTu/ERB3Cd6xf
weBs9Cx6dDmgLZzCxr0hAIrKDZ7vhUGArVNXW2QRC7sebhu3e5o4wZkDQccenLPEfg4S56wrcafc
6UFrUBt23dqVI2Sm9tmurNu+9F5jWb1aVrbSdaiLbARjR2JvYlfUUBppiqWtTUuhmoMblo/Ck9iQ
0aZDcZiH7atVZxdnnZ0VxMOFkxfHnI2ZVoEtjuo/VvH3n4iw6vmRQe5VvrETbQ+zY9W63Al9Tjmr
DPmtrcBvq4xE1IbKgmQJ1zQw3GSzxEgKPAL8VnKKvzKdgqUkv6m/mXp3m4gYi84AEbYcCV4CQS+8
28qwbuXI0mjrN85AjwBkpbaedFKxUdun08Rh7HZwfQLGy9vJzZ48IW8iLTgXYtxlIOSkHpCvMfJW
+GJZ1aQ0MR2NCf+OWl/SgLuPe5IGrfqpcCfEjMG6DqPbnH8QFswCgf6+raAMlt2ipcjl4DFEZopJ
GsvpkK384gcgrz1+oZs29lcqIxiL1yrGUKhVwSGU9bpMyAe3kpcw0MGjDWejDewlbv/X+avXEabJ
mfYLZXNsv9kG+gvn1Efh1s5NZ2tRv4PRNzxWXrTLcJWlrvMCnvhsluVzy9EE/Ey6sToXIlNVEDhS
kbqQzl6BcZ2TTluEUC7VPLdBgGpbmxCessj3CuQbdJMImmvcNivfcTAgoMWiUfYjz8Rm0GBCOSYs
/W45tOUyNSiwo3WfaLsamryBKyoXTmLCUhsiGF3Vcp7+nCaE2ZzMTK6oIADWE3deM8OKJ+Akhv19
6jTI6S71pobqmVWzw7FU8cshOmmFJbQ46GP5GkgdkD/zVFpHOzuPICaWRzYaCy2pNtiB9uxUMJ4B
72iKal83dQEFL8O4gpQ7rbr9xApKZS4k5lSV30FV833H2m8/Vt/DqnwlT+lHOOV3Vas/0/u/bYxx
RxMJXLOtjYtIs+Db9BZ5RcE0PvlpwAncHhEnNILtaG/HR6UTEqcoVh0G2eMCqbM0P3a27WyNIuCL
G5y0XoSj5ywaLN/7xrbMJz0y7ZWeQ4tAM0R25Tg1xaaUQbvSqOrUlvsI/BZUreZOr5GosDAhOUax
5tbEV5A74aZ/8rxMjqHRhE9WKDDK0g9Z6PBmln0yY5NhIDQeDFygA9jgomfWtXbd9HaxjXLPPcZU
Q28Yoluhyq9u7Mpxn4gX96CoD/rgb0Wjly9WUkKhRO27mvI4OPQUTp+duO5/YdW1BOrfOD5w5vAW
rjHz4KZMh2YBeywYc8DRCRFn35G1DjsNQvLG7NrxGHhNu4XOCreRRCO4gaSpTh303w4iB7y0kYz0
KmDqrgFvVaH2Rx+kQbFAENuk+Tr9iUJzsMZDJDiOoYlxptYJGez8cT11+HgWYVsWx2Bg0uyLvPyC
yr54ICOegLBt1HXZ0oUq8JMSS7gepNgqXsY+tDcYco+RsMDkcOYIy/GR7SuQGHyqi0T1eAuL82Co
u54IFT6xQ1Eax04Q2oZIbgURcdvYyMFV/VuTfUaaFI50xEF/Crd9QZ8gibcy3LUugkPlWD8m9IAL
PCVf0J/8yXAMzmsu3BAQgdAGBcIxwlcXiSCnpiQTBw+yl1nfKU5tQ5pZmu9vBo+8IM0wyKpMQciW
BdY+AVytatZBkzwkRe6uNRn+QNCYcPJtv1oDAuYwdfAGAv8CIeUuylY9hCHYpimuvtGbXut6fptL
QQa12fsrxBeAPWk+LfLWvW1osU/TpMFniV5i5RwS1sqx61FeWIygiz1+vCM0pVVl6PAmA/8uA3rK
1e56BEOaUd/5k/cs5OQca9JXV+YU7oSfaxhKvaeqddt92CTJWqS6thIFmM14Lnhn6zErNlpLxaGv
de1GacWyGcRNGRr30MIXMZMLa8J68InWLNiAzuv8kOIIn/A+ltUasToMYWwxZS6phFpbNMA7ZKBE
VIKh7PPNZI6EN1O/hIWyihKuJc7uMs9cNHm5jdr82YRBMbLW+z6f69gCcVNfFKBAn4pvSClc1HKd
oF8jsljbTmn1WunOTdx5W90y1vmYstOxt1J5m/nP05mcty44P/dk1JOs8rUo8RTF1lp46rtVwlq1
YHp7NxO9uLStV6HMQ1i63bfQmTbz482RSPtlvetcsCDdb9/Qj6NNIkz4NG/GalYjrYXw2AzbjsRJ
gshPxJsgkg8X+RTyr+rn4DFSmyJzDrfZ6jl7nd6tvgAVXsTGb/Kad+CHDlivyNikWpW01R+vV3ht
o98yE8+p2d3x++Z9fW+A9y9gvTZfNP6OVIEP9rO/y1wurEVa9Ctl3nd0SObdSNb+1mlexTiEM0cs
VcGaGihAs1TgdL2k7IO1War7rvM2IB3ZEqxwUqwN23oxkJ43Iv8DYO+OThoYvm4ZatMR2JTpNnuj
/9ZaGhGiOgQBtHY28yOtni1eyo3JP5oMkH5MXC4kNAIsDjeBH8+BxN6xtGhA+s6fLLPXEnwEGKJF
gaQySsuZQv8SDdZmVkW0TnhQuTrNDyGum6cq6WnG1z/Ksfpa+9muzoxTnz8lMMoWWa22VdMdE9s9
KsQphAHM2/xCi37EOu0fU44kkPnknxDbY7NCW2BAvWWtTLJ72nUtzbXq7d1QtI92Z6+4155K97bo
t4M9PRp2daup7ABkfT/f9IGyPcfIBc7tdV3fFwFbC5Tz89bR1vMVqCJOiygYusl9nBVL08gK1vq/
h5xw6WgiehsK1KZv41vAUnCxdN44azn05OXxMvZNM7v41MIuAFTGhbHugUCCD1yFmg08wTn7E5EF
vVjaHimpbIkoo2zH+LvwnK3UeDWBmxbeKiBDWPPkg16VO03z0WQwyTgdETvwxTVvrZntilYf+74G
Wqz/1c0jwkOAPSJC0WmBz0c/n10USgliS+h3RrxFjmns2LV3U0/0B2sDp8wGwa0+VgdMapvZjpeU
zWE+hQJ43g5liXtyuFV5vJ6n1oJPwmIezjl8ZEZMVGl4brJkl3TGE+mb90FLjnQ/Dbejo/36vAhy
0cagLPC3WsdO7K8a8JIcUse97du4hh7HciOArFpudYf8z4MCLSeSd2S5JDZq/fmgF8WseVATbgAA
BOThlF/mv/5vnTiIraTBQA8/nlgOc85hTNkRYfE1pyt1s8sK3jyWzXloFoVLDCmX2spGC9pUSu/v
BdpOCza4fR69nUWRGolIuWmIZnF1aymcfdHBf4Wg+Z8v9s0PmGua/1xslE96Vwdh/VjNWjGVFI/Q
KB97otWuqBs+eJRvBrqompmEHg16xZWm0SGPo+2EHkgnejpNEGYTAR5Za2K8rgx6WSz83/uLJISe
5QyguVRukE4LqaLRZu0ox5PWBmQ9e3BJXq6lfjOWB/hGCJuZ0amxfX5nP7xgum/UnP+a0S8uWOrs
nmyXCw4UNNgWzk5/1xTxTUr0qtOcB/6vPSRXHufFoLMX1DRMrhNsEUXoy2pTH/aGWWcmUZwyY4Pn
Nj8ckpEemmHiyBHkFVJ+PUk2VsmK2QI+vTL8fE1veq0MjKbVxA8PQwWH0tu3ySA7QTgJkVRyDL7L
MXry9eZ3g6uXjmuCqWOsr5TcL66XKRfDMTpTG+k9ti/n4ibj4jRVXvbxUzjm25gFqGvGu04/tHV7
b+nDNjX+dO6VRtL7MS0DEMvfPxQK0IuL1HzkdloCtB6WzlKvfrp5zFGfioSts4JuipKiWa/9R3zl
jBh8M6rx9tbGhQPCmMPMY4napOFLaYvbNN8V2cucEiO9c0ktI/jTweqxCntj1w8iNJ7KfrjyiN9/
Uhc/5KL5mcqqD2Kvch9jCOmGz671YFbZ0rAe7K4+NNlBU9EqaL9+/jW9n5SRfCKOggdr8zlfmgSm
0C8JRHFG1nXs9iQKNh5k4tj/HVuif/p8rIs+DpOGYUnXQIrEyohtZ34B/pkTyawOdL1W+qPhm/oO
O7K1GFTkbIimI2qiQAr0+XiYey+qxPOQGJ9wic6UI2FeFvt1G5xAbzvmY1WV+0mKsyIBPk6QwXMe
T7UqXpWcm5gwiy9Om3wxQeN7cXlQNfAdzY42cUdcHX+iIH3U9emuxS30IslZyftl56gSlNrHsBp0
n0pMMfV7rZDbRogbrXCOKs0PYghXWm4vMtkfkgDrZuY062EIvvqmup3/AvpICPYzi8Vee8BEOAqf
lR3+oYb9t5wTOAEBNAIpppa9jm54g89433j+2p9mBf9cAo6WGXspCOxOWzyF5MaRQjaQlZSFG1ik
J6twV2VuPqUoaxbNGN2bxMak4que/iTlngyI7kaPin0Y6voCa9EqkL8oVP1xp+Im18xNyN0CG76y
Z0P6AIdrUA9O62xVEe/ItQV2xE10CQuyzFUtq6VhfquT6RSYzTqa9EOSfvepSnkkJRbDV4FGyyHJ
QS+TBQqWQ5gHS4pHe138sX3CIEe1E820zwAq9Lr1mDMF4FzYmX71YqTGui6+p3R8W2Htmm5cjq7c
FHH9lJjZEUQEUd1peoumb43vZSmnZz/Wng3XP4nCpgKUburARCz/MqHbyGDZLuPoEBo5SQVtR7kZ
jlrzOMX1ktbCqvFtf6tx1OHDq4LqVBn5aqqN8kbPeF78etFSt6w00i27Fb9e6b0PVcj1jjYO84nI
Jd0JBshFEJbaJ58sDJv0tJTStKsQqZiJRfIHNxvvRac4MqiRM/r8J7LROg4B8mfvXMtig+SYyrzS
yMdAAx52t1HYrTy9gtcFdirRSFyS6gBI4KjK6jQNzVFxDK5dA+S1803q6mAKYGb00Hta6kKug4og
D/g9es6RdI7sNeo1lOX/IenMluPU2TV8RVQxD6fd0LPn2SdU7KwAAgnEDFe/H/59sMoriZ100yB9
esf7hoShfS9MiHgkfSW5QF3/1s/tW7HOFUXAYHlC+Zqjmk39LKdLzSMxeWasiA5Ja+p2uRd65tid
ZVM3ECHNtZfn7SoFks4JFX3QcA/h9FvV40E12a9bUAdfduNnbzWJCl0K1KW9D1NCcDn3U/X7jxyu
PMbQTPONboLHYNDdk8xcJoshCNu7QDof09rpQ71dWtDfZKLap17VxZ7Kt9CZ3MexavWNYtYIzUxN
Laqnf3pP2efZVOVlGLDdeJ03fuRkjtCG6lh7gt3M95Hw5JSqP3MpXxxTt9d6DdNnw3DDeEJ3/eGO
Dbo/MQg6nhcnGfy0Rc2EHJwu063XwDQ+y6pID1lFimJdOE6ST+3ySGIrCQ4uVtnnCttGPOYoIA0/
A+XBrxfcmQtM8JEoHzXuBTfP1vUajK9+F1IMLFAcx64pgk81BnAIrZobdiQl3/xpBdUrTK5B46zR
2fSo/Cvc1rmFQc2HXlepicbCC4IXqvLCt9a34SqKpiuvS0lEsd+4Jw0UQ6h1+uJk3W5txqTbuNHW
1IdBUr4pPeQLferSpjJY7aWNxIsdZYRLZfea2NqkCcRvYDf1SfjmX6SLH64h6QMtL5Q/JJrobGMA
vcnsHkbDo6dwg6vnNnim/PKrJuFtdaS3L3r7I5x90sbqkhvQdEFoqGINavu08rxBjZUUn/ipefLS
e7LAgf7N3YSxqBte/Zqy4HE5eBJIn7in7QcsyhERuYrZ/xNsPVPpTSG44UuFl37HQGH23SZHQ0i+
r8iz1xRVkw6RTc/KiD6GYvxsVkGouwe78l85OEf+0HQV1Zk9EFMfqwwlMRed04QCKNRbpUX23hLm
Y0RTDB1Cqddw0LRVtxfLCB4M0Sab6KdxL+Zsxfxvvgy/Qz3/Z9cOBcWp7+21bzzqCi99jkgECivn
6Jpl9p5jGgVEb/i2ao+WQS6b5/fc3a/0svJwkJTZPg5q/h1FY8PYBlAeVtw3D9tbhHI/8qYk4gQn
aH7RO+0Z5AhSfTT0b6mDR94XV2MwLxOpZMp/M9PnSKrj9m+vVnu0szmKkS4V2ztN6X/xVEd42R2C
++dWFRdvShmBPUkp0EJ5SiqpgWTR5FUxwRRL85aRZxzABqrOFocODQPKrots7PHSZAHL/MXaCku6
Lla9jsPVZM4KdsNYxRa9TE61njzuOX4kdMRI79+FTjTOxeZlIzu2v4lJrb2sFBwjCv0KZHXml7ml
ime+Jw1MShXlciCjDgY2AnXxwJyrgN8c0LBy/G5ZPqvgxA+psropx0d4SvKR9WW77QsAT2noAY3y
heS3I1/sfjpMOEes5Xn7XjL/t9eCBvqdP8x0c+ZXQye/bYdTf0+r83zlAlOI9CrCnKaoAIFzuVfi
u9bEdPDNqPm3V5oX5gNfMlLoYl6LOYsvTbc74zdfHDpkK2J5+4WRfzCbLcBjgyHfDeElxMwlRtde
jCz8DIFK2gYrIXiHdowk8OiK5C/v6htfjLH9QUh9dldhPjaEBeidVTTpI1GMIXyYOnthc5SkzRXe
ikB7tq9NOr5n0vrjDW64sz15G+qaOkJQyrQcXy2GKGvoqONaaXwRFHAMU/anQuhOae3qxPZAdhcZ
KBdTEIok5k2gvdIiVKQ9bcuO2OcmTdd0Jvnl+jWyE5O3wwpqecBn4fqCqCG987W3bHDS2h1nqR90
kSFbGLthv2WSW7tZVJKnmSyCZOXgtSOgGvQ3o3DZpQ4rqhaug/YY2IyqPI5261N31pcUovkUbbjG
MpJ1iJ1E76uQLDs+rb6OtVdjyw5TCKBicTEqShpREPPfi8hsn+fCcF/9FVlMRFraruD39mLoaHYv
eY9ude963Y8sij8KnnJvY7bfz335R9rLF0FjwW5qFtYtmdKukdlvlTKHeJqnB4Qq6ruIyo9wMeYj
viE6SedQM68QG9mUdn3MVVDe+yP13uRGUPNm+AOdpIV1VJEDmj+yqlueSikeXFAVyor7r1q8NCnz
+cXKPY92rbYU+6yc1lfdzl9h4b4ysdMDPFjGNWJmyl4wQvd7N9ffaC7+Gq76mSzKR8EXvukV6UMU
b45cCA4LqdYh2J6WNjTCZF22noodu6D1sjI+yqAMY+WvRlzR5wMbOrafdRd9UXMbflL8tzXkZEyU
PlTncVn6u5B0exNw+Fx7MF/7au2cx60k+moVpri4bf6OpAMAzmjeZCHt2GBPuU1dFEG4buSFiXbF
FWvw1U5ZcB2pGjGODdllDyJspisn+mqnLBP5f2Y658UxhnfLbG4wGNMnGv/oj/YGkiZ94fnnEL7l
hLWTqHXbxq4B1N/ZKcuE41EXP5O2l8G9CQ7cAms64JVZ0uxD+N8nYfE0Kectjm43ACbYud6QZzAx
HG7mwANtzSwgApzSaNb7sTioUZaghoOFmrbPCqCMyg7yR1bmjAXWTmfKp8k6OWfs0kdlZviqunm+
y7LKx3pgk4UvVuM1IJkFNrUc8/dICB+ysIAV69GuZkHbfDRhO96NevXiVpv6v0GSkgM25FQ0ZaeD
KtlMUS1is2DiK+npUXeFI4aPmgw4f29HbfGbi6U6GaMW13zN/0xT/s/S4d/ahteFztEf6SrDfld0
3AE2KO3fouoYGB1fp2w9hMPg4WsPZb423+aUzsdKdsEPr0cmaiShxy43RaVdmXui6thQZY/2RJUm
zqw1gD6QFISpoDefirxTENKipwu8C+QuzQP2IUH7jVWwN2EP/x2zAlqMk6Vrw6Q2feKlGaSRDnqo
rIj65JFVKo165Hy9fg6gY6/hRudYyyHchH22djcXHg1OUdiau456pXlpD9JG7AI/hnrhWJt08Nam
2mnTwEdDD1lAsGVfoyhlOCIYefEWxgEbFqfNE6ceTwgn9w4Ftek83NMOccVXex3rdi/b9ZCXmvmd
ysZRYm3vnfy/SAPUDys7gEs2bsmubzzl3sh04fenufLggen+NKUasB1mJedQeZ2c9qlKrYhvsr79
Wvyk9CLuBn+Km4UzYTahihnvJ00rY11dhFcfg1CRKzaA4gT3duEiXjDMozLq+zXMf/QM7t5r8TJH
OIHaPvrpTP9Aj833gE2Ivx9/gu9SNqTHhsXGaEgnHx33lofWJ2FjMLgMrhCucOeJ8Kyzsa6vpCd/
iCilJQ5vDX1NzUJxqLO+q6BKCK+74n2Jq8p4miYyUKvwrLawo1GQweq9lQOEcFs3Jq0egRtHKWuo
ase9XU1g6AH4/dj9NK0T7qx+iXu9fAkXwml7n0zzVK+Xv8U43IYmOw+ZqPYOmebHwOnGGx8HBJ4X
Tvt+iu59J0/JHOzP24uL8voP0eSIPnXdpKdgaOihDKmyjDRUckkVgmTP3AWtuVz9hgbKEPsTemJq
aydugoXNcqWwilKQlhRZldXYqfAfdVA7pVkRC1xeFt/ZG7Yc4XkCZwn2dg5bqapo70ye+2IsxYfn
j88rEokdUaY1XiBY6R/e9JTINDzWq3wdLYvQkvm2OSAiQWOEIoAR98Le7Iy3THJaHPWo1C4dkQsF
kbfunNLbj+K/pY8+DJOCwZ3ZN6OXGKNcsDKsRxQFCIZdm35KCSvSjvd64vERdP1V4Wz9ikXlu2gg
5bXs/m7MtcPuF5TLifi2GE/vJa2ye2MYjz5NiaTOv5nrdKwR6FAS80TszmsRoT6g4mzsuiRP2Wu7
4F860mSBvsZNl6SJmmW3tv8TS1H8sz66nmagy06lyB4QJ9zKvGZQHO6aChasae6VSeWn0/5dvR66
paGoeF5uZTqd81We3ZrCHcKAo3zgUG5CTUL0JLoPYTvHUzdGD2VQx2keHlK7+EbSOscLj9qesmVK
xSyinE3N4jYvzbEJnT8UkeaUVq7mw7rSA13pNj/bggwytcKCaaEP5UoBhjWBP2cmEphUEbW7Tkg1
rL74GDL5b+hxrxCJG2DvVXZiDVl5iHTDKqSyPnHy0DgLWR5KQangMk8nVAsPrnSXuy6NBEuDeXA0
BcbVVCxoEjm757SYSl5RuakVPeiUcSndQ9cOn3CHr0qGZN/0Mw2gTd7EjXIPTUtkbzg9p5ICQZ+G
sctkdLE7Nx9F5VrPRT3Yb3QWUbS3phah0DCgdgOpSvj9DXklqEOrmpNvVs0BlTTSn44jJsOuW1Fy
w11AQw5myvwAlnkIpvC1t9l2aHUUUhzgb/EltwgzBs0hTPcaXr+8nySSFeFQpIRCyEoauunm1jrl
vv0E+JsRxlPesk0okFn6bFK6g7KWAGq4Uj2I2I/kvZP7R3YvrHp6oaxUBfWBEIhlC+buD/Pa66T1
xsfOGi9CbcdlZBwbtbZPkRCNi6am0/yKsEvk/bZ7hu6tCOaXoa7ObZF2O5l3t0AW7o4FZB/mJAx0
6lgV/sVt/PsiX/7iWf8MDGRGznRdy+a+6fLPuh3AfuzpoLdnZmodhEqD9+L2FDx11buRNtewt8Nd
OoS/dksXpFtw9XCC30ejk4x9+lAr+dGL7G3Km3+DkOlbqrS1VxML4ELR67YK0iqqjaTkGWhCZLo+
HC6e9yTo58PUsCM56ckJyu8F0ra03ESJECiuny66bBlWhHOMSAwjLDC8c33vwtB5o4ebiknjSU74
iUbmyrKEax/uizb9oSPyhj/pc2mhNjev1ph5x4jXTwfaNdp6X/tsV/fdlRHgTucbft7BQlkpk03x
ZKz1gTDW1+2ah8VMkaN/SFGieQFw++i912OEqNRAoaXOzqASycO85Aa7J1qcQrysUh/RKv+sSm5F
UiRSE7UvAhqjzQWBvvffxL++/UCGWRLZ14sunPfVT09rMIJOzgc52PthaWPFXzzwym0sYnLhyjPK
XTktz9n0bU/E8av+Vprvs++TkfhRNhbahK0tsYhNp0wmSGYUwajYctqM67sMO8KcASmSyIjj076z
xv6aW82wc3M0UYsTXIbIfR0cRZuGcQamvicS8lQE5i502yu5Pa8F4XpdxvCx3YJ6m4DYXxHP3s++
e6bh77yF6ti0nGM1OWyfrayXU8iqFS6w+N4qkGFK9WG1Q2KzhqZIK2W1Hou8fshq51Gb42kwTDJh
e1SG5tPWOLk4wH3bJ7F9Kry+U7SEV5EVP0MxvyiiCxaPvpqR+z1t8s/Z/en6nKdyFXUyraQkLFNx
8he0NfT2uoNxWWtamYkI2Tm23i+Z9bQaE644mYhJ85xTggcwYuUfwRAQE1D+IRcGMp2zi1oZq+fV
pBvVDxIjRxk36OrQzuVjwWc2KPtF2PqX2AvUXEb7x2yZLi2jTHzV0NnQVPthDh8RF6Hmq2kv//97
a6lVjVJySoww4B2kSRqsZxRcxMZ206unECXR5nbKSCIdXWY9mFPUCOR/HUPpCJpNOZRaS5Ws04AA
rowHMMyacR+tEHwUztNlODkj3zPYl2C07obCfDKId+BsQDdSZzb0twS/Ra8MHFfhLqSidsZRQW7x
0ffErZfTyR7LZOnLQ1eqRAhzz/D+WqPTpQPqaJThz2BR+TpFNGhm3EuLQqGIwIaWCR4n6dAzb40H
wWOlCn3UdvlUc09YEWD0/K/PULNH+ri2NnCc9esYI9IYS/lUKKfiiTTv9z6jYDjUR59Ve8LkYATu
LeVaBWHFmkKeecc/42k7odvkrbe8e2+1vlrosc6orwvJbsX2WlYTiT8+egcQMA3nr8Z48rg9C/oh
95TAU4kZ/J2G4lpJdtCxyNYjXKk8l7hHYpBV70JLvLEPfKNLWhulNJLdL+7QT2RO655HsHV1vHIT
FZbx1BTVvuzptJzTjvfhm69RwxuawubV5caXix93bI8TSMumIkmVd5+iRdezwv8NUGkHx6adTi3z
s9xMtsvoxwY2NZKh/3kEWWt/iaf+W2/zNaUUbBOJoN1cFO09JzJKh+XNEuW1CMMLddn3Fo0wgyEf
rCq65SOlQVL9FJEFns7JsjL/lBAxO9Mwbiu5Ex1V7J4OSa/GxNoU7CHusRu4lwIIHOLM+n0Aznzw
y795hK7cpBfXLcqLh+kMaVKpuDEaQreDKp6lOpfokzcYytbBl6ThaS+96mfNh5PvjaeslQwgBilp
8mEFrtvpaivahlwq/6O64iUdym+H1xj59TktWF6y8Cyr8gKVTsvcdE0tnhpvmbuYbXNfz9khdXni
tlcsqBL2RBS7hUf7Z3WFlzwYbRBLVFrKGe5DxJU953QfAWKLsm3ycqI5MMXTUbnLQwCJqJjoqXbx
fgdz0wKONuSkjFQ+YP1BrzhnSWFH24p7cnoGITLYAPqPUzvYG88y7xfTgy8y3y32m9p1Ib0gOAbk
fZ3pHUB+3rcbEasjK08KUTbdlak4N1N6N7QysUTxD4Hba0VaCJUT8QCyvvPbOu4a/9nT+hj51qFu
9Ema8tZk46HosB8DbroUZw/2eqaXIY6ocBQOy3EnnbuihGtal00Yu76U6r2Gjsl7wEgTCafpNe8u
QxeKJQMds7zUCKpHLZ+zyNzPuffVpCjrSi2TsSqYN3wkprC+XUkJchVysY2/ji/icLRP4eTcOevT
0vUvovQvUR8dMOD8G8r101vSK8u3jVnDPKh+vTJk3mZggu02U6Xxp56s3+2N0FiCO2f6lYxha9fe
bHZnM/8owhlSmXUggKoT3XkW6jQb+sIZJxZW88TsAfZBm2GugQmElR9Aak/SQC9WloiuBhRT4xf1
j0f2SIowQexzFjM6sw7r2L9jXkDJjxskY/n2m/rb6riWuhzOZav+Ne38r9XgQsZXUMD0V9q5n8fm
kPsR22z2iFFrj2DzkDtsNFn5SjVfjWWlewg742We1InN5mQuCllXkNFcYm4lr/33zC69bAXMmIAx
AEXpfyOyaboEOaZtR9oAaUzIa5kn580agan0Rvun/bVnqdrWkBRWd2gmEDpDJJoCKvwhSNAItZCR
fO+aic0eE01Kv/KOi/cyaHGS0FpTp2uQ6gmgtXiEk93yw9331GjZku3L4PU8ad7rxKZqmcVvG1pi
R/rDxCVMP9bNu75VcbHSWP+Tl7VjeOm3w0sv1H5b7UlC/5O11nla9UqABWBS75anEQAhLkX9ojOn
YBS0PiKeYHYPBYlG58eobTJOmktdZTgvVvOd/q39GtC+PZZApaGs9hEVVwPvXS7uk643jwwnG+If
3JuZl09dGhDGJFjg6ZyfcjDWMnxSBP3v3F48NlVe7uZ2bvezk2LcWXOR1KIuT0VXZQ+phEmzO/c8
j8rZVS3wtDEC7wo+Ya/CmhAUA2fNvjcOXHiGGyRiyTxOZIlEnPER9FwQOL3lZl3sl22iKJmSbJKG
476MirjotY69rvvcVr0sR83djVky0p0DPOJxquF+IVoVcJA8JAMMg1EDv4lMkcwjQwc+9npmQz9c
jpmi4NodeJ/U59bMTtUtaMurrInxiMYvkXZZ0tZYcQbtnDZpCMnLR0oGcGXm/3ljQXfhGFqJ3VZM
cJht2aq+O0UQ2Vjpa2ez1i/O7Jzrgu3ea5wnI6jfzD4yExJMz7T4PtARBJdlF9fAZ5G0dAFskx7q
MOS/3n+3HdVctDfF88SIU20ywYjjPW2ijbqOcx6CKDktWzdyAMMwqriX6muij6dt9FMkcVZMA1iD
GU4+0/dWMbE+l14N7SX/ydp7KcP2yrEZGrDsfgsbJpYj/NnNywcMAHd5Y7DcE/K5pPdGlt4DxV79
CU2Du9JkqjlWrthOHFk/bhuCauSUWFpx0W13lZyZpEWDZJPpVx04KIlRDi/NxWbL6aR38ReogqmK
I8M92+P8MeNDPRRMfCitphwrkt+llG+pL4dGOvbmaa8tpkzcDQwD1RrdGcJUMIvTzCdUvEbt7GGM
Kh7TWp+JorqUakC0s1THsITFG+38nur1c4NZe+ZRFC4NVNX4bEf+yXWHIwAd/hnoWeV+ETyXoDA5
CY7UPU3mjNC0gefE3GAyuhvt4bekQgNbyacl5CdezLu0AZrDCUmTeTC7yZgX9i7IxKtL08lxJn+W
k6BfE9WBJHAPAB5SVJN1P47Ze8/DiKuB1Cu2/Ln/qnyFBWCdqEg3/mi/4D4fqOHI6zccncMlL9eL
khqOox3qA3r3d8NOWS43EB52+cn0/3e3oERgWWoTaJN77HkY6pVMqhTnx1AhaarSlCfPKgVF4mMQ
r1VOR5UOFCgB4t0Baqr26/CjKWjyNdeqeNgCVKmIDwVvyUEMBjienreD6B3ccnXfjJa65O6AwtgG
mwdOdSAXbq5q2DxI+qeGsnucU0x/jgVvRO/Z2iXj2slpl6L4pkoXkfixrfo5XiGFPqPMIwPCLuUT
Jy7/gHPOPc5DCMPlz2v4X1+so7/zA0IKVZEzN1sOT+impIsLzxcHw7WaL658fS0tf7mAbMKHtXh8
xG7muH210QwlTlRWzxoEEbtPpl/WAFYipzLm1Idd+zXQjhsbW69p2rbpm+8Y7VFkBqeKVFL9Y0b1
oc4nk6Kfan6KTOV8A+wAVUYjTzyxHXGRD91ODenPmCFXaQ3kT2Lpz+Ns0KMi2xqjZgh8Es2TRWL+
WLwKbgYFpQU2zUoVkHu02hUEsXY5GNrF+sCMNF07osWu4eg8ho10Y9MO1ufa7pqbssRfx+MqqLwg
IY0W96RzAdEXBl9wzvG9nQwA6MqPQWD+idooWeRXAYazBOfVR7qYdaZ4TZvM4AGKtmOsLCqWu8Gh
SaoupkNmuRUaf3v5W4vePzlN1bg7IqGLkFq0aX4KwdovwnSy+YW6oL6/B6B10oPCi0Nyt8VYLcCj
BjbY2EfnzH5c/4OPkHd1Zq0vIdQtdjxaaFGUds/dmgf/qqrtsXIG3c+0DrmLp25tDm6wRg+FZEdG
19BNA2YrEzWkvScbua8SHETyuszoy8cwL66+2U5xTQbcX49cbutQrbmRx2WUOWftz9F4cKPlY3Ac
AWcd0uO92rYEzsk4RDltSaIDN2nGMEYM1jgGn4uj/F1q2MPd7EygdJuhJEwp2eGWztTbXJnp2XMn
3exgWYynvl/nXcR4CODR++PZU0Tb7Livl9c0QAQGUdG/SZ25iQvP8+xlcJcistJpr1ThJ2HZvVQs
rv5etOt8KVBRPUmjHij5aTy06TQg7IUevRcle/tnDRuFlyUjyJh39uKQHJkDC1ZpW1315C3XcRi/
vBrtUsgcPewN0r6YSJdaly8FGG7DQ4uCJ9h8c4CSxg65Vb8k5WzYP/VqdT+lQCxLyC/Mhg5M9VaS
YGgFuXuALvKYR0o/HvoIE0Be9ChjW7I5Pte5/V1dukxc2UCCpb2PCw6Y3jQmyFS57hpBWhCReeZ+
tJgopAGAMU20GZV2VT8Y7hZtMWaUMtoQH7uZvrKrxhqy7ipT+qc+Tb16z6UMHmsTBngcWEabvi9i
wM2cpEMw6oOVeuOTKEvXiAu6V3PgKYdg3EduNOPULS6paG7bPKf56i7XCVAiiqkbItixdNL6nzGp
8ZGzGgAGQ4bFPEhd3z5UbrPvitH5zBC/lIzKvA5ieOBEFJw0kVeGu2vKUpw9IIpEOPX8a2rC8nGK
v3sjms+kn4u2gzwyOF6EWYjsYo4IY/OGUSeIucaD7DusYna7ngdtyEOt8Tzmpsa67EY9n0tvnt2m
lD8Ka45/tM3CSQKrnQEfuzKpg7Q5Q34zmrmmGUc6DZ46EtG/lm5yfggbixYGfpH5u9Lq4bnZIDr3
uPgyTPcLRtzdVKsU184yIg6tX42w694zxx4+ZL9WV3+Q+snVHGCl68t3A+YXQUKe5i+mTXakdv0x
WSwgxCm1EWEItstnTtOo4F1FKlgWll88nRznJSEbkae3tBIOHFMfGTtoxj8KvyeLoIUitnSfu6wa
kjlssf52UbO3Guenw/391KlZm4AhQ8eQYTDM+qErf+fUbuBOQjb+uRHVsQbc3Wux3Aof+3fV9D6M
ES7sSqwoB1MhgASmv8gNvsoo+kfkBQRoicvNz1R9Rx2we8Mx8WuG/YKdUszE2YknUP7/pFtkx5Ws
xH07c7wzWIrxDa/picU9fUDvsMk9Cic2GrO8msYaXXHoIJnJZxLqEDbAd4JwBjZ+9CJsZVy0OSKs
tIu+XfjBZ/pySUhD2xqzFaSHSRAto0Kr3QUGiZyw8sDqLFQoGZmwa3cdUQuFMLr9gqRugvacDPjK
rOhFQmqmh5aAiu9dbVBAILYTqIP5A1Gn5dPhiMjRzTDpzqvb7UTPOxWN/jdU6dvMXRQ2+cHq7Ze5
QOrmG4lho9FC6eWJ8s4HgmldC3K0uxKd8+51JIW6rnyC0G1gKtoTd2hwFTSG7yyTNsWijEGMPkDC
Yk18HrNQ8TMP4sEitczw5vMyri/oqjY+I7wPzFkz1Zgws764lRJsiri/G/EazwFeJK8f3mH+X4Xt
1KCuHMCVfzV78elzgIaCMeNQqcepEcn2GzhZ72vT/s0n55arMPFG7xpMCPnkZjsD1Mur9dqL6t5p
nfcp5BHS/efQzyeeSjhy9zyOUJ6uqhlx9WvQ+gNImt1fHLV2u4D5BVF+87+XMAyIAdZiuvRGc2gh
umlKv2VW8yy6AlHq4pNlkI+QjqhCqen4n/xcd87DLI2b9N+YK376mh04Crx/xtAx8hZSJCWP+mSh
nHC9l0wRPLFoYTNJFCpBPQQ9B1u2aXGyvn72F+8XxeduxlTpLBHpEsXJY5iQSJ1Aax+5ab5FCghp
29OmudkLA1CuX0hRMt9X4nx6Y33CQPxW6emp0ApS2kqsYvwzuO3foTA+sm6m5DCqknCV+6nVFwYc
tbMH8y+LzKmY5bNsjJMWKxrDAP0+BvdN1Z57BDbju5qg4op5vm7/jDlg4N+Wvwa2aCb9K9leULmC
Cg/ZJ1POf3QckUs7uadhDr637wpXWvCcooqpI0Ha5eRPZARAy4JXlGpMCAjZj8p4IkYiiTqgVxnd
l56ibQtgSqcHtxpfKWxGf211e9lAggz6wvZhsLnlb73ub3PU3vtLzUmzSz+aMbsobHz0qJ7If91Z
wPt1Fu7BIz+k6u/IEzoqyf4aRt/0dzF4BD8duOPObRlFQrLxsqa+2OFyadT8vqF5BNUWuInDO710
6qRa88CCsO86soRrTngwDq6XEoI5OU9k9lypx/ogc/SuyBkYSxeRs5MHsVWt57XsH9qWIli2NfsY
tPPjumEfpLo+kGef2LP+aiO5Bb+7dc5RuGnehTc1EA3lZ1eYp9Kv770h4/G2HjJHXfT2mkicJKbi
2iPy1ZF/iEpI/k3K3RHEvcH0tX8YiRK2pKy55OmHaVovKAA+I2sw9nPmALHhu9o1qV8dwA2iu95F
rzFWw/NUplUyqvAjw7FIEFf/HizEHUSuge3fNR4IodG71Vh/cqf4CWw6cCdMdX0/nquijenXIfwi
fJi6kSW6EuMZKe93PkxkF+T2Tdg+Wk+fAOeBJ91rg39Zw0Ddy/TTdpYMYXZNFGUQ65SOZdts7B2p
oH8r5FAnK59OkL2nukjfM3R1u3lcoDdZyO/cMZdHaiKqU+n2Cpuh/1D3/n3tRTeEf9FUtHvd2sOm
SAxz46p0wcrTHE24DD/9qKQTr0DuGQuU5YUHvjPx0BVGSEWVamNCcJEN4dnfHo6gm2ObDJKd17Ja
hvhx0Ti6ODsnFt1MOD/1sG3kNjRAcWY/TxCJH2dBhET5guGQx2U9LCay2dy5bLe3AZlbSO82K83h
eHNM9dQ+dnHXwlwHXiKsL1LLYlFbSYj5uXSd68ryjPFzS3xYwDeFnPD6rpwUyTVAnRmiT/WpIibT
7QU4NqpyNqznGg0K0vetDARkceETM0Jvv10JW2d3XWftlOm8RpAe6FPLMwWyV8uIbmrEsIqccvIe
5jL7aLG2elEVM1Ae1yI6krLyPDtgi4hFOLAB1M8fnkgPhtNjSH2obechmLyfgTfj9jW0ik2IU/ox
hYjVzYLBvrXPPbh7BkiP6WrnwdP2U3dWhGdu3tagAoRlreGtyU6zQ71nDBhZ+H+knVeT28oZpn8R
qpDDLeNwhhNITpB0g5I0EnLO+PX7tLy1FkEWUfLarlP2sa1mNzp84Q0piqzvAkyMyNtKbvOtUb/3
9pcygAyvNHd1Ym8E79UdjFUsDC1jtyPJKjYD5S0NHLL4A5lVBHbfbko6dACkBj99kVXtXgmQW81s
/963kx3Z2tpBfqqxpBN81BV1rgdkV4Xm967305OhhvtEfuYtWYLADUCRVvpXfludPYofr7doiUfl
WsGyQqzdEIy7Nn9WIaVnfvZQtArqveDABSCrlL5KvU/rOtwUuvNNq9S3Osm/D5XxBHKTxJYvx8Zg
WRlJ7DABl+Yp0cZCIVDIpY0NMP0uDtgecC1wnpRdmB7+caTPLVi4lP9j5GO6r3Lm/rZkeVPRzYyp
Hi7FksRJE9PXrMqVnahw0PtTIY1fm0Q7aEOy7UjlQTJQBi6b5xA4SyabUFMRoFpWrfQ4dIANzDep
MVdZOKARau9LKV/rI2d2bOQ7nxcqVsOtBVIAAQF3p4zmUebdcwdrANHRUTkGV8wx6aTkTqJFbFfG
unAAt2ryAgyGh+5FuHKi6iu227sCMk8TROu6dR7xM0KON31HIS1ba0O6ETWB1kiWQ89rn5bZd9nB
vpCu9y7h8PS9vZGpIPEkH8h1j41hKrTFA2pqufagitIVv6QN2ru+dQ6hbMPwGnE65e+hbzDw/zR8
6nH+SqEPVaTvCemJoo33XZfepzRkFD6tZEYbt0g2in5wHcjkRl7sY8cBkGxRrYVh3Lcy+lGuHeww
KeCXcoo96Cud72/CRtqQ3G3ZQHEBhFPtrQfBh6pKf5+TFRMMPpCZPLVEL02lwgGwN7Wm3cVl/Njx
50QFajOMLX6X+Hu9p3zLYLNTzKbBrIHYbJ61NNy5rK/m41M9jFQjwxV/23CdNW156snySiy7ymI6
gUfbBc57nx892Xox02Jcy/A3FuIbRHr0HHPfAYB4DNVw17ChAiYgyfHRs2lMRdzkIX8Sy5oA8h5z
ZVN3qHxo4xdTSh4tArqOTzX6nzkmJ2IdxEo7Unyv6Eeq0tUiGrtnUGWQo2jggu7luhuo1gdHUyu2
EkVYk1+qqPr90PhrMHPIB0W/GoSyUkAIUWS8Wyww2RsNaEJ4HxkQJ0CPXmAAE1Rp6X3z51p0q+QC
AQQYRjQSy6UO0opwbZ/ASkgScHAqdQAKHoS7UfKp9dn3OOgBd493hPIIFYHg8n+j/SLkG9w4vY/q
DsI7b7ydPUX9Rur871Hn76CpAIz4Ulj2WvyPBQm95n/lYbsOvp8I1HuOuZJMPH15VQLksjs+Lwn9
2uVkKSRltV+v5Sh4cRTEdF1AfBC7IAOBwdC5e4OFAZbbi3Pq5NTfnooYUL/K3Z5YSbTIywTwOZ9E
73xUW/wHUsV7K6oTpLy4tvXgXnKJ+CGaIxadv+YB+gd5Jj2Uo/qBItDa4mKX6+EOUCKlQnkfp0HL
8sExZjIc83gPSENfcKwRKyiA5oxNB/UD6ZNm9N8iLX5pA3C6ErWazlBeJKbQDdFvdGe2Yejdx7U3
kC1Fwy5ETCGjcLEOqZYsh0TbZ71xohF058FDVIcwfWqM7K1AhWdR9t1XVMHdnHvQPhQA0BIEuM28
PBStC6iSLqLHElvMDp0fJCBafRc2Mk37XN9qcWAv8LE6aCPssjJYa3DDwrLdEjEiyUNDrU2TL65V
6Atf6o5Rmx6MznsyWH0qYxGCWWn14VjNosEX2nfUbu1C21nKRkBDjVjurs2q99EZvyRQQZoKjbdE
Ux/xtfhaoIOSkxjm6vgReClqoDbNG7PKhq9GWJ1yC6Qi5r5UHevyobVy9FExlO7VN5LnteYOD8Qu
9FrKT9/20NkIoLPRKHlOjO5BJUoBHfXpeNGdqRdf9EB/Is5/wXPBXBQ+lI7Ie/PGaBVK2rOT1rsw
rLcEnGsduSyU2O/MNKLB1EOett0CIxB76XngVUu6wCCwSaMwEd1QqSufS/ga9N4/2yF+d9P4sVaD
Z4Q/N4rpvcZSs+sCoDeJi64ZDtCPQu1KyL3oOS9Ex61tN1jVN0qxsZyScqHOEUDKWtnLHCZaOjtR
RJT445KheQmHZtjVdZfCpYvzVW12WyFC10Xc1iG6ZEgMGXS2qfMsIqkqFmHsxeA9geAg/PTFSHnK
dcqQNezHDhhSa4K8Tr1XdOhOatoB1o2QAGyUOt2SDxXLMVFQgdLtfZBT+UkL+RTD/bM7FK4tM6Pc
EjcCV+IuMyfa+Yb1AbvywasT9IiGQ96TbBoit27o/lPsVWygNmBturp8tsZ+Xwf50pJqAK4OaAK1
Nrnn3LJAI7x+jBFhXmSD6izpq62DMn3MZfmuMixyMuWR/GcTy1INNqp50XQU+OhY75tEfcml9iVH
aUQeHaqZ2l0SGivVwmjSahHcV7KN7ss7qRc6ZBS0YntNN30rYapOGNGqFmI8ohAdJocaOLViphiE
8OxgO87NGC8CK75LUfrhNm2QjuJHR/k6V/zf1igvCvPNqbKPqFKIvtr7pI7e9ah8yxBOop206aPo
0Q/6hxwZrExCDpvXKOWTg4QFz5U7KxKcd5q4+6GBP1ESBiq6uuv4QqlDP07UPy1S8wzxu8Spto2Z
g2FOuKfYBiDtF7KTnrrQ/ES+dyXJXbCkUL/zwYybebRNQ+POMaVs46tIfunQVVQPTHGl7oMQWPht
UvMFS554X6VSp1kytS9LndDEFa8zi9Z3hlPoQyPc1MVPzwehOqI0wax8FxRgmf8PY5qyhZLof8QP
JsTtgi6LD8+lO/UA14aETe9BgQ+/NoH5kPjcDZB/xmaGvT0VahUaE7JmgyW30f0FJTXRC+m7VmCv
x0YoWzjKsTC+MF9K2kC39N996W/4j/hC5qvGpZb8fnuZL7nqYnC6cjpqD5g2TpbZRh4s9hKtOfWG
d9JhmoTRc5car004rG+PpMN6/0vb4c80dRlRd90wkJOZip5jimH7hlM3J0KQ+oUMYXyo6mpG5uBy
16CHggG2gpaDjiDKZDpOEwB9z/4jmhFiVuE28bcU6JXa0snXgMwE35S0mjGQuVxD9ouiILerOQba
LxMRiZSKlJXHxfiKta//Y9AUCGZy1+0wZDElbDisbEYa5MqAmqrrjoYStmJa0x1jOiOmTGprvBZU
S726f0emCR0CMgp3ZntcfjQkDP4aSfySv6QMMhNDk8LsjFe/zYq7sEiepFBJZky5rkwHpRxT5VG0
8XHUJ4IYPuVTI/FyKBVVV+wGRfpuG2iemmZDvbTVVEivt7filSPHraLpsklhSMfNY3LQqcqMMn3x
4RUiEG/wUU6Nh0QONoVhh0BF5GXAYkbDMjcriuBu9AHreeauuRSkEI6iqsptg/EZkKvzlfU0O+kw
BqL8Jm/YLVhfRc/FyEN7e6qXa2s7iBziXMHiGizz+TB2D2nMLIr8FTMF+PU0ZKC9utrQLSu9mZnS
RJudE46bMGfOMU1My9SpeIw7KFyeZIivEAxt2MNuU9zBDSMn+qaFMbnnnDPu5WkXA2JUoQKPdwxr
cvAKmptofvjlK/17284Bdn0DBrrogFLZ3pMOaTfL7m6v5+WBYEiHW4w3QrccfXJZY8LSuHDxy1fV
/8Rz7AOo7ZyP0+UQjhAQUf8YW6NoPRmi6BOT9j8SF7kVf7pCh1Edjv86C8ySEDUCZGFbCFVNjrWu
jWlV6nnxqvQgQ0kjvW0Npu/2IJc7/HwQsV3+ujvqodXlwkyK1xyf59EM9U2rx5BtVOt0e6BrC0Yz
m4qwrMlIvEy2AcrxhP0RA3WhH0P6C2JQE93n7UEuZoNSPhIy6AGh7YJAweQgmU2Wg1IJ4jc5qT6h
M4EAt3sZqmX0+q8DwVzCOVnGCMa8dE8v6gowmZ2Wb05RbaURl9Rw/KAgd3uUi3vB4ZV0UJLhxtU0
fWqxaSpjrLRNpwAXlE6Sfk/lfJOZ5mI0ZvT2L9ftfKDJLshhsfdqOyivQ/sHrRB9z0jr6jIsZm46
8QedxReOwVxUaHWaQrhoCfuOv7Zbqluu1ug5oqb2B+Ycp7ZcIuS+UcEcgxOkZPzPC3g2nHo+XKiZ
3tjmyFZmcNB8OMFrjLe0tTrGFMhlO5yZ3cVVJ2YH3g8jZXHVKZNLwe1NDziWn7/lWJUFQ/XkQSxo
a22NuEE+vrUuDwhae7fnePlOMio5ksYeMU3S0MmmTysEQa26TN90IYJifQTub6/oWdD4DWGMhYQD
iZT3aPb8bq0PjzbO7fGtK5sH+1dTx8iGaeuWdr7IGULlg1Ja6VsRVzAhIblDh6XEWFO019aKIMwo
kr904+CYyy7Z0WctBdlSt1oUMHSb9gCg+tzLO7IwlHPR+dyoDlR9v6IZgkKtYvafEiwSdNOTRdWZ
4y5IOoQVah0io0dFKwVJb+YxTcbW+ozkT6l7L8HPC35aLw/7Tu22KoITgCWoOPmIxLbmF4UupgXY
Zql4HhXwDM5w+gCtT2Rq5BS16v2u1OHE4fsJkyPSzTvBvhASMwL8KjonYUwdjdKJFFf3rq19bV3I
gjEkJQ+vOpcuHwV2ePW1q3yNigasf6XFW8Bt3+CyUEnLfxa5exhQJ0gjd+Y4X9y13LLcThjvIEqn
ERmef5FSdUPJU6lB+ZFX7x08PFcDZjYzEeG1UUyeWHwr0F+/CI6CDOiPUdvhW96G6aM7SJCPo/T3
zO7ip55fGKai68RF6h/TCHvybIyuAbgkq4u3wNI+SsqWWom+dkWhQb83yuzr7dHUy/vJxMqB4Ei1
ZWFtPFm5TilKR0YW4k184dSw70K03sIfeU+NQUA5HGuVR0A/Mq4teEf0JXyKjfJzi1iGAcwGdQvq
o45rPXmgCInrKAO/gyJbABqlPsn9bXToGmxu/+zLE8iv1qhCY05PajqN6QqtdyBSVtnbYEX6rhwM
0S4Ko208IDZ0e6jLJ8liIG4clcYmWdT0slFH6JGl6Zzk3INCVX+TOwvMLFXYmKbxv49lO5pJjKXa
Co/g+TYGfyKlgTM4p8bF2Dbxn6tw3GtQTHqjmHkoLr872oJEqEj9mYqouZ0PpepKCUtVd04dIgRw
iVB+QhOnFBo9qJJJqIv989QcHkGyQw4Q4fhkn6Ek79EPqN1T0LRPNb69wHrWo9GsTD36cXuoy83B
OCJIweBFqN1NppZFo2+QhBsnowQ5WST1M4IMwh4qmHn9rg1kKVSDbJEeOubkHXCQJbKGQtVOAM5G
BNWiZ0eVT2DW51RGFfGTzy8Fm+qBpes6IT67cDIlRY1KKcoN7cT3vE+AAPOt8lJawfh98FAVcaQK
JYb6E+ATzJA5vdEr8/xPKYbsAlnXiyPgtVqappp9MqF2YmdA+VkqoQIBeZqTjhW3298T1SitsU1o
QImNcjFRNDVTFE9dkxMwbNFIEHsSJ+GEyCXS9ZlAYjqvP4ORcKBRSwTDy3F+BuJqMFGFZLBxjH62
6i6Wq33bedt/245iFKIU4aqEczxE3vNRqtKykjz10f+SXJp60rOb2ctS0f51N/4Zhw/0x8+SDsxk
nF5HNi4ZI+tkVjG8mZIrGxAgAuuCZHF7Ste+EjVB7l6dTNeYbggUfNChsZhSMSQY9GTgttzXqgp/
J6a1H3zAirfHm97Bf6aGZRB6qFTozGnAJZVxUyiDmFq9oWP+M+7etR7Fxz75eXugCxlQRqL6wpNi
odNFCj/ZElhitFHZ1uaphIuBZLGVPkKG3kBDMV3k5Qu8MvVnJTjcHvZyPRWqyWxAIguUmadFSPgw
noMHAB0w5Cq8fnjUjT3NnTWaHRK+JrcHuwifAVhrBmk2X86k7DlVegWrnWQ0kNVTgHZkUOe7Xt0V
6ab1X/mr1h44CZH0w2i/O8PMPKcB1H9GprBEnCaLusz5UUhdUaLJevWU1pTpMwUemxzIjzPzuxhF
wSITIrxG1Vr4lE++IaKGsYmFQXksdBwAA/kt67U72/VWnM1fjaZ+r5Xwm5OrL7ELQSu0tacRtZCs
d7dD5p5u/5iLL6swTZUAhVKQBodlMmO9rxBtGLBHigJY2gnZiQxjRzYM9MZpwYX5P1aayYnYuAq+
3rx+1C0nD4XlZVltq0p2TNP6C32KBU3yt878oFsLZCK40zr32ANavD1LcbWc3dpULakNUWomhLQu
zmeOALYbakpyhC8OdwxrCK2JD0rczewfTb0yEKdTRTedzM+eLqeRm75OFpEcVclpPxCyLbHcHbSf
GszU7TDKkPpH1Vy6LRiiMQ/KUw9ydqWHKJKNTQvFHtMloEcaRGXi3jfuZhdfmhR3B8cpj21spat+
CPttYObhY++k0c6Qcv8hc8Gn1pTekObTTVgkaKYiV68tm8qOHhB4xJFPSjG27zDcnfmiFztIZVlp
BFPf0y1Dn2pB92UD5V7x5IOEJEQg/epytBm9htwxRC+lR/nkH7+lGA9+DbcfRXwW7vyMyrha40rd
yQdyjhDfdKys5orMV6ZkEZ/ZFmGTpXOrnw/R5xVUdm1QD1Hhf+k681ehqnubNqvmG89qMHepizM2
3Z2khOK64/24UCHuvDhUIsuEp1oBUkXXbYFqYAV0A2goyevc7K4MZ8qiuE1d23DUabPHKmUkGvF2
Oo56v6rL5HvmPJOY1537VINnB1nFNfuP30wE8XgTE4IanEJnsqA5Auq+4rvxsZU3ZtNAPQXAHyfd
3NQUcXWeL6VuO7Zs0MgiPTWnX66BsENBBOSOP0TLUoZvn75W/keq/tJBYHZuuwr6jU0Jw0KNT4pQ
h4HgfXuu08RFUwwafkIEnkAQpZnJjZpJLIKWBvFJk1uIKmXXPtKycIDi06VoLUnZ1iMwyi7z5wKs
K9vWJrMA1k5yrtOXPN+2g5GX5GSlgk4WMjUoQtzX4R16JPda8x3vpNvTvAh5VNWkRMxy8vF4PibT
VLRMDnK0Yg8K6MFVFXwQCcux7xDyz2yei/36ZySiAWrUhB7T/ep1VTXUg1EdMpQRZdRtiHmK5s5w
4Pe7ABgQLhxmksHLEIQoh56kwRNNv4la3vlSOubQ9GpgQ7E0dyQViyEANGmuQb0Xg8hD2+SX7exG
pdgamjezgfSLPUzCK5OJ6gr2FM402Gpzp3JLS/JOgMRfLA9b4dJ+uf3xLt9DMQQG5SbqhvRMJh8v
q3spG2GVnUJnq4/Ve1RgEG/NuP9exqoKo0Cn4/Abokk+OfUjRh56pofuMR4gFIKJ9vXHVE8B3CG6
jqtQz5tvkyc6Dn2O+jWUs+PtaV4eRTrMZNKcBt5ijsT5Vyxhutfk2f5pSH6hv8C3RJNiVQ67IMI1
xZ6pvjmXjz8CSjjk0oDgfQLOfz5cDR2y7ADrHKM8UPY8ITpARggASCSiZiV72bNRefK2UGL9t+eX
UrALUGEX2EMz+yoBNdh4sHKexsYKfnajcEjTe7A0myi2uo2UgrdH1mRwtk5vBtQnLL0EoQypwEEj
Ekb6GK9SqLtLA4uwdTwikaJo2Lp1OvoAOsanSNgZiKInRfahIakSPVDEi6x1XYecq14rzW2ely0F
WtN4NmKwjW2mJlvFDJHA8OAtgjfTaUMUkv5ZOKXAVRTDF+ZBju1lziZW36whW5fQDoA4jcsxjLEf
y3wNVdLUS5YoNJqnwi3h4vhVuTB8vz6p8NhXRjIgWiA31XpQeXNBfVWfVhT69xLqsx9x1HQb7pV+
qXtKeeJ7QtlU0AKTvAYeBkZ2IIPsYI1aByoLhWrupbSzQjhFjbpqEep/y4c6OyUOct0o5UnSZrCc
ememaN7lneB8KaHmvJauZxxG0Ey7UYIOWRphuyHmgVHkJ9Hcwbg44eJGI0IUTu8U06ZltLKwHCkJ
7Opga5Xxji7k8CCNsQ2F2wUgHqnliv/f+Fy0GvAlGJ9rLUBQytELAEuNqT4bI4awSZ53M5nJ5QNC
Y9MR6CHyPDrEk8Qk1WJNKYhND/UwFKsuRKMlcx8c3PPGPtkjB3T7eF7cQur5cOKJ+av1NFZ0nM1m
LA9mbX6rC/u+6rHdmRvlcrE1ogHZFhEd1Q1FXBJ/jYKwZdaZgMoPI0cT2JmEsJU8c/QvLxrL4HwS
+euoDnN1n4+hx/4gV/h9HzlXSyM7WO0Xt/yhRDoYz/JNSj9uL9zFd+JapdJL7Yc8kqBx8tAnShk0
Wel3RwSDfygamiWd8+xKkExjUPSWNpPVXK4gQYXIxqGJa9pFzSHADlk4840H/CS/er796Nn16vaM
LqMJ+krgm0zFYCB9ig+wWkhAbkFQTzVgX0lIChggEgF7JChxmz9uD3YZUMjCzISKl0avhJU8/1rC
4hsIfEnGUhbYx0qY1qn198xX3jNQ27pX7ocQ1aNETxa3B77c8CTOokiq04skTp18t860OmXEHPJg
R6j615mxb2jMLrB2/rw9kHK5nuc3jPikf2162xYGmx3RmYSe8VHIfzed+d5r3VqWkvWQw/rPfG5T
OVtSUNoXI/xag4vGNmOsJeBjqGW7x7Rg5pxchgR/bj6L1oilUnmY9s8zafQMdIfrQ4e6GySTcofZ
HzmH3OwFObPV+vTJNnEZiJs3qf9ye1Uujs1k8Ml948Rdo/Z+XB9MmRTEdx90CVyqeueie+/17kxe
fHlqxCf471TFr/nrE4yRXONlkdQHoQajoho8e7NdbidGsClWmaKNALhiMoIn+ybyArXIhBXjQCac
lDMR1J+i7FlCxZqRT9GIoU4ljuj5GBDHZWfQ0/qg19EHyi6yEz2l7Xhsu+LTSZM9qaJtJpu6F7DZ
IRR/2TVwVKsocVbCTKAvf7hSfIfLvLHQiERQS/iOss9z3WensE1Re/1eB+5eg+EUuHwLA04eanpp
rL/Ilf00eNpzigNggCzK0orrfObi+YPZmUzQEl0mWiQyZb8pCtGMCjs1eB8O8n3YJu+ur1CIClp5
AZMJ88vgK901RPVLv0ayztigN/EjGZ1k2bruC5q5OIv41jdaOr/1UUJNSC0RLdJMWLjyVkvAqze8
ohn6MUVhPAFBfrIGhGhv72tVYDSmc9BxZ+LNprxO5/H8I9HrrosKJdqDV3lfrLr4ZaR3rf/beDMg
/UrIqTqDgpBcjXMuFn6iHzq4Ko4+8SoGsBfQJlUs11waDeDZ2I39T6XKtZkS3JXjILpq/8F/EVpM
MipUSYcqGrTqMJQe8nuBnSxLU3+4vRKXgxBRsAQqDA/qmtMIPM5NLyzQEj/ERWPsJGT4j6VRjuvb
o1yeu7OIQlXPl7vU1SoEUU1EoWSYE1Sj8aUuB/lrn0ASuz3U5VN1PtTkqVIVjCtyJLAPcZR+h6Dz
K03k6gWLNQQRk2aZgfde6pq/xaT69sDX5wjQDT1Y8sNpiAqHgHCqVbD6lYdgWZlxsfSUgvQhAEly
e6jrc/zvUJPltJpEqvAtYI5OJT2EXb3DVmHrhnDnzH747tvWXsFWwkQ2ewaBfPkgiNUljiJ6UygR
Ty43LwA2ZDdWedBy1V7hMNeCJ0Axr0/jdq82ZrLggvVmds9FrEjU+9egxgRwlakKIqC5XR6ENl8f
6JusbVCLlSukPMHSrJRAIGhb5/v/sMrk+zCDNBK9C3hkqKqtl0XVoR28u0E2RQklQl6K989XJCLI
H75jbG+PeWV9QXiTCQs+gigBnB+UYnSoM6BNCXd/pECE+MdPD1JWhzJ/KQxo9WJmba9sJVX0ucnD
6ZdeJPxSokuyWsr5oTE/0L1Fnx0kW/WLR4pgbsd/CGJn5sq5clBAIzMo3ov046aRa5FrkKNDNTug
PF+jigMhLByCO88s5uDr11YTuCZ5DAU3WZvWheqG1mNvk11gTf+V2me8GO3wyc4hHam69HM0+7vb
n+8yiNQ0g/ffMFRCcnVatY2MrosU1AYQ6ahXkSXIjtqqJV1eWErqzbwPVz6dRnAsK2QZkIKmV7cT
WRZxRpAdJD2UV6PcPyph8atSEWbp2Dt1e2eHaIFZ/kzOe2WSJLuGqNnKVMOmRaq+gpDdxFp3gD/0
7EMJ6qPsTm5N5BSdmcv86lCUoahJEWdcFPacNuG6UTqUMpQQUmDaPo19t/Pa+hvaVTOx7pXlNEHq
sB/JeDXC7cnRg8BbgBHsDlGvLr3xEHQnoiyzRvEG5w7F2rXNHAjk2pAk2nTYaNsSjExOe5boYcbW
7Q7URxPnk1I/PhRojW/GGJGo9AtYxJmX48qJoM7+3xFFOPBXiA2z3I38iBF1pT46IUi/2NTu0SLa
g4V6HI1Y/V8GVACjEXOLHrW4DP4aUEqyKo3RNTw4mfygorK+qCPK+JIlbQ29LuCnBzOV2iuvBSV9
QQ5gz1AwmoxI1MS1g97xwUG1q4mL34pTYGKW2hiBV8G+sputZ/wrzh0vW2J+EgsZBIUIK8+nmYSk
rz6aE4e6RTdS7394AUrBty+XK/emuDDFbQboiEvmfAxEg1WUaJT2kIEYCkJvV/rZZ1Qmv28Pc2WL
OBrEA5JtqgsUB8+HYSJt46eqdsgilFcilBwizdcXlVOhu+VXAzIj2QzW88rMUNQV/9BMVaWRcD5k
0ZlhWOiudrDt9tRnBQTvgeRFVsLj7bld2RtA1sTDaiMqTvJyPhAa/QnyJRYlUxQ7cc2606vHxPs+
9qgyqHCk50gx18YDlIeIBt01m393Pl5naW7njg6SAgl/dpG9OP7PHgeJe0cqihfE/a1llxIR357l
5bWiMyBxKGgJ0DXTXkXFw6QjBKgfOkPqto4av2dJlK1jvFo8pXoKJemuT5GES7Fnvz3y5X1NN5Ze
IiVawAOgEqbzzSUyjU45tL2Owyfs2NT0XsQdKmfpP8fbdCVFc1Tjnzh2T/ZpQ5/A1atRO/TpISIu
4mpbk1PMHLprMxKIGpBRlEIv4iNP8tXKaXLM9rIGvZwETW57jzMqGrL6Pz92tK+EvS59dDB50/6g
bQYVKmS9flAK1F+b5DWHdIcTzUqOm5k78vLAiX1B/UNYXxs8e+ffyeiq0Le7kHa9jnaxlPT7orCl
ZTPkn7c3xOUBYCCQSQCfiRWIwc4HqoBtaxo2pAfko+9Qo/6u5c17YnrL2kru89F/RIt/e3vIC2Ql
PELGJCBSeFFJVSabEAJhOjhBrB7ypFHuelVJ0DHDPCq2W2vntuA7AR9KzmqwW5S2ZD3cy8jgLaIg
UGe+6NVlFjwhoB4iIpz8kjS0/BKo9v+9buzO+Gr56TdFbaWZXXp1mSk30/B1zEuymG5KpQ7wX0VZ
zF/rugeBvyu/aQP6iWwedMtL+Rt2a19ur/TlS8FCi4Y9VxsIkz/Qgr/e9hY3vTKh+XIIfa/+qJGf
2ZSFi2/TkHoh8qJ6tug93Zq5Y66O6ogX0BLB3zRo0kJjsLMmUA9xTKOw6O8H3duqnVOjCtmv5LCc
qUpe+Ygq4A+OJlAo4ep9voVryTRbM0RSB6CAtDL9BteSxC5XIdpwM1O7MpQuA28WwGAypOmCakNU
5mOdmgfDKTEacR8jxMwXA4Igtz+ciPLOq1/U06G9c8/QUONyO5+S3VRJiS69eQiL+jfM/u//Dl+B
ywv+kWYBgG3nInAvoV0pxWgZXDD9G3irOzVXfhaNub49kWsLRrwA4Aj2kOCynU8kMDKzQXDIPERG
omBg4MU7nObMdSO79e6fhyJsAMpM9MApm24DV/f0iqaqdUBNCs2wYq0HqGWPDc3V2wNd2d9nA4kX
6a9TldpOM0qSZR38HOdWNJo0J9vR7llkDm4iaHDdHu7KXsDOXebFMXh59GnkKkUFSksR+U4yYqlI
aPmpBMHMZ7oyJZHEoeqj08G4aB9FJJFK5A/DYYyr1043V7lKocipT0NDb1GW1Jkj+yermGxwNh63
A2AiukfTtiy+PJrSReNwQCr3JEGtttzyBX+uF0N3l5E9vHqejyZat0Vs58UymgcDgUwcGh8K115r
YzjzDlxp4uhQjACO/aEoglE5/6aIcttIQnM/Z1C9TJKsLvrUaKfL9XIYMYcvELxBJTicydSvPAs0
VAS+Cz42ee3knOe9gdx7McgHrS8XCeGfjbC0EXaIs/rL3IrQwpq5Wa4cSPC+BLxCSYOnaHIg66zD
k9thxN6TdrWprKQAXRF0UW5v2qsT4+URdzL6C1NasYvKbx52DIOZxZ1hPhK8a4BwVfu71UJpKucu
5iuHhL7Rf8ebfL8SUQF6Ia18iOLRfax9r99oYP9nrpi5USafC35fmBqVLB/MWN+SKO0cSfl6e+Gu
D8FNKXIAInTx/f66XDoEfwu9Z+HMBmrjqL90RT+D1bgSMQuliP83xOT+sknypUrMAgAMol8WttLY
g1SR/APAzczldS3WI94h+f5TJLp4ACyzDhK/K5QDgpQvFlQ13096igrmCw5JG09Pd16sPOPWsFMN
d+slmTpztV39BTYkYPjawLOBUJ6vqNkokAZJyw8Wf3Ychoew+T4WzpItqWDXUiFyxC9qh2dFU2dO
wZXDBiTNgmtJQQOA6mRX1k3jFF1dcdj8ZKkiZUn35t3tEV/+502DsQvRu6irUNacbJrQdPNorHr5
EPvpE43B18pSZrb+5aZhEo6oEZE5gq2fTIVQJe5MLTCOelZ8mF1954/fcr/b2I78cXsyl0BFFcy1
Bb7tP5SQaQ849xKrQ0KsPfqtsi8qZy9X2nrUnV+eb+3qaMQeLN10pY7TWbdo+95bFHYwU/C4PIbn
v0Hcb38dw7RvkKGtnRYXjcZZgH/HcwHL6ZmZXjY5xSjAJqBCkepNC8Rt1EY8/W57rOz4SwtuMHO0
nwiq3WkFnhqOWe69uNsVAV3PYTzdHvzKB2VsyqkKgQVUqcktUFWB0/at0h69tvwW4gW0dsZ8lwCr
SDMv+Pfdg74ACieWRfJzkYiEkp/K0PL5pDxuKxytzS1iR84a9U4UoWWQYLcnJ870eXghhBMsSCn8
FRLTJK9L4M5izJB0aGVr9208ILcee5thCO4pc2wsFQOipjhmYXP3/zeu2FZ/bZsyoqhT6Gl3rHAy
inpnTx/poZLcU61pz0Gq74gpHnR/ju52bbeyvtR1iN6ojE/OPzs1HJWcjrwZFu5WGcFWNlhQbG5P
7spNyqrSVVAppsqgeSezM8dRbnq7b49ZlVQnCY+afaEiWNlEFugIp9DXY5wnr03S4nqPRMGyjXB6
qIe6297+JZf3Kj+Ef3Gjw5aAlXy+zBnc6SGQteZIj1XYzA3OLgF8vnHz3FrfHkrca5OdJCIlStXU
RpQLHILah1qelEp5LG3zh5xRlMAE1Cj0r12PznAYj3P1+Ctzo3xM+gKnCPSdOllk6g8jrZOyOcZu
1APSwFGmzNRCuGs7M/fP3FDiv/9rt+KRbMtxmDfHCDlCgKQeMpNJYC7acrbLcG0o0KHcNuhygBKd
fLHRUdrCCZLmmCMq7S9oUBkPhuXqyN6FNI1uf7Prg1Ebp4dpiUf/fF4E80al+H1zxGM+MRcQfPJ9
VZjpd1wDtJmteBnooppDIZdyLvktd/j5WGkU5Y2OiPexTDHthiKFLmqOLqAByGFdOzIONI0UHYa8
NX7/D7MUZTtyM0vgbs9HlnILa+eOLlFYNU9KaN7lpvNSKdZMqnblnTAJnkSWxmfj5J8PM7L9Xb3u
62OAnTRi64SKfpq8OEh5DmP+8/acrg7GKoo2DWCXaT1O0YMerQe+nB0LWRilVVclFmuZ46G3rUsz
2de1fULmxUACREtD5Xxqgat0MRiu6mg0FWZhJjL+QCjfefHt/+Gk/TnTCCwBZprCM81oMGmIqdVR
c9sGtD40KNmp+nWv23PwmitLKMJNBhIFlwvcrlG44ZC1bn1MkDX5KkHtPmLvBl59LLBq8cPl7S92
+dKKrJlymKBcKlR6ztfQMyyUReoej5MRl6tobQRf0+Hu/zB3Js1xI8m2/ivXat2oiykwPLvVCwA5
MTkkk4NIbWAUSQGBIUYgMPz6d6CqW1VMSuLrWj2zXrSKEpFABjw83I+fT5af+vgKniaFDv/jL+3t
BZf7/1vQErX0yFxO5RGWaR6gyFaR1XbVZmEDcsbP7+39+ljmLNCmWSJxBOXbyaU07GJQybSuI9nA
xZuixMPgWp/6GEb84FLvp7xQfYbk0UYZAnsrZi7eXqtXkMhMbVgdy3Ffw1aYgOaYBNOW281FpI6N
fR82NZSdYqlCbKMOxrv5R/vBco23ex0k8ovYBHWZxUTr5FUHjdiBHLrgR17mT3qkWzDMvhiMZCZD
DyxOAfD9zx/wd1J97HIxSgRoBsfuOzkGcmIk2tSrkKcp2Mhq5yIATC1um400lpUcWAgwRChyHDmq
cZkPgYM0uLAf3fh31IYxZtxQRCYQJy8F0bdPX+pAk7zWFCnhAj2cRytzK1hKWG5bZGN/nzug4aka
7GAOrGvHd944Yu6u4G7KUFe6otZYPOjRoudWIGBKj4P7fi7sMEFXxV/lRdutfv7k3i/NxeMM6xIH
WlTY3y2XERC6BrXHIxEdxmlZDjf1Pj60ef+RGOjbMMHbVbE0ahxcBkc/nFFOViZAg+NYuh07dv1g
MLERisyJc1h70wrHsNGxYARuFyBiVvP4lU8WXJrrJmcGKsIKwtpKjLcQHrBN4FvBVVOYas+cWF2z
1p8vOsnYR4fh7zwatKzQCUDVGbW106iuyTi07aiaowVb/IObF+EWxmPjWVGHfPfzb+H95h+HHtQo
aEgvlpWnx4wO2MwJvNdmsaXV/OBaGuNNF4h/sOAxefnBd/7+9cTVlhJtjOYDjElODjW26KuhsNvm
GDryZUlDnVbeF1ax9cn0WvbR+EFM+s6DXIwtXHg7Qd33TtovdW91kAX3R9KRJJfVU2RVWw3ews8f
4rvbQgaPNB5Tdfg/qBSerK8hr0UQunV95B1fjSS8dvKaJbZXrZVy0SeT8we91ffnGFwI9UAkiHjT
EfJO4hyHtAzk3rY+QjIiSRq7JQyRxwr26Dy2QCoP6Yp3AswOY+b5FuTMFpbkSl8uk2v1Bw/5feUZ
XygqN+jAoBfzflI6BLkYrqcI/DoexR2UU54FP3FPHgs4w1uJh4aTSGzN9KZTwNoBXTAF9wJgxg++
hndreZEF4BOgwbAc8k5D4GwAciwsVR0lb7pD34MBjFO0/YBcOtqEwRDeeBFrN40fqOGjZ+Cebjyo
CEA3gyMlsjAUzE6WgAxCgFuqwLmpHQqEkbMpBmjk4nknYAk/hsNFbvurwu8ueEU+9Tq4KLj5IM19
l8fgI0BfDcMpTDs6aE+/3QHQO7LqGKfzGwCDANZK4zY+0z7ZLFccYM5Rr4Vjf/BCv9/0l00H2RrK
P26Imz9ZiMAnNgMncriZBupnKBTKlPvgAQZRa1YN9NFp4cF5m4uGbbg1FQdVUfkJLnzNNg7zIStC
oE/+wZcRoh609Itx0H/Xe5xdrLKwVeKmwxQL73eEnFvui4ujWuvcAJsHB39gnSCwh3h6Rb3pg+u/
izpLJeyvy3snh7eoG+HSrKW4iVyzl8S78vGKYtz0A5309y4ToJWLrQ1l9nfn+tq38wmFKnED6lpq
B+VV6NJtPosP3qp32TjuBpVvzAgs0v13BkGlgSHLmHviBtyafRTTW+0CnAoQfGPUB6fe714K1Tz4
bMHM810O07kTbz2mBajYzSfQ3vZz5Kwj1RXgT7m3P4/ZS1b/JidYbgtC2sVeDPKl0/TDH6qOtABJ
3bSB6S4AjwG5SRh2/PlVvvd+fMu8ofVEgRR7+tuXEqlHDFFEgMuU067o/JXTWLvGL1fwfdm6oVpj
sjNbnqbsAWD39HbI/ZVS7MvPP8f37xYDHn98DPftx5jLfHBGGYmbyp7gNxL3l5GUH6zH97vg8kT/
usZJKDB9YJG6jMWNKPSxsNhKAr4BHf/B1PNT7jofhJ7vXg6LZNFooGtwGu2xAQwCwHssFmmZzLJm
5LeEuVuMIwHRQaeFrteUm58/x+9/n39d9dSYlepAthF3xU1Q0z0mpfZWb19hkpWuGDglK5zEruyK
fRJhB5JktB7yfNNW85C2pL//9lH++3n8P8UrP/y+VvW//wd/fuZiUhRIgJM//nvzyi+f2lf9P8u/
+vNvvf03/77lLf53+lfe/Av83j+umz11T2/+sGId7abr/lVNx1fdN923345PuPzN/9cf/tfrt98C
kOfrb788855h8ub4WlDOfvnjR7uX337Bie1v38by+//44XKPv/2ypwqWoFR3T+//1euT7n77JbJ/
XXr/WA0edJ5IjbDMh9flJ0H8K8bJ4IsBV3sI2r/lBoyrrvztF9/Dj5bJ6sVyAd41S19I8375kRf/
6uDMjHPdMpSKGBv88r93/+b7+ev7+i/WtwdOQYFZbuebfPavoGMtrg7L4SxcMpe/nfh73o+6gtnQ
FuQ2ssLMu7NvplH7CTxba9AvY9ScR+Bk1pVTiFvTwRUl7pp814nRu4rmqHuCwHO49adCwhPaG0Lg
nMI4qxyDWT9Jwzjp5eif5YMHqyhkgGrLQ+58hSUePTYhaVXiDsLpgTGn3QaG+8FLHsLPK9WtrC5a
VoEc7E6BMwER1E9xmg8F3JPLYZ7POSx3IOkseg5PAnB1b6MeZSwSL/pZi9C7GJ3Xzawr0KBau/o8
OSJal4HbveSBz3eolLbXvhUvoyytGFZ14Ud3TDTeqinhWZnYDocbQSjraeUAr7zt23C6L2Y1b9uw
6K56z6vD1OVx/MC7KtrkkpMyg0J5Ake2gv4OltImuAhKIj4HEJrXa6ZwDlg3XJt2L2Kh46RtmRtn
SBrLBx5Z5IvqDSjQmESz6gSAF54B8DqDn6RZF1/6tuUB+tg6j1YX+ybtWeWpde0UDYCvreN+Bixa
vHBgGg8BleOU9pAlPoOxLtZtC1KCANxdpJT37VPrFxgBaaJptG6GYhoBsHQmzpKAormBJq5xnlAQ
AIAssli5Uw5DTVn7XX8z+f50rETn3mBNtjDHHVu58eGG4K0MFgUG9PLSXLqRYjGwVP6ifwUnsN8K
Uk74msHtwbZXnbm5I59p5wwH4H0HtonmKr/qAq4vRK/AFMaYQvhliEs1ry1DQVzz54UnWAJGC0+J
euY6hRuFuQ+LVlSgZ/r6yWcWMQDOlnLbsLCjUDt64JuWjV0/D7B2xOPAPP5zUZVWnDqc+gWQpWos
0qENamBikBqrhJq2HpLWj/UtHSvQT1oCg+LEGcS84bnnv4y85mfUKHBhcMrestwmax/A5iK1JEiq
iePKZkpHrma4RI89WRh3AZw8kGTNW0wzVCAv5Pmt1cf+NtKhP67NbNrxwgT5tCzXEdCnhhkwYxw9
DonXTUUF2wZaB4nfKKBfYEKhgTHrJADrfSUMX0/ogakMjGpAkhTU1kMWhblZ8FYVPiocn+OERwz4
HM5lubfATnKOIqKxWA0EeNVEuh05GtSJwCUEs35dxT35DAisd5hzU125RdlPqKZC3bMblcBknxV0
DgEzCgwcIO70XT50PlB1dm6fwSMaDU9UujM21R5bQzzfW1ucuIGtnMFMdxoefRYu5Y+RX0OkKY0L
mzr0MxYHN1sf8QqyIIXI3jkPrKb4EnSQs6RhgemRTQ/XEJnkTtebFdxCyKPC8gL/2vDi0nWmYpcP
IHMDUEoU4DGTA6ymztmKzVbxPGt7PEASyB6qiDdru2z0Dux0zdOBYsylDgdPr9kIIl7RjnTf0UZ/
Cq1huPAsCJeSYhg0hOooWT2WlKqzASVvvp5Va26VzQhNgZSD5MZov0ERrYnnNQyI2V3nAtC+sQYg
4RI4Ag352o0qR6StHADRo3nVQP3U1fQ8QudGJaXvUrXiWNEYMS8cINXGorBmtHNpfezh63KzFDfv
TWysNQ5YICLWpXoJWjiSp8ws5TR8rfa24W6wU8rYSFA9e2sC2GHPGGVYL5fCtXvnojWYFRy5Hd5V
QE+568CuwHZHUMEYDnEade/Utniiqq8eqpG37HJqdbl354qu3KaOL4epo7c+jfM6cXyF0OmqCTGX
xX7ZI0fM5ztOeji6Bl6Ft0c6PszJWiKGq16G4qVhkTpvMOjzVIUhYMUN9PhnmPLiWRBzDL0rpIkb
HQzk4GhZZpjCDgDCC70ylX4T3xcMnxghyNnLPprx4tVizFeOcr1PUQF3AtQEW4GqQxzCBbIKiq+T
sjBwk5N8CQcYTzuHow5S3YlNh0HHTQz+Viz2jcLoOF2UNJYNZ5k10xNqapOAGQ9USMHTHNSmTzWb
MeIpwGz2dx1CKxyGw7EM1w7FttZxLM61y3pvShXG0Yqkd6OSZR1zwPeSOa2v7WrgF8ZDDM6E2w1P
jiMx2gwviWntNcA0wkbbfrSIkIc4asMu6ToMhcPckMILoCbqq+gNQN+gJrQ2CGgErJRZBN5rHHC3
XpcYCPASvFhWkfiFNkevN15x60Pu2uABYiknw2AHdYqPjOPmgG14PcIRHZI4XcY5qCHLMIFUQieS
jdj7CCwOLi0WQJ1BXQok+zzHYlr3XcdgMgcqHM2Coe6jzPdG3Sc6aq14S6eustaYuJwuqbI1TTFw
0l/mvV30aw/Own0ySlQON0CDY2Y3HuNwJQOCgO0DAtqiX9mXoIeHtbqwq3CgZxDXA6RYhGj+pxNC
dcYGprBqOtnLa1dpwFVCQ+MqrQnpgiwYlQoSIM1lkHVztJhmuGBljz4re4Rn0WMGshASEiWB7TuO
wm6P/J3NiPrDUGS5cS1YTOVTe7A9bJhJ7Haoz3jDuHFyCJYTjXFE9YgVVXwSE9x+7kXJ1BfhgIuH
T12MLznnw1Z0WEWYjkd/e2X7PV/Z2Mswvtr5a0fwQl1ordHrFjLCNtna7QYqFm8jyQCC42itCMB2
0MDtI17CsbDKgVW29bVUkACIpqWrvnTaKw0GON+UujVX3VAMWxuDPXdhbYrzAVyLvRKSyRVKgssn
wHxwXpXO3quqKrXnMUpc5bnnYdT1F67shgufG5Un+JVWhoIQyyLufWpM4GwHx8NrQ2E1GrFIXw2z
PpaK9OtwdJxHlk9VYk+yPg5V7N05/SivpkmItV0F2GX7gCN5mMsz1c54PCivVvvBQQTKKtF6a/Qh
UNdW1CmijWVpiyVSjy2KMoZ4yKFmwx/yKDSPDqwrpw3tB1VndsGmvTM7TiiSEn31cYWEtHmAnAhe
pMIr5xUK+uWrHEx9h0TYTUjfVDuHEn9dR1Jfdo1Sc4oQ7YFEGoQWMG2DNbdrW7Xuqx3b/AkAbXgw
eMB/w+ovQAIE/m4LLzf42X4VcZSfi86LL2UPm82WseFJuEE/YTy6n1+Bf3TP0XTHtBgdhJdJrwgA
sgYWaLoO6j4A1g5FwGvdjHOVMoyQbuFxAJDAyEk1Iw5WsMbv8Pphxw5sQCFrPekRNq+QKwApCssv
dKwCf8I3NHndI/osHr3WdoCNmAeVdeAC4j/AY/Wo0cWB0QDkBn3zKEWvYaLhGRneGRx+bpSOoUcA
X6eQUN/6skltW/X5xi3C+YzhNACkXmvLzJqwsWcSpmxVSuXUv8g2R8GwM0N9WQegAItm7Dr4jOr2
uR59dYxd5ZC0glwG5AwylDARGyCyGrwKz6oK2LrMvcpLh9qECu0umReYX6DyJmzjYUwFhBnOyuvr
8coQHdz5RKgwm+G0MSVzbFmAQ8dTGKW91UzoFA4+1esY0yz7iXTzZdeOZANzHp9lcx9xQGM6111h
LBEgJvD8rBsiefDUNegkoepG8kNbwlL3QgoW3/BhFqsCd/8MCzz5WVrufJkPXHwmIER7O4+2QA8V
nhnbxPJHrDHsrNEe/kbBF2yHDmw3gfh+rEDnhTjIwEocMxoRBN5oMd2FBBVeBJ45PA6m4QOij1ve
Oo0HVhlTtXywQ3y/27qSCuhZzCuoHU4kYXAGsag3ryvMeCE0wnMXHmZByTetsKs6AfpzQIgwTsQS
KyphvQFoJTT50lL8iAOQD75hJXHYaPyigh+Stp7KoCy2ZSnJEwWH3OBMw+vPIfZwBHdC63AbkXb+
6qI6feX3dfNsO83i/tpS+LT0hFR8Y6mgLlesrQo4/8BGrsUYkdNh2VjOa8Edfg4lg9i7VtGchy6D
xblRCszecppJNvkyvK/yqLvViM877tTipUBChaHmaAiGvR8BQ53AMJVmedmEGVcVSGtKWWDUBuN5
qQt1FkJt8jKONoCJuoUhCOQwu8l4+Z3FPYnDFNHtphDL2oZlbUxSouvwappjA8MLI+yvJSqVfZJb
Ljm0CEDbfGKAkwxNo5JaR2rtms6/llBAXihuMSclvkbCWFTz58lrvQvqY5ocTvhWqiLj0g2TCAkY
TmnzGUm7YpumQeYsGgLnOi/X420/VuoSM9XVZnYaeg6GvW4zt/Tnl7xtSvjrCt/e5j7OtI6r3A0h
0jy4KLWc16Y7hlhjZy6YOpHbZXxEpuh0ww0ZpvyMsC58nGuy0aAkrWcbxwIJu5uRVXcOKFR3eWec
Rzcn1kYgFGwD2NPxBIeIKetgOL/2AgA4ydT0u6ju2c71J2vlmsG5D8qqvHIiOcAAUFc3lZyCDWdD
kAy0gAMNiJ/ho9srJ7yE4Uu1oiVYLIZjC0kaC/gQDARx7xDDowJDVzO6CJ0X0lc8Tv0UAHqUpxMG
oR+HZgBGeeTifnDiHnumlhQAM0/k2B4lXiALWTp3p/CSzRUoIcrpHwUBrhXdob7Imj7AEdDEEcNF
8I4C9jnK4HKawI0t8XptSz+QB3+KunMJHQxYtgLNYRNg0yxynPxyGdobBgx3WoZ6fGAh77M8wlwO
kpQghTOhDUAX5WPmw7H/BY4tBHZEfn9tlVHFV9Rvq2ckoO0XoQvvU22iJxNiK3ZM4SGACzIiU0FJ
rUxYPKgNLKQH8HFLBHrhUPy13HjPmgIpLowEYJpVzlmjdbdiOsb5vJrVBcDqAdI0OuDkC8nzBh2x
GmwdyeBBXddN6mOj3OH0CtNU4pR3DWnNAwotOHgTU2979P9wDLAsOWfABzagPUd9dTbA2jctKNyy
KKyLkJFzVsarkgG06XWReMIRT8MzdPTFVQ0e34uPimyy2Kmt62AuM7g5+bBl1BB36abVNbgthX0V
UVKnDSti+AYN7kbkPTZwv6onncAQaYDdkRzDVRF5SMdqUYI0UrMB4MSiMZ8FDcJq3eqm+Zob4Rzz
aI43vKjHT7MoXYVfwwDUhWoWSjYXNo61bG8IaDhZDWvKXYGd9NGlc3s5aypW0aSBBKDTGCR9zdTW
C423NlNe7pfjuU74DLY18ajeTLovU+4VzUuBSLN2m45vTB81Jou7EVVuWTeH0CvyG8Xc4nHgPsl6
z4J7K7omdTrqegSNxSOZh9JUiiljSjeWWQzhAsPo527pUpxjdMpeDusMBTRaz52fxgyuIhoHxIfZ
x2tkUEt98NF5a3GqZv6RBNO4Em5o3aKbYl/WkVc+VfA66kA8o1DOw3cuvIwnM3xBfJqvAouGYFXw
sDuHPYvz1MH1c5OLyk6lJ82W67rzEpcoEJIKWGo2RVym1AYSzmVN87k2aj7vibTvq1G7qdvZ9DqA
nhVlooGkg3HJeeTDUWNCvXgLu5TiUce1eylp7VdZGfLgmVazt4q1kRdB7qg+LYIGdtPBwNiliCyk
6yEK68RMejNz+MPbtZjXDoqP5xLGIMeitcttTJ3+4FdxcA3qOFKJInCevbaA8ocNxJxzBduLTROz
HFTwdrYPec7NayBoeUGN8beQJJLrBt5QAEgyDVEZbIW7S3iHoo1eVIItzcV5PsocaZA7T+6l5Qr6
7I6WV6coS+RPEA6P3YXXERR4JADdKxrPHaqfsYsBAgVt4djk6YxT3K2lO7wIflnBcyz2HiBg5Zdt
58gwUQEqVijoNWBRyA645gqs9aa3zivP559jV5hzS7UxdgYUo+y0a+3wmkUh8iKkg2kdYBLE7Qq9
rpglVrEQKGPmBfAPRVWvXMfoR+EQvVZVXe0mH8WBIBjKW9SWJ6ixepelrkBGi2LQCMu9uD+j1lSv
Iq9fyPVd+VB2ln6yGsY3jYQZEghcM7ygAkUeJwf8vtQucJTHwK7+5IKv/SU0xkJxZrCi6QxqgdLN
hrnlEc5S1jhezcIuzjRw7/UaZkDlExndFiZAqG6cA1Hl4G5iCTz7BKaX19T1oYfeYCMD+Miy0GZH
tAjVYxGT6t7taiCgRrd+sWvjdsAp5dWZEGRIVUfnM1SOg50DefRmbgq+GgDk/exWrX/hBjJ/qOHm
FiajkP5WQOWHD8BzHHIs4N1jWlUIbThkpDBSANxbiPzGclrsXLmLBnOCyuIMcjmFMS7NMaQ7Y6r9
XHZuCdkvK+yzcbbZFiXg8hUilujS8RSkb3BgQ2pUsbjc9KTszvlQOGjbFNLbFiG3L5BWmHONPeqz
8Frn2e39pktwlDEryIrYmFphXm7B0J3zRCg3uF/SzYPoy+isRLN6V082oNPGQV0GE5sPXgDeNIUT
+LGdXLnreCHwG0h/IEPPLq1odLYcRk0bzwFiD7tQsZuJd4a8vb6XMhi2nPsUGpkaLrd2A+E4ONMo
nIUAEpV2pFekiEqVoZLfHdHethMD2vvl7NF6VbU0zopmCve6yqeHBkTMZzYiTypt4OFVMMeg43hm
19SRUXBMgIwj7LH7t8Yez/Fwu73VBhXcgE3sfpkj+JdjCKfeuJqSC4k3zKSVN+vLBcR+HBEwjiae
PJxnSaQu5TRYu9kz+guDyDZtat49BTGl51AAgpQuhvxCzSx6xaCz2Fp+AbQGz03iaYOUCQE1Idw2
LzPt/R3nYf3oVugbhgWlmHcfzTUodEj3JjpmFLjKNhVRMe1LKGzvba8MOhwhwqlMvbi0mg3cStA7
KJgzPLYtCgxJiJ5ISmiIYBeFbGWUaR/G0Ipeha/i256Z/jhOAwPUR7X7eCbY33rTYyoW040pg/yl
yXK0TxGXiEgxP8DXeaT8m6CaQKZy6zgwCQmlOcPMD9v4oUF+HVoYdIXZMgUwYJGp6HCcgSpn00p7
uROnCGDW0alRocT3F3b49mW771oL+rgw1BtYelgwQmX4mqA2Dve5a3VrjNkoAxDIBPMs5EKQ1+WQ
lRVzR8CpHfqU1a71MEJohwJIROka8lqxc5uA7GBtKPcwxw+/+iB1nquiwtBfjzNClYUKqHblD/oB
FQl2rVGDTGH+UR5438RfZDHZqSowMo5KD+vsbSVsmJnMGLje6hm+Donbj+qzQfd0x1vioYShy3ti
t97GsLwCzDbutv4oUa3obEyGRqhUVBg0zrszkVP3rPJcZK2MkBfGYHNes7YAEwQeGUdcbnxGQsY3
sMCpoXARzT28U/0dpr39s3/B5w8HMzLGOLLgcfpxIIDPVTOqj6UZ91VnO+sA3+QnjuztCcP3cg3x
1ngbe7rYAGLn3NHctg2QxW4Enr0sz+vQBwWXm7mszwkGTcF3B+fjoeIW6A+kgoE22vjRRTPD+eRf
RFkTZYMstgyot8+Tiskem+d43aKahNNu0F85ceGfGXThP/vToPYMD2VverHQ6seIf2ZypDIpfDmt
0EXpEMYZW+mq8o5ui2QrDfoBJxLLlOyTZ/nII+NGGp75bctFkucIX148wG1MTmM5PVCe4zWe4n7r
wqLl2Qxtd4eOFW5oNF35Qrv8ntnxANzYrOQKGRr9mmtiz9not9EeJwvyqfFjvsndKkhDbEA74Y5t
BpgHUpt/4bCrde9FdKsnPsDCg/bX6C/KNOxQ+0nR5qm/uCMk29pAEoNeRuzjGlwd6tigLzjY4ZwM
gWwgz8HW/8f87H/Un/5+6/lNr/pHLez/D/vTyD0WId5//28P+F2H+kYolDcma8f0a/OmSf3HP/29
TQ0RwK+YF8dQF8Zk0GBepAu/t6kdx/kVToAh3gvoUiAlRAP7jzY1fgJvGKQf0GhCSYKBtz/b1MGv
0F6hcQ0WFOyTMajq/Udt6kWSctqkhur0VFNY56qKvNqTGAkGltS7RUMz8aY4E8tJqMAO5qXS6tdw
mruz8ce/Pag/muV/b46/Fa/93hlfLnoiTIHFcKd7IvgOZ7JN6TlZ60C6Nzl3Eld1Zj8bq/oL2tYf
CSgXDdb3bvJEj9MTF7WI2rd2RTDt0ZfccBpk44wIiT+7yk5ymC342skIZnn/2S2eyMHasoee14qt
XYsdopgJzDT9TR+QDF2cTcTCPSLAxmmiDy63LM3v3eKpMEaToiBWpOIdqfMN9e3MJSLzhoe8iLLS
1YdhIlkkHmS4sa3id1EK3tgfaBx+8FyDE4WD9FqUxYyId2jhfYGRdtYG6gxlDoZ7xnFr5VKScf6J
Irj+o6d6qrmFzw/tSd/HO9G4T7kpVpA67qlNNnU+JdAiIG9FFTv/yDzzREv+50KFFOSNhAMHKvij
4/3bjX0Pr3rEXHYfwQMILtluYpEwQSEf3EiDN6PqizMW+fAneBjy7nPvVYfCYGNQIDDlHzk6/fBr
XuSBf9OUNA18YAdUYXYaEOA6fIhEkMn8XsOWGQN4OGrgcMHQahD1QXL/o8X1VlD212NY/vvfruqa
eSrnDotLYtp88LIqau/sMt43jZdZvbVRX2F5nI5OVeEt8jKGtwvmERmpPrIw+eF9n8jMQChTGEWd
o10NlW3r+jAB8pCqdusAjRVJwqzrnI0L354hR3ccH+vn6815K1L8685PIhUvoPuOPQAwKNpeUaxo
IvR1HxkwUM1+6q5GC/8Zb7EoSIaR77sWjcLCHZMGAQ3jnQgwHwE23+qd//okJzHMSOgiPHCKdwG+
4yWGzf3lhHhSDXmm8c678sOv+0ev9UnsapgTWDDPDndVG14pFBA9ibjV14e8goSNl6slhhn0kWde
fRRKli/yOyH61Ny8nqUDpC18tHBa3UyOm0kW7bmIIanp96V0v8UUbypWy5ONq2av8KQtn3wQWE6k
fn8+XnISyoAW7KIA8027KpB3weBnJG/WgAG4WOYkum2pyDiWmV+qg0WmfVjOe4Kl9/Nl9oP98HQY
U9UWTEBg87xzMKiLjDuLosPyboXIoxt8v5CgJM1HWPsf3upJUAsFpPTd0AQ7mfv7fCofvGKzxJHO
SX0/M1WwZ11xj9mnPR/3gQdybAd3zZ/f6Y9e5FNHRtTM0edxYCztN87G2IcOXzdRxZZqOyG1i9fr
wEt/L6Mg+/jd+dHzPYlfkDJbEGXM3a527UQMcebZIyqM6JKTIPMBc8wxDk2xQX9wkz9azCfRyi6c
AfqoYtrV/XFAOgPT/mzApYqiWJnxS46OjKHuHsKbZIbqD23/xM+DDxbTD0IWOQlZLWfQTWt33M1Y
SNLgUNbbOOzN9J5O4ss/vMOTaESnwYZFyDh+y+DmCa1AxEQP2FNS0ENDPMTHeXPemn3PbiFwztpW
faAE/kEcPPXsnizW11oE1ZmJ4r303cymZq9jC8tl2gv8ucc79M/u8tSU3PfgCADZU3WGJkIco6UA
gExXbkfaHyperGrrAiPnB+JgzQbQrRdn8e6DK/8gBPsn4Wj2UAuE01G+g6DywOo+YSJKlpBQiigD
CnTvz3uzeEceP7jgD5asH77d4n0VjTSw2xzAwQ2iDskDNCqQvuArTTiHpcmUYMwQR/EEdlNbjML8
02d8Eo0qFEEaH5zOHbKrSj7EcfElsuxsecZL+ENTuAvEcYouohmOAmCd41X+4No/CAunzmt9WdiG
1CzfObn8shxDWORl1DOHIQ8xJBnuMY2QdOo/G73/c4s5taGwHEwj6pnnO2a8b+crB0eACX588fht
0Zb1h2nij5bPSQBS5eAZlLexm6ozTdhz7iI3d/M75jjoNvPUF/wshmzswxPdyWTsXzd3EnWaoHUm
6tfWDkqsDWbUsia3Usg1Ewe92VAcbB8mYcAIwKQ5tUCwYu32g5X7g5PP6XihIfYUyS6KduJB3NBX
aLSgeWhQov6kLvIWyzX5hxc6SYu82KIxk2gTgg+3ifimU3RHjJMUqH72NlaNDPchDkHKkmk+fnjZ
5Ql+JzPyltX7t+TbmWL1f6k7r+3KjWzLfhE0gIB/Pd7Su+RLDGaSCRcAAt58/Z2nSt1XopTiqHrq
ftNQSkQSJmLH3mvN5ZSi6yi+98CSdkGFd8SoGRNTYXN+nn/mqVy20uB4ic7yq0STXz1R+9MSNDKj
LRDWW3tM+UcDv5Yc7oJwWuVxtm4t65hQ2srJv5bcDTdlFjn5X3mqPpkM/+/b9Nmng+hWBa1KxB6f
6k2MADZwHxyu0SGLDbyCXYdCvGXUE6svtpVfXvLTOgToN6rcoKJRPK4JYb1S1+1zHC+LJ0rer+7p
p6Sb//29Ph3fZuZFWd9Hl/RakgKKo1QHPE6F+Y2bivQjXQRjtw5cgxPluBynmwa1RZh0K9MzkIPd
duPeLBBWpdCPNTcgWcG8ObEwXuWVt76Ns6+gDJ94h//7F3X+/NIB6GBoO5oCRg41Gcugb4Wrmg1B
iteY+SGkhmVTvyYW78DlMNDqmzwR24n1uf3yyPOrYvEzfsIaCMFWxiT2oNEX5Dms0Cbt/FZCNezB
KzJJs6S9yjlmB/xzYv7+/v1H3cxz8qMum/Jn+9lL86eG5t/3PP8fbGfSZ/zDcveXZubxrXn7Ef/V
bcP/9Lvbxv8N8yctSQfkJAz8kDfj321Mh/5mCNMoAEZgOfw5C8bvbUzX/e1CdyPAlfAqAgkux+vf
3TaO+dvl3xMmi9MwpCvg/CdtzMtr+XmNxAtrfvp4aw+dzSBj1JMofpqlg0aLDaDXxcMfbsbNv3/S
HxuWv/r5n77bqpBxG5v9vHHkwFQelIK8jCREly3/uwtcLvyHRZ74ZYlAMRk2JYejY0Wf68hwKP9i
cbss2X93ez6VA9Pc2+RJ8dPrINdLM0jYIPNmJtPHW8ez+TH4SbUliO0rxvnltvzd9T4VA3hy7DaZ
JnMjKyKQuTqZJU0bU8zq8fafb9jlyf7dJT4dQHLRGOnEmHKTjy2Dfunsop7m8ViP15X3FQ/xV4/9
046PMsxBJCznTTGp98Sqc+K7/C6sv6goLrX1X3+HvxAeGW/7lcNUZ8On0XzPEXJcVa40jhDC0u0l
kuEQBlH/xRv298+EEAb+En94w1DvTbbdtFgoBnJaQWqj13fKlyHU1heW9F9d4dMRomm8SXqCK/g0
JxFO2Yhx1owvy3or3Is86p+f/N8/FEwKf/5FhrlyvEiZBWlCU/cD6UxUMl9GK/tf/vzLr/eHGyUz
mbZZ0ROGbMjgNgI7el1R8X1FzvnVXfr0pRtKlWncBvlGZEW5KzXnyR4NBlLQ0t788x361SU+fe5y
8GMrE4ivRxcYq+YJbJTBFJ7Ut6+szn+/ooh/5S//4Sa5I5wba07HjdVl1za2hjYgxx3bIkRTCADN
ldff/PMv86srffrQaxA1ngT5uJn9rj3Go+FuWs+sHgYDAS7UXPMuTtqUchBj4vqfL/mrN+zTZw++
oiiDLB43bS/NlENnMx6QdZlf8Gx/8Xg+ZyTw3HNcOikMUnw527FNaTb66ARSXHL/3TscfPrYiTIL
69COhs0wl+iyB6mda9Fnxhcv2C+eyWeEG2J9I48ilW8LK76IThziTadXiGtFdddEYvqpRNytmnAY
dLsYi6ysvuIm//2yL4JPHz8KbOkbhd9tkP/gjPGhSQznyMZvuC5VUtbkUs5t9QUM4VcP6vLv//CS
YwXj8UddtmkQ/Cz8MJsMoqJCPJu1DuIv8lh/8bJR//zpIi3k5KaZdL4J0Da+GojHaEW6feR8se7/
YpNhTPynn89wwuuhHWWbUCUYbMYqnjAkijTK96hC+o/UrAi6tsfK/WIb+NXLIf58QeRToT3UOQFv
s4Hh0syd2r/rwWpWNzpFSLHL80r1h1mFZPLYKYqkp3/+bH/1uD6tFFZvQf6Ya7VpYX0GWIWoOTdl
UbUYTRE1RV98W7+6zKfVAbtJhKLRzDYoqvL7wDT6dwyL2c9uHMyv5l2/eCn8T2f+sfMHLZyIoiyJ
4FJViuBMFCNf4tsosHkaf1N7fDanR9z2ucptZtIx6ljCgrA+7ZwkY9bvdkbqrSU6v+GMV9rxz2j+
ug7bihNdIJsjTB8c0Gm7Cm2srMu5ooq5bfoGO5asnTYQHFGF1Z4R7sZq70tzSFdV6Eq8HmqI571w
u34+xzp0nW9FYjj1ypC4vJ99nWEDWYxNnlWvxWjk1VuhcVjW6yGXU/ieuMIr8e5FGLmXMYLgsloW
PhJ2GUqtFnUTDSXz16H2dmT/JT64BmCvN8SoJuF29krXuhVOgyISOEfUr7xEi7WL0wVRdjKUdv89
a+YoAaMGI3UVILy5VJeNdj9aJ5HybsYqGYjbTo6lnS04xxNZv2o1Da71GLvC/Z5mlRXc23qMwqOM
QYK/j4qOxdkvdDXBAKoGC/9xOE/VYjDLfjybfdG090WACIljNP2Ot7RvgmGFd2Iq4oVyEgtDz1AF
E400PHqJwXykPtd1nODax8lhY1NItU+GtIo1GdkjUM/CWhRZVWbfc0dG5mOPDS54S8PYDX6UaK3G
9xb5U/BdYTbu1JJpcj2QPkkHh6TfwDCicJ2OdVJa6IP63npBVtRBEeTW5gOO6Sb5sJTUEHONupgW
lZTixYCEoQ94yE3ui0dZi9TJiqFk3hPIarc9Jw45129BlTTubYXPr32sA8bqsNSsXp/twXZZLcKk
7h9woCtMWU0YdapZjYUucNw0PerPVRsUEaLJnuifi8mgnLJDD2g32gXoPrMz2mI/36gmbfhho5Mg
JV1or03Ifuxz1fvffU1S+3t4MVps/L4O0kdUWNp+lwXr+gG/pSq7BcJJKc/YLRl9GSQclgJcQaio
mscgzmyciPUgbhAOx+UZCnUhHnuj8rx7eJU6MhdBkmH7X2H7aXAv+1GdSxjxeCzPhaUR3/lNFizn
ImZn1pWZzPetAR4dDyq+D/yvssauvkmTSJYjLfg6lVvt58gbl6Tdhd4Sv0B0sY1IQr2dxUxmdvcR
JpEmcKFojZlWDergxmwXIqlabpwfERc/89PHambHLHVxCh2SsEFKx7gy+2XkqKF7RbYg/CdpVn2L
F6inCtHenJirKKzq4cVsXCSvoACq8JlPMk1ussaus4NlD9moNmPixzluxDCkP5e3jhPcI5Gdpis7
gtN7H2CAbD48uw7lT0fkIcGAiH4osXm7B8yvaOtEoMeFzII4+R54sZnehRPeT9xT1US4WFdnGQl7
YTNYwToqyizZ5aXhJHAktF91GOTjeE72oy8q73uShUo++kbkZZvWtGkFYNTSA0bczNXhyzCF1bhq
sb5UZ0x6xrzlE/FRLWC3a/srt/ITfczqwdLbOTYHsSqxTJl7h72qXQeJE0BfGO3JiA+V5SbWc8Ys
Kr1qNRPNBw/oXL4Bad8T+YQWGHkzCKcCtbHZDvG6BOo2n/LWrJ0bKKA2ptB8Qhpb4mAoqwKPM9l7
sZhi3DdJ6SwLtPnuiz/2Q4ERI0nrVV5FQXE99d0ldYQE3XZlxvhkbwb8Z/TmUMRk6z4v2ceTQU7e
rgpNVe+I6ZDxxrCTcXgM+gnlxlKYyuoRT9h8LOu07GRzRueSVnsdwTXEeeWIgsa516UqnBB0NJ4N
U2sq0ru2x2SBP8jvnSpeIOl3dLJExU7iqmO31l4jcHvyiG/67tfYP3YmFHq3XzSVivutj8c7+Rhs
kRvWknQFB+WwHw6qwpzdmNFCzt1sbl1gIcEu9nK/WQaesvMQ/35mBVcmE0f/kRFxPh1Lz6iCU4+n
xuIJB/WIzKidW3lqVWPzxTYQfleAsppwneeBiEqP2G2vsqFbWHGZh2jAGt6X4zROytYUquk8Y0e3
xDA8hFEj0aqnpRkLstIH9rV4C9s6NUaiuq3Of6gjO5mXmrTd5t0Iu9x+GkR4MYFVZdzyBiSD8Vok
qd0v+9JtAygr0D/mncBzGn4UUR1UjHstldKp8IeoKh7UGEtx8CYzfovVJMphnYaMoTYyMvK6WRCM
MMT7AR14tLWTQsz73G5q42WCMj4cR5Qwet1F2vXfEg3m/OhHptGegQG3w0aO44S9PCpj3vVBu+zQ
2pfyKUhReWzM0cGT0BmJU5+seVQELw/1jOsknBrCgUUSCoky3k4FYu1CBt8KEgukXHgNYrk1AZ9t
ssuGSqMZFJVRjTiUWIzT63IgEns9aWElGz8hCW3lSLctzyi0+he4XFV2rBt79BROBumUy6iItbfm
1D0iqXaNZmhWA2Z2faemqpqf+8Ce7JUsHZm9qJL18hQQcZDdTE6o/E3KytdfpbOT1ifM4EW0GLEs
gWHhwqJbFQBYxoPdAn42F9hoCyI706hI9/aEdfYoeq8y16EPlJqRVT0LwCH4w57qsBXIrWWXj/Oe
DWomyLFoZ++R3HsM8yzX1vgj6c0+eMW+wJAWu5qIl7kyUFP0Q+dbq7pzI9DamVsNH1nH6rDqM3NS
t4Gah/DatWvEeGU0T8AyXKMqfiZeVtZ3jcXM/rqZzdTAt5DEcpdzlmOsQye+qR4x8Zfio8Py4j21
1tzVx14WsaMXrjMlGlCPWenTEBak9eJlYRWy8Rw3RXcIMFHNP1y2Z+hqcz7G2HWz2uk3yUDE9gsa
j4QIIexKBekUUFy6vYEzwzhMQAF68KCE2Gz6bJrvGru7JKAAg9Y7NSN80ouky4KOej/Ce6+s2nOx
8RBQ+e5h0uQ6lV/Xw9GrkEOzJ7fxHAFqScsS1xtsxvfLOmJO76y3sbdtMmYk1xFNfvsKmXluMS50
a69ZTh3kmC1Or4xWTMQi4lyNnqXclRhb19naMVahW1z6db+acQn469JQnv/dMEuhbrOc1/cDBzo9
27XrwMfYSrMLwt3EhOE84PUOHmE6XMz1jlXr+ji6mumS6+j6YRaOW66iDmrBuhtElU8rsyO47dD3
2phWE3zx8c6do3x4mvu5io722MsLLSZoLy4RZU/9QaaJ8F/wXTh6NZZ8MUt/zqkGmxA/w9ZNGsPa
x37cqg1UHnZk4EO6fvYxQpibSBcGEqzYnpJ1GmBVWxU21uR1hWG3vpea9/rsT2XSP/Q+FsmWhD6h
Sti6mhMXZhyV4aUtB7ypPUmQ/inO3ByBjepzxFR0BlaFDEV152B81TtbdfnwgI2pqe/KSSvaR0Wo
ylfAJkI/t4nhxo9N1on2URu9GF40yBVxFE3bXKRZl0e8b/rEGK6LqMqG56yVwU+v6cfyKnXNeN4l
3GVJC3KU43mui3Z6rRoxjxu3n0uUnNryjaUrq5kxZ9lnal8bmJSsxUTFPW+yxszbo9twadRvbdmu
jbl22XRNlO97y5G+vsavj1c6Benk4J/UVeiscll6wVrVU9K+andWk7WarOHyPpRd3D1EXYJPvNOW
KJf2TGuG/AfQEuKqDyn1IeM6uu22OXtUF25ibMn+MqjqzLz3I8vAwGAOuT8eSo3F/NXH2jufKt5Y
+10ja2CSZ4bjEFgnrJuuDVTBrtSoAJqPGLLjiJYsnCh0fbfETzv5a54Fot+bVWLxLQY5zqRjDBfQ
2OkgbNpFbcyJfchdo5PPPjtym65dCpzxO1SGIDl4YQphE+TOMOwiNsJ5nc3a7XccEfLpB/XBqK7s
QnEisWO3zq5BGfgORMd2zNd1IrMaSxEzv9uB0kD+xA/ZOceOJpW7FRzb6h8DWqZ8lwR49jJWV2Rk
61IDPnkPmioNib31wd9TrmdyzLeaxjzuJVpDLjqKzi8eBfrNBKeLga8au0oavzA1rxXfEd/uRlxq
zp91WRhWuzPjYsR7WkaBUe0KXLss2mhPsGiVBJ15V5cAqqRcdLZibhrix+XsM5iJM52FU2fFajKU
O+6YOvFBy2LWzSvOwEzDUKlcq16onK+mXxh2n0wYqR3Nyu34nJNoZWHJhJluuKP1NLip4dFbloWP
Ox9o/YIsUhXdyrS/WC9GPFvTyStY6rZNVZhqP9VGMZ7AUYfOIvfBgVyVwkvtU9K6xIIS1F65VN6F
Ih8RrInE+YrHcJUl2IoWZSXVuNLxlMVbo53EzLHRnwVKAjcYDgkuoI7DnuED7Uobc6pvXTr6QGDA
7E5b2dUCzEE2dcq8xx0ZeQdDlG3/OiocyVezA+DtforNuX0LBavdPriAK09d6qM9yaSZDCsjKJJ+
1YN/6x0c5UUQbWTrTtbeTABo/MT56DVnUcJUY1LELnurIVN132CD6n6pZV28Jyyr1WFM7FxuGsdJ
Om/FqmO343LOix7LJmCmoVoa0soGIA5R19cbpxdOd3Cduk/aJbCAZvgxJ7079guRxp7ZLNhgfTAD
kCYsPr65phA2oT+Vt1k0pHpv64yxlowm/BnRJHpMUFNcGom9jK2KkFJQc0H8YqWJFW9wTQ4FKXk6
py9xXfZ2XkOirTvQRp4Akn90CgzPGxXbQ3yI6rpvn5MhqRGsENeRGJqzsphasRvDEgrIysxUFv0w
e6PQuNqcAZvY2TToDzq8E7YsXsK4sv2TO5QzNbOLFTRoOMtHAbINyCvBCeNs3taYxkmHByASagcf
5gDwSK0n5ffhFW5ws0w2FLXYzAPOt7L9VkLsKA4WvPf4oU5EnFxPnh+JXW1g69uZFSXKm9XHst9r
xzZatXBZa2Mc8wxmaDH3dq9vjLZygPgBLuiOgRU4Bgh7EDpZvGAlMjkhuH3avOZeFbBzIq6ONyGn
OIgReM5BotSpjjFRW32iz3ViNnT9G80SFzZ1UB8B7hgu6k5OeudyQrb2zcrHLAR04umhXCaz42Wr
QihDGZzlM9feRD58gpVNRxc8OCggPkz+AjR0naSiQpwIzflGgg8vYeEKX94nndUWw7JIA9faSplM
vMjMu/ptp2MZvKEgy5qjqCplN4vZ63GRXey/07QD1BO647Ytp965D+ve5PgZqznLbjtqRbloRS2j
697rAr22q8qqH5mAByNWcRVbc8KC3GJqcGnTRzur0mhJSzm26mhniezPc6at9EY1KIl3lNGOBSVi
styFDskMPSd8EYLUyEKY13YNeWxjNyqxzxLqgbmAiSPL4+iT6rYa2aDDY+NMQM1gSYVGdp5czR/I
sFTjcRwq10lWqg18jYjV93uKXCO24gq9FXwxaS2GOjVHHiaqVvFBnyHAQ9mkAXtZFAI5ecIFX843
ndGJJewhipG2s+ZHzhRjsQhsQ1RXEY1E/Z3AUEWLiJOrZb5HA9Xx0hUytB7cVMnqx9hFnnsXdUPY
b7A4dFTc/lgG0bLzCtqXKzeWTUnNCOylXnul6UmaNB1FNf2nseBE3OhwIwIihGvwc7av3IOr4NR9
S2I222+V42POB8kkrPrFnbGvPaSULhWdML79Wa063eAsFxmRbM3GifPOJvFMoju7I7Sy8N5ohvHl
IWiWufEQhh4dskXQWgkdlGI2ce8e3Dz39LfIplyLFqzIhUhuC6CaSh35y091u2ssd3L9B6Vw7gKe
m8QQzQvCXpRAHB65/VKqNCvWaW261Ra+UV4OS38a884PdpnEXewuoEHoaDiYiBII1IoJarCrt252
WQ0XappmnJjzEHjZrcoS2CyBghP4hszUVlsZhxEpCZk/V1hL/ZiFJh+9rF4NZoM8dGFojGlXYgos
XS0mU1NUtW7itlccRMPpp/B4YVeTxAH/rnLHqh4NVAZq61TdnBymkp58s/RcFXXNMoTondJ0Cvi4
DxNMs+7D8/O8+SadIUp2dY9x7VaoaW6O7LCx9b2sqO53Tob3tdg4YRfgIs3yrjkkduGyvnu97xFM
aCLs965LvjYcyVbvxs+i02E5rf1otgnRTmnorNjconrnDpVnAhIPa/gBUnlpACc54C29x1t54Q85
0ZQPNSKwNutMHKBa2wJr/Ahu8hXXOkp17XK35cZXZTGuO5ZXhIhD1w0y2nh5MXRHo5HQipez6BSE
LahdyNGXadPKZNzi907NvaEdiO+rzBitIt56iQMC9ND6kEJWngSwdJoRgwTV3nWcTt/IonbcigUC
9QGNRr8K8zML5zjeEbcLdLl0JjPaxCMpwovJYMsjcqNV5KyZpIOUh7mJuur5X+OP/0i09PdypD8p
lv4/smBCuP/DBOgvmqXTW9n8mSjMf/676dL0f8Mg6SFWAv8b+MxwfvdcmuZvl6Bq3zct8qT/pUj6
XawkxG+XzDRwIoRUCQYZjEx+FytZNkZNC7+XTTgf6VW4RP6PLfTm30OVf7Oaf2Gbg6b5t9OXwP80
qsriqBhqeFt7IGDFkoKGrBEGjRodm1W9RhzarvpWpD+yWAzAE43ubAvDUauUNKR+P1Owj0vL9y/w
1SkaX5PSxLuuRVF+QGygW2oGZYZxsxDxfpyhRBlp7Oyx888cZ9rcfdCTsh69JCkn4DF2iXQ/qwQj
hZx6EYt5qa5GUfvPpq5ZuLLUWyHS7q8uqqpd48zDk+falEWhDiFoJEAG74M6iB7oyXinOvE6wINC
tguzltkPWRXRxuw4S+6wRYifhk9WCGObyTx3dWRcKSMP7uYRkdiy7Fv3yZvTloQAXTVPzhT3EJU6
7dzbsW9bW4gtjEU0XoN7rYCFpKL1KRGzojmlQWXf2jLM4Nak4J+8nBRD0x6D5ykYRpqIgUctPzDb
v/FSq7unOEieqlFWr86QDUcVVs2xn1DwdrbPYDnx3eG+AEvvLrukgpQsc9ycizlgPtQbpbfmfhBu
N+Yz8JSyK7/bGb/yGhRIS5/NDNUyzRtvQ8Sfsy4zQlr7wMrvfPzgeE5MvRFhUV5Bq7Xo3FVAEmfh
gaWVhbZekrEWdyVN/ye7qJG2hIaNdGPs9eMcGOMHPM3yGDtmvO61QAERW/qQExm5MDIIJutGQqS1
3EuDSaooWlZ0Bu9IC3NODrvdriZrfkn71zkXpU43Ttq2t5jZS0xsOU0U7c9HO4mKE+BUq1gZuUMX
M+mK8K5uRHnVOvG0BM/W07bPTTDGxsArtmgDy9pwlhu3zdCRBmqZdn7QKpSrDJHAKdZGtamUo6Co
2eImGptGL9KaKn+ReZhHuyEjlViOzhMd/wjWgUhe7c5pryjh+queZLBmYTRpvM8qQ66h/lACBGNr
PQmW93cejgCwPKXOekpJ/OEE58mdtEq1pkum6ZWLrEk3Nu3GG6dMhqObE3cOWiH+wdClpCQvE3ny
/Q6Im48n6fIJvLLqc2rzFNJ1I+SQ1Yjo6tLNXMEUGaF6AC5ZCC82UnDzndzMlRvv22Q0fpqYyT+q
eZpp54Rpt3DDugWbo5wrL1Hw7SyvpZhOUBQjYU6PCqD0IYQ9vXc4ogdL8NFltCqbaVwOyA8W0sbF
O83J8EpgRvSSa6tfz7YfvptBaNxz0Koeuj5OTxXF7CPFRv80GLCCskHNH3HSBTAiZnh2tn3Z+ko6
CJOAdZ0GlnNnTNp8o8mi2yXHjGal6irbKJ7aYcj8dJe5yrqeSTJYIbRQV20bJ8dB9bi1PHCT0Paa
gE7QHOc72o79rgUn1S16d4AFyx0ESm2FUwwwziqGVYLJ60z7ezhPprCX5Mml1/7kpns/bOmE9fXE
sAch2htn+1ot3Sxob9JRiE0LkIo5bRQ0uylOMDHHWfbGH1fPXTrJrU/w72M+tTWQMVhAOWNhbtmY
qLVZB9Z2YvzAiDrzroVdAPiMgvSFTBwQV1lAIFA65MyMc6VOve7cNWRjus55ah2R/TH4zQJKx3rq
d57rN9eBDKYri9Jl6UIzPQra04oCu/JOs0iHj2mkyLyXhcBxkdvzA8CY/IZeTUwe2BydZxCimqnu
aADvIh+wKHT3OjJXufK1V7lwZ/0RMK1BO5rT0dIyCwyttpxuOlGz4Em7nhDxNAy6KKotEnWs3Eoo
OkSxsUGZzgu7S8K9ORO4hjShWPmgQzdcUp20Y9nPhWj6Q6NpepYwOD/ioepvGj2lj5m+sLhTqp9F
QtvVuOtzy3qd4Xtq+vAkQ05ruHCgjxs4mEvMcv4qnkIQ3HqorNeQdOhsycgIYScL3XULwgRIWlHp
j7wxkg3oyu7KCaa23dLA8Y5MmNsT80FhL0aV1rdzONYXzK91r+eIGbTVpld4K4drTZTLsxyDmhgh
+LIPJTkJ9L9lPu4mmOkbPDsK9Moc09KMRk33K5pPBHKFt73h9Iva5ytpyuhFeLK891XHfG900mvD
r3OQHCp4HVPOlwsmINGFg+P+aMtArOF1Mzhlpnq2otqVy0GxLOm+Tn+Q3DbsC6PNl6WkWTDKqd0U
hgoWeT8BxptU+GhZst1bdHDNNUlBwQPTweCuUiHouC6xNwZe4JOjlLmpAQ9faS+LtlbZDeNClxUz
ZiK+wmMZj/428Yd4FQE0f68i0GlhHSTPl8z1dQ+l9j6YHf8DpgyNKsZUBnZjsFYOg843Bc1xY+ms
WWFJKU6zEv2ZPGR30wwC9ElME5J4s4AIov6i2Epp3m0HtvJvsZ2ptcTgjdU0EeZ3uFYQilllE8XI
wZ2ui1yIKw5/QDoZVWZXUwnrMBo7a2dHQb30MDNlvh+tHMhZ65QT124YdXxjtYb6YKrpA1ZJZpw/
fsX5DOlWw/HL7QkzoDcMyo3WzcMF63UIzU6f48br9x546lsrtrB9MEjaA9WPb2pRiXvMcPwuXGip
RQNkisY/JK6wSk9kvUT3nM45dNNmTpbObMzPwrX654aP+A5TMW8t89aSfgvKxdvIiV2O5rAxn9Ki
Egyzy/ot4RvZ1imzziUNRbm0kqnWKx9mXblM69pOV6piUGfERnUVF73cp0bcnbJMVkcLnu111Xth
tgrN0b4KAPwstdv2gI4zav8KcurJESOQydSc30omiHvViYYdsLRfbTsSG2bWwwvjdReCal7v80hO
h1GDiFyUo0JHdyHDWktRG92hI9gJK7qa39WYrqIj7Fhdpstq8p110rPvpoYvlnPcRUsrdown0In+
j7iySJ1Qth1ccfYsTpBlrLUx+tDFMBhC5OPgq2lQDc1z7ATGqcKSCvrRIOBQRk1RIxZgbBzVpVyV
WKWPsu3y7aSEsYsMepwMWd0fTRdQ98E0bW6qEX5TEMBkYGdLvyWtmB7aKaRQgXEXHCCJRmelfEl0
C+RdY2zs8wDu8VDTb7XZtmYGdReI9XHOinjtOTAeF5Ctg6u5SLOT2Xo1w64sehBT3oMMj7uXXk7T
fqBceGYvK/bwYcFgVkNmxNgYDTkC82wxwlaGvjAHx5aTOhDYnc2r/kjFlD7lobrEZQELgqboDTd1
W9S4ubRYAqY3EsjRAcT5JKe3gaCyZXA90aKhQU9DP2teY3VJ9Ukj8+Sifx/gUXRyFcWjvPa8Mn5u
8nJ6piM4Pphzbz8QmpDskZGRhona34u3obLfJJyv3eg0z1UwrGctY9rsNmbBdG7sZStK6wH+Esut
RvhDKMlbEjc5w+SA+qKN3HhTE5lwmg2k3isB/4vUO35EjKjkMAi7DJZtXxQ/GID0t/4YqEe7zMgr
E05wpp9QObCQM3kqIzO4toHhrepejt/VaOAcRpvKqaJseoDJcE1vTcNNz23rhsDoGnc8OalLTVPN
PnNXmHdIKgQkZ/hbGbUe5Kxkk0TkkEXCnNbMOXE/tfQVz6U39TelbQF/7nvWU+j2K4XoZi3toPWR
FQ+oYmogUofI8pjI0Okkl2Hs6NM72OVRG9ug1z1vmQ/dJUnAsPnHSbm3NN4o0eKBQozxaIq0IYvW
g46qG+lH6ugVcX+TpqZ1VXLzSob5XBObCnDa3LanJ2yh/jEZHePEJGF+L2ifr7xUReuiTktg35Fa
qykXt2hzsjeBjOs+CElQX9hWO24Kr20jimJm9Os4s6xbpxzZcKfWg1+Wi12X2vJp7L0aHHunjEev
zYa931nWeQyn+WUq/Pxtbgy2+XJ2U/DNst3RBimrBf0hXqZLf2gO22HHDMe4bS1jfCd8Jr1mU+ve
gwFQHkyx8hSoxtwGRhsdvJogmaXMZbhGOtS/Dv9D3nksR45ka/qJ0AbtwDaA0EFNZjK5gTHJTGit
8fTzoarHbhKMy7CqWY5ZL9q6mgWEw/34Eb/IvWJPvdI8doqNW7GaYNfE97iWJgV/Fg7FtE7JtWdi
Pm6CnhiyHWgUgypPDG997Rm/bVUJ7kBS5Y9NE/XvLT4RCL5J/qlAUs8BHYXRScE5NtDB+j4yjLqq
52pqpQy550T4GG48PZ1u5Nan1U9HxEd0GX3fW2aBGEb4Injq/Ny/sxQBcs9qc4yi/fgVMXL9wCRO
v4FwlrkJkocIqovpDtxd+dZikPFNVsbgBZSp9I7KNTMesyUzzJFzdirbRBy7VGGLxCMwpJhgTpaF
XM1AB83plRB1OqAO0QbhUO2KiYIcACUo9WMfiOa2NGYjPdZGv54USXnVZAUBaMvy3wp4xL3T1SoA
rdSSrsgfu+tAMsChKTrQkxaFp96R29R2DRmO78QQ+q1sG0GrV8HDRAhVPpiZr6wbUAhbkCrdI9EJ
LWib/lyI+88JYcKqdIw8s37rqJG/T0iQmq7MLq9Whgn3DcHC5BsSc/n12NjZjZerwq2VqBnpJ5Ix
DeZk/mIsh+ox/gkePUH+XAt7MawaevE3XjswXZbxUDl6QhkH9BZz+aROBotscyEVYF4cbASQvLSG
tPnWa+RzXclLXlFy1VB7k0Le9cC2Now0o5uQIhbapOEhYZy2Voj3BHKcrFa1TkQT3uVDKjVAI6iW
c1kSv+Eqk5mA/zgAulAPoxrke9XXLHeegXLKJPUnPOzmuQB9si5jw0TZtkUvbyBousZU58xfdeT6
w7TcYT/bHiYg8FdAQLF6CMdJ01foyenVpokHkHUtFPLrYkCVjj649rOPOxxv28zEMJgJnnBNPI8O
htG1KFv7jbjuSk+qVqpIdzxkJZWqtctVBV35fSq3/ERh1vELvizIs00gSDeVSnyXAgP/ID1qpxsR
F2W8l9F/v8K8rGdimUkppIlEU++nrMuPhKzkpFnI3zmEPWk/NGM6wmhAj/EGf5J2Y4e29k0FgPu9
H6XpQTaKgAJOmE9yXPaHXrYYaka6TsIct6X/UoIe+S1TNPwM9bbhJqFio0CX5guhCPZhKcnPIKHS
+7Aex8qxvEL7BvqhvrdizImo7QOzho4q4ZuIkzH/QzMG/SpKiinGIkfrLMccjPh3ZIwsXJ7XxfdO
U+pfkZTp70EcIW+OH1b83vr5eFMUU7ORQBI+THk6Zgh/xvQz9LQrjpkZiLdxNKUr3LgB6XWVSTga
xZS8YVxcHgOURDdF1fTfAwTsNjhPJFtsLNqrjmv0F+YdXutoPYL+K1s3/MwJU9BljmgB4FKXR8wC
vcyU0cLHbeaHmQQpGWLs/wiQwzwMZdO5BmPpe7Ch9rswFSocNSiCk6kGHWZIxQxHnEY64zUipWqm
Wt8lRSneo9EE5SqZafsAaBovip42moOmY4kmJnDYcDMrQ6L6LMrpZ0xfzdwUY9Y9tSXwZZo0RTuu
PRS0vzWtSHB4GbTyvQ1SokGLHQ7jS8unPyE6VEg5H9mwzQUpCPKSsr1LqXSewTYM96kpYyuV5HTF
VmpdyHeSUddr9M3JmpgwgLvSg9Z6LkvZO9qgScdDAyrfqQo5tZlua6m5qhM1R5oYrbCTlg1myplJ
ld9YIiXf9akBew7UTwJzEHrgN8XgW/xFUV71wMRutbYOFcIXJd87Ta3xFmxWX24kJTa5tb3UwL0C
JfoXr6alwugvxDTHVK2tmYNPWulhV6qMXifvCUxv/hINDDDrrDOffA9xSzAg4migx3koSi3YNKEM
3CAozel6lPr4ZGq1/gLQgMbp1HbD90rVS9XRcHy8TbIhQDxYom6lrPLWWQngGZcpLQJjN3tN94Gv
SwdUKhk+6taQnXQFEBCiuQNDq75+99Re2iIGWaAujZ8A7f/KWCug2Z9yZWIAmpOiY7YZv+KSbO0Q
9MNPKVWwPR+brn0EeWFu1a4KrqsapxlS9KR2/EIbHEYB012h6N1dIuXqJgzychagb7ONnJpj4KZ1
I90bST4dhigFHSnycm0OYgb09rG30Zk7uMjw58Ehi/F9C+upeKwlI4cILkHlWCWiMCoAiJ22tpqp
cBARTh/piFobwKXW7ySTpN+GCOUbabCxXJC93N8kqty8pzG9Ugr+0A3NwXvBWlHb2ubYHAtfMrfW
YIwntNZnO4CG686yJvFqDQFk78ZEbTVtpfe+CKm25RYroAbo+35maD0oraY9T6FU/opzL/ih0XXZ
+X4EP1wN30w7HfdYBkzPZZUBZC/sQeGCgFzg1HE8XjU4Ot3D6zNf+krSorUAYnnoKqP7maUyAPBM
6fAygMhK8YEvlIU/mrRSaQSsmzbKfsd2YexqBDBW5N7qS6wxhXOiziofwVnY70ZQCJ+psiff00nD
IZnZH2iWoqVZCgY8PqXgFfGJFcm6yLBlmBHpqywtfgI63oHiqVeJlR7AJlD29DsJTJPKbJCAoZr2
1teS7MGcf60GrCdcAY5odHCU/N0qEn3KPdRwIzBnp3REDjS3npWhkX7p0yS95kHX7D2Vm7khOOXs
NhMfSS3VqZJBAp5qwEVgEarB/FF1PGNldSBw6iBGbhZ9butKwfHip6TkdN+wlEGmjfYaCIkKLWvF
CvZAWNV4awd+1DtBFhvrtJ2wpM8Sw1uDq+tloMo0fFeRFpY7YAEC5WiE4MEpN9YR84m+Xnmy32wK
XU2eI2FWt748G+qlgZdcAbKE6+MBAxhLU9rnOMjs/czKtm2kZsOMgmreAe+GTlL5KvrjBEPEt6WJ
/GdIADloeNEewHFI97xDsfOoIw+Wycx1nAANZgZ+KB59oa3SFN3aVKXmNvYKiazMz3YZsvKbxvAl
enxBf0dg7dc0e5J97+vaJq0Ubd3KanmoLVm7ShQ1+q7WQCLJQxt7p4ApdyDG2o9FqGZPYqK69Ed6
MlzV3SuQBWXjkUjsohS+yKptSf2YvCc7dGu8TTdk8vOIcMOaaU29ZhIBzcgwMaWw/bFda0ChVno7
+45VXbSPlRh0m9DrB7zI2msMF4ARw1pxerDQV4Ao6p2dgFnOhQBKIoCvsNTcrSGW7EOE/vmqgc2x
RaTbR2VRxZU+RwV4khrpihYes6BUGxWnxgRypWHX9IiGsMbWMCyfdDs1gkMSiW7Th0p+hEenPeRK
2ynOJMkdaEW7zl6559MOLIuVoveG/cx76usImphRGyKxZBguQsBQ4EbkeffRyAALaoERlg5lIzPy
xo9vkItWdj541qNpBqCKANNLxV3PzrzX29ATDnyTPNnGVJrR1hsl7WeEu+pNORXRc1qDkFtNg2eC
opBBMGKOae6MeJbJQn+kRb9Kar9BhjEfR7Icxq14AdzjHlgOGy7CGHupcGiehWbViiOMupLXepBH
T1ofWQdaOehHiFiE+7HOE2bnsSwF7kAL+o3sDkV/XUFDxWVyPKtZ1ZKHHrvJJwBRIw9rcPjc8upo
dPf4noi7wNaLeCVAEl/nWoUMABLEnuUOeqJC8wgKrGH9IMGwBNhZlriNN3ZYlYFNUE4+vePBBVkI
4knGFoYegVyMb0Mg66OjloVGlx5MULfi39iRdQMtG3ZMC71tjimOfxwxlDKebfQIfsvFZNkPvTqg
lsaXi55gEkKMwIoRjwAiUtJTd9KQDt9yo2+mncJWldYAZ9JfGGFo1bXiT94IWyFN+rcs8zOxVYyR
PKEHnf5Lxm4RlAXA6WKd8CHnyTv5oQuuhM4repAjaUmuiLdBlvp0JrFL0bocWkJIifPHzjeUfAZ+
SDHVvhyYGJlgyxmSRAs9Q9AKTOwmh/xxyBuJ8sKfVHEo9V661aYmhMkTmCFhH8TGTy9v0ns5FsFO
5TJ+UHy7uOqSprPXRVdzxfL/HQ9apxkv0CAiAMUtbcFoqm7BFJEF+tMO7EzJmN63SqomLKcAimjN
nuuuvQoNWSVhhe6Acj4XUrOyUil4Rl/A/oXqt/6r1zsrWreNRFxNaIXpK2xHy19+73fRVkpt2CsA
aCuM5NAe71Ja1aNsJK/R1I2MARkUXLeejZghkja4WWbJb2HpzU0+qQUklGHaBjLGPVgWeQJ5CVWs
apg8z/wwfa1NlYZlgKrf+JVvHAXOHd+nZsRLUp1g+dClkw5pm8YMagf+eMjb14bBab0SFl4oGSXN
K11X0m0mHsnvVk7THzkWbDethV99pmj1G4aD7aYoTOTt46gPrsDieCip9eYdOqvdppJqUrmmBhKD
Rm6qHjt4cvepqrUPzWBiW4IH3gHsPlYkem6Fz6Ya58wcBF0lZaxv0qC3kEs3Oep9zLSLyaaLX5G1
BiNWEBOV4QnzRIwFxFgd2r4x93XgS9skC6sN4DTdqcRYhqu+zcdrNWpaWAGksqvWikaE0GwxuqyL
dh9zqh86oYCGtYC9awDUKH41xy7L4dYXRbkLsUj5RnVo0eFvam0Xx5K/jtRWfSH5t2+LNFAxyMn8
ne3VvekweFQap4aDwXxckuebrQatvMICxHzyJmPEQkxu0muuZXFj4iAGgKmOmttGYrJwYoxsIfNP
lFmFiqe6aU5uRO5huqrf47pQKABVGJDgNmUM+g8Q4PQNxdAabzagpJvU44tTgNfWQSnBxawizMZk
LG1hw/HlBt1Yq0qmEH1wfJHW/9+DR0xAH/+7evfVa/LrPex+fRDuVua/+RtBIrT/COAhGvLbaNT8
D4BEqP8xYaqI2RQFL3L9D7Ub8R9gwIZtM7UTmv238fN/ASSS/B8AJwbIEvigoNBMXED/EYRkJhv/
D31X6Dwfbp7Gq8CFZwst+PB1MJUAKODqAZ+kX3iX1S1acg8Avp3Oa9dMqzCK2WGgsvljkf6LZflT
CEf5iFz5+8G0uBSkyYUwxV8yWn9w4ylDyAW6RnZb/ZlB4FqGlWMExoobaiWHkdPWbHLTcBoLjGXN
dUuVAqAGIIPsGo2/je0LRvQL4a7/+0Y6hTrQHAMv04+8c2CU6lTVpezydcBTNNimmsxAtEPmgfvr
JVdNDacegkN6QZlCPfcR8OzRFQVIm1D+Uvv6Yy1I8uuCkhnN7VzZxuoBQ+sdWf1aHfPXpLeePOm3
pRiMFfUrX3TrjIGcaSZQDiizVP8Zr4OrEXdjuXAbnEot2/36W32UN/x7YXRbYNRgWCYyS4s9Iml2
B+OUzjp562p4QPvURavrSi4lNx6zE/Sv9XRR0+bs5wBHpZumwSaXl4K+mIAyc8Od1I3nhnAarCEP
rvPxNtGfc2xGA0CjtbG1veGCWMOlB5sLfr5pg9iAlyW7RTdtuWTblYn1XiKeTSi5uCU4fTFcy7r1
ONjB39HzfxVC/3QoLGVeZMVUVIKCqS4UcFSm6Z1M8uViaUeyGDlwVBxv4irJL0lvXHrUYrebDV3I
COabWzUGPAkMhOPR9SoJw/H+HwkdsH/4VZwZFXEuC7H+pRgBDn/TIIfBrMlJlsCAivaom2jJBQGM
hcrbp+dYiw9ndQB4QwPb3kkHjQvsJjKSHXn/EfzLX6LaWYKvCpS6FiVQXbcf/uExmX+mqul0HgyQ
en9pwP9xisFzkkRVGcdE2Vro7uE9tspHf+ubg5vhRUYQdVJL33391IW84n9/9R+PXUg9BJ2X2Aps
U1c9JMqwksTkQmyRodDR22igeauYy+iKjs2ScNpLh2XeJh/uj/lHazJOFcQHDUm3j0ETcorUGxrf
1hPPfkCnV9V2zThc96q0ht60LswDajivVvoS/fLNZjfWuBdoNcidbkOat5OU9siE6cKafIpY81tR
BdgmwjeGYi/fiu1YhA07oa5/dmDgmiRYC9ovdYlJXjwdymGvQD6BwBPCJIp3tq4fWrqyU5JvwRDd
dpZxRWoeKsdUe/o378YNrnGBm8BKF9/LDkbfh7Aku/OX0n6k+fesT10TEo7aGk5YZCsD3zihO5LV
rUCxOeCnHOhCK5slQ+yC/ra/nt4riIhfv5k6C6ssv6Vq6TYvpZJ+LK9k4KQDDA2uoRGG5OB1zHPG
bTd98xlg51Z7zDEWMzQLOI0Pt2+88lcByLmM0QbUfddPjd2o0hEV1pOKtH13M03JKf2ndxFfVpNV
RTE0ewbQLr6sVXoQTCdMRqtEWosazo/VbRrbX1dwFOZVoud5pemXNtRHlZO/DxneJsxgZcDbZAeL
bW5Eow/9D0mDyt4z+r/BXBR32nbdYnYH5wz8SLdGLOHQinqvlNN11/MatvcturS3z21tExlEWQbR
augzuPhPTSGzNzwj77rJhTK1G7p6G1r+vYnCKlz2tzB8pWEk8dyvt8bnO5FlN22Nm0nnahIknR+e
miLMUeHFN7kKVp0oseEK+mgTVVNuRs+H/EXRqkjdBmXICypAZ+ObkAVJgCYLWxGLH9xRoygRoieu
PgXPXTsc6/FxigJEDYguwt53sA7Mem+W2Xp+A330LpyL82+gCPjNqjpny4ursjRjyxMB3X8r6444
czvMobaSGt7rOOsBDlOHY6V0f/3++Ga0pecLi39u88FBEboMJFsBb/5x8ZMwSIoUBRR3GtNdsx+/
QdWb9R5WQ16sRTpcgym98cBJDvQk8RI7hVIL9KG69CXmTb6MD1AeKT5shdi13Hp6UHZKlEUyZHyE
BNrgwDR9JybpZClME3PvhG3oyQ7S04Cl5oU1mFWmPj0bSiFnXlMxLlocwALqHThubjkJFAp+XkCK
GNl0Luy/Y1yM9JSqvSHaNfyu9aAcVczSIvzav36Lc2cPtw4d2idxDsOljx8C7ctKznI+BJ2ONQbM
68JSD6GfuJo5bhXeBOktPRvcr5/6UXjr79hDKajKGsedtrnx8alyhhEQLtuTi4oo/appq8rSmo7b
bq5FenCSXz9Omf99y6W2OOqUhQrVyNLJIojQGUeFgCTUb5ywXlVwdkVzzDNvg0PQYxds4Dag3Lbr
ESfhfjupvv0oxfmtVlx6lZnG8OlVDCQe+fAEvWV1mmlBbeS2Mjub4WRmp2CnAJ6qtLr9e6SEbuR+
uG7jR9yST6MX7S8sxLk9B+UDCWSZ+1BdisIqySQxWjAnNx3wQOrCrWbqeyt9Yw59V6rDG73tk1eN
wSqdTrIlvY5R91NqL3z9c6GXo29R6WsW1dBSfy2yonaYDH1wpdKNzNQ1bMb5ZerGmD4g0uAKUk15
HLaYH1/I2z/X6OC4/3z0Yr9XcTPWI3B9t5G69ZzSRni3BGYL2P5WT7Ur8B2HLvNRfwkP1fCzaNpH
aGPbAlpiFdkPunKxa3DmBLIUqkyKjeM78fjjWYDdji1oH/+3QBqiAy64u6qCjcBn8hDPqlPzyrT9
g4gbpwvr/STiXa1LG2+MHc9ot/oU3WGE86B31Pb9xWT8TIiEE0QzhSEBBY+5eL9IiropFbxfXfab
0TJWbZO4bCQ3toPfpr82u9tQhW/cXrwkzj7Z4pGaRruJu/LjyqAE4PvMsdisVXCP0he9Rg9/3/oY
j+ZB2DWYgcb5PVT129en5FzWqHMj8Fl0gb+cvvjJMIjhuP0FwUQWdh7QAbfb9EW/8cGeDZG5k4zo
zuD+NsrIqZnR+t1NPfZrX492oTwX8b8RgcALuPk5ddK9hjLDuIJhc6lSmd9jEUsM+nAcZo3mGv/t
4wJJdk/F23roz4PSqtBDy0AFyDMMXY5/xJNg3iF4uDI+9nUGm791YCRcCGhntq8hawIJRsVS56v0
4ztMNQCYRCeNanTWQ053qDjcoaKI4327s2aXSuDBGUoMX3+jcxmMMZ8ZfrasM0deHGQlgclZmCSN
ZRhsUUnZyK+1oh8SG9UgU3cabdzSpkSIT0LnCFmB7GIWdyaW0lKb00eQfVwti1+u1TXIwaDgkFb+
pmxRmUjjO7uUTkmf7MYe3kLAXaLPui+7jDpjHMJ76I4XQrp69jXgGdCJheVi6ebHD6Cijh3YlsGF
gt8YhFr812Bu4H676gJjANw2PokSF15G73Hkv9aa7yRCrJQCPzolemHGv1Xqdo0hHUoLh0S23yWM
VFeqKuXOyNxvLC+kHOdu47ndq9AqplmKMPrHNzZozgJ4wtzTAKBe2v2pNoy10QAWKnrz3QTuIE1P
UIhRLQpCe6Uk24CpcKynx0iDG2c6F7bSvELLY4QVpSbb9KkoQhbvExnoJSg2W0nJOqevRgZf6Q3u
0uqqU0rQgFL56rftUcm0K3QkEuB+2Uswjq6ZUL0m+lWT+fSB6n+zw9ldsFFYInKlxYfto5KS0fdJ
zUJ8vVSkBFe4iewmy9ogt7axSk59w0tOfnGHOffKgmbgy+nvC6tzJnei3WAQg4GC0HlYlApxLvdj
ObLNgzLdYW94srTiVmT2I7Jum+QBkSkgfhKkNMhKUWw9RPV0smNtn4DLGoxLMW9+2vJbqTT2qR1M
IvTyNkoYmKs2EseuCCtYi906naz3oBGO6jOwJNyUufz29Qqce6RGjTw3s+kWLx/Z1KhtIB094rRA
sxwe9Ny1hfrIIdtCx3R4o0uf/kySaEDRZd3BNxJjFlzYqkCEkTkoHABFPAcBBJrB2PlNsK0L6nS/
uvFK6c5XPMQQWP3a8i8d0XnLL5cZeAn4BQstR8YZH49oCapJaSpeoIYvuIpj//tQoo83V8uxdBJG
vNNNIKs6c11doifYbltI4zD97oYfX6/+ufuFsZAlm3PD9dPhzHNF7cYBUSn4TUVhu6XcHTOBOJB1
bY+7QbZQaek2Xz/zXNvVoOEJr5nCbP7qH3++Gqpg3AUXK5SlB3uqb5RG30sONrCl+I3MDpoAzD8B
WSbesL3w7HPRyJQRkKAcs03zU2luN2FjTvWIo2Ts+r97w3pAteZYN/2xE8YOEPVOMClhYkImBuO1
KW+CRt/l0ogOo3UEAHThhc5tRtMwBCgcARPmUxoGRjzrbYVWehcd5C64n9T6Rgd3NCQV2lL1TVbY
TjGm+0yNd0o4XX/9/M8bgDKRSdI8NDQFU/qP3yKKenkofNYjR+EWIdFsSg6G7z14ffDjFW0PcGq7
r594JrfgkZasEndty/70ixMzsPIxUpEvzOtXlTnmqvb3dmYeq1GjUDtgwI5Ih+TEQjvSFT6F+Jr/
i1fQOX1ckiqOQsv5GXyzofWSZKQxoe3myKsN3zHNduc2GZjIrcW6D3q8wQ3c0Y1vUZ+4F97gc14x
1ySmriKbR46jLW7FydeqxCroQ9CN287JrsCh8O++brybKzS9SHfTISveSyzTU1NbBYBBvn6Jz30C
VSarMRgboS6gLHt0GQaF06wE4HbwtNGrZqoT34U2oJQCo3rC8NeP+3z0VJmkkFuONjvp9LwV/xh3
tHGv1KTaAwUpnbEhwb4UCQy0URTaE/9Pj9IXyWMn535QFTxKjfiAIJCi4rbJQkc2+kvB7NyHtHW6
HuhgMXRcNnpzTQcmq/IoxWvZttWdNYpNV2k5EjvcHrREZEeGkiQBC0E+YCZbGy9RZV5Lvvfy9a8+
d5bh8oMagGsE/WcRV+kmpOSFguFRmJ/wp9hXk/UYWOpVcF90LwIrSDm+2OP7XCWpJE8yXV6KOXqe
iwBS57UYpqQY3BpZrKZjI2k+MMSZzQdzHKp6hWRnJ31HZwz93MwBB/v09c+ef9bH25RQwnDEZKRN
HJUX+wqJaeSZUgNLOxDM+TYiZwzi51793nB9IWR9qat55our3Nrka/RWQUAYH/exXpdVmJUhiLog
dTMRHETuPegRnbZfASMNCQToKPAEtq3HyrTClZbdz2Ctr3/0mW/Nr6Ye4QczSluOXkTdmVqfS70r
Smktaz6kgv6oJ5GrFMGqBstnjOEPZmtXXz/2TMggYCpoZZsaydMymc8gEQ0asuKuQTtEY05YQo2t
tHad1UgiQEL7+nHnfiV9Ee4IVtwUy1ZBl9uzpO7Qu6OV4LZlOCII1rOneaywk9JjzsxWKeNLN9Tn
O1mdM2BAOQyNaCUuwseUFbQoorR3O2ZG7fBoDpEDShfPWujEKxmWli/fI7i7gub+zyOXSt2LmgJt
B9tc9qtskepNnes9WvFk22pywtobDDBqgUF8Yfx9bnENwvCMHaA+W84V4ejb+gj2C42XyMm1xJU4
ObIc7mvkMSPIDEFv7tpguJBx/NU3WZ7X2c+LfWTzK5e9hQqmN67Dondt/ZfXCRYx3pRluQ6C/CVk
GJCLVw1hwET42yAFbKqAZ1Gsx6931rmgAWJijlkMJj4lIVNZhz4mh+i+JME2yA2UJLQrhCZRRMdf
wJbwAL3UVDm73qgNWPOJnc/sx7ihRsCGs5TfjVg2Sucdel61E7d3ke67hmA4Ce02aS/spzPJtqpy
wcNGmelcIEs/PhWtbghLyHG4ip26Vofwgq/UOw8Jt1jaxnNvPi4c37dPSUcGEKr1/p8vNIJIXBIM
+8m2FpdS24najFUWevS6newUXEs4DWwwfHZNpOW0C2f3XICir4hanAq24lNcnDSjbiqrJUCVCNYG
rRNH6pWQn4KUpgwDl69/3JleO6trsLYmVx9D/znn+SOnMY3AkltD5rgO49Yqxa78paCHSA+3HYfN
GJPk2He9qV646T/tXns+r3ToqNJltKaWixrCtkSunaE2BP0yhOYb9dSKzdHEoqhBzvuiY+3nX/rX
IxGwwv+KTbzslxhosrVaOcro06D9rKbVVsKxAIHA65QZQ2GZJ0R0KxeBIxhlwyWojPLpu/J4oiF1
+wwO4u75uNAI1ILn7mkPSHIJOT76UV7b9qxlyWXsFGb6exzqnzYu5pa1jVPpuyfH73oJKl9LVFqU
KP0mw3e18y5cUH+VZx+C2fxepB7w/dDkBLP08b1qCQ0F4ggYHtV+R7vgQWq3Y9vsUPOTHV2qLGdQ
m9FVwgJFeCt34DRl6JVnwrRW34MEDv63pEtOVh/cqbb8JmQvdUqcTCKh7UJGeJ7MTTfZcIvqWD9o
EeBtTxwylJS5Ly/Nb84tso0O4Tw8ojC3FxGq9SO9TxpAC0jVOEgdrKcU7ee63wxy4hpFfyk2nX/e
zDZGoJb21+L0NHqFBL1cyW7U6Fc4PyDoDSfpYZ6Wz0PSTKn3WjdcZ8ljEkbrwYJNDnSggv2bDP6j
aVrfElO5kOF87p/yRcmdZbKbGaikzmH8jyPth2MtWpSEAVw/lqtARjEySk+8/RH8dKL228ZvN3qu
HUxPw61mPZTtGvmXzLkQWj6lmfN7aAzwKc6BNC4DN05G6Nh4DM+LUDkp/WxUn1558K0IpmuvHF2U
Ro+2Ef6oW+upq0HaJLJbphfCtzpns8sNDoZBhqmkg+ZYnnutabteMWYsp5YcYS87ZR6djHGDCQMa
/Ir/BPX9PrSrQ+MXuLVId4XJvU0jHgIKhBrmNBQgbSG7prDvO6r+QTbvsSy5gq7gPVVwBFEJv5DZ
qJ8abMQosA/csSzfZ/SJMaDUiCYEEDdLOvrsoRUilU+BHn6v6ppWa5w5vtAY+DGkhXwM6C+yZ0H7
eh+Q0zcSsIDBOmlF+mLwD6u8/Zm0AxKoksCrx5u1IqVbGxVpBhMXAsrn7ghQASRwlbmqAtq5bAz4
WlHgy8VAEE6Uk5bWD4FmilJcGY250pr4R56p+1nW1h5SJwzlx0q/iN2ZY9bHTy5k4LszdID2BAXG
xxMwlrFtiNya+3PSE+yF/Zhil9KiENP3P2tUiNr41GunIQuPjD7iJrjUoJ0fsHyBGa5OOFXoQi8z
RLNDMyzVEGkJR/3BAm03ZSfD66/Rd7fkBKUlctXBxZ75/esz9/laJR/k8JOgKfNmX8ajQNQ68s9Q
PVT9qm6YRAbSKTZ/wvSjkExdbbwIQT37UwFl0YLVUCddjrmaPi67TI8Y8AXqW6MOJ6uU73Qvw7Il
/1EgJDH1N72h70ZTueQJ/Tn6CpVnmgYdf5X+xaIFpQ9G1oXJOLgl9Zs3hZBZp60SGYcCrYoQWNrX
i3tmZ7O6/Ex2N3cMxJiP28rzC+RyEGGFlOK9w6B90BEOzMu4xDsdkBg46RaZoSiI77SeS7tp3qm9
Xy+8xNn1nsEqQgh21nJvl1Hc9laKqXgx4OnsiTUi6CcULO6NK9x813Xc7POjUcT3Xz933jnLHc2d
ChZHEUDClkO5UVIkQ/OgD7UVQZspZqOKdSpeQR5svn7SmUSNNAQkDo5MJKSfJkojCpMJIhEMVDyw
q6IGbiLs4mem36B9A7B1FXYSGibBD77+j6+ffWZHyaZNok+OyM5aNvZ9L26GZuLc+kbiwupb+w1Z
jPJbBgKnoOT59dPmi/jTmtokD4CcuKiXUUIyVFvCH5omLmCqmf1Q0iFP6/ZoD95pnhySSV61l7o/
52IE4ZERAlv4c+GIdtMwKRMxAv1sRr3KG3z4Vyx3COvfCk9x62IT9fVzMCQ7c5Bcf0BOuQf9NnTk
c3eqUqMkI09OK9sXbo5zi4+mNK1kVl7BC+jj8YolCMZ63ANXYJ7R981N36u7pLzGUoQGwqUu2LnF
B8TB3WrSqyAp//i0oMMcZMCkyBV5vwdoRFVwVXjFBvXwHdioVSwH+xKYzdef/FwMYYZMAaLOiHkm
CB8fO7CbZVlih5l6dJhCCJV54OK+E+FgOXNNrO/oIu70EAfGcipv5SZmfBBeOMznjhiAGbIzcqL5
pC1+fMpIsPQamQlGFTwYqf+r8l9QAbpDdmwjtI2MfBgStt2qMdW3CwtwZt1pOhpELwYH2qd26xjR
F6oj2Ig4JzqIc2y0YdgOkK5qgYa6tkvM4Ses3+8ztN5LkxdkH34NcoPCDFxkaToFdbT3e+NkDrcz
G+jC231qnM2YA3pJoCUUW6M2/fh5cmBOU2azB8Gb7ZBxwyXkFzJb42oEIDIIdGMxFFRNiRFfNgKm
sUP36zc4cwgAi2jU5Mz2gEAubnC5whYWyQ8mq6l8nQrrvY8Z5+OiLndYk0gXNsKZqE6iQF8FlKkM
QH+xG0vUynTEe4l3uvlkGM0+iYdrKVJe1Ei51DVTWbpFtGNaRe9oDq8QFRbPQjSx6muFZzXKbaEF
yJdNW3QNDgUW4bkJmHqyXC0RTlA9gfLETPhCUnZu40G/w8FUg2sIVu3jp42KME9rn1K2LlGloKs+
VPp2SthlY4nX+nDd5BuNscbX3/PMU1UQ9HQKaV6BZ12ctMGyQoi78MeGtL4xFLc3HjTJ39g+NmTq
Dw8a/DDZF6qHc8f7L2odQxT+82kTSX4NjLFsBzeI/KsWqTg/kB6lrr+q0gOec55yb+IhF2VhtvoX
vxa2AJ1u4rdtLepvTAw6tFyYJWnDiNTM81AcpgzVG1/fFaiyYgH2L1NQut2wceBxkO4vx0b4KGiT
pPFl/QSNAuTrMPro2m6NfNU+3lfe9xYhGrgM+69/7JmLFJ2/GWTGhuYSWRzVXvk/nJ3XcuTGlq6f
CBHw5haFMiy6pmnHG4SkluC9x9PPl9Se2SwUDnEkRahDir5IAJW5cpnf1Ki35AWhfIjPoaadNZrp
yAu84DGGhCWKR7qx8X3Xf1kAF7bg0tDgEMXuh9peMbMsqsd+8hI1PiMtcmS91yhHIRjoYd1C3Iv1
gxb9QjDq6V+87YeVF287anImlSaRMaYAjefvNhM6zGSb1DiOk7D12AKZrERCur3sIjiiTHiX8WIM
rMw3cXVlUjPQRenORtEcjBkmv8lNoW3k1SuREAKiDYgAUAWQycU5RetCiWTcwzzAZgjlgtgD0zlK
X7DMPn7+Id+34yIQ0ga0YQbaNj/kciYU4XybI8tJIJSjo4xDzw6u27zX4/iIi+zgyfV09hVV0OfG
O8Mad6aknivE1dyw7k9KV/414rRmlIW9T6bS9or5Hw/JSEpBDIJ2o7aivlqE6h4lqdzA6dGLVe1M
QnwEfX7EdsWFG4ww2dZcYXVXCyQRYzlQxNYySPbxHKWpgBMFcXDAU+9ulvO3eMjflPpuNBnMhodm
/jaPFFWf/xZrR5hpM5cBpZQKUPbyOKl2VllIDZByWsZ7G3okbCC961lmtY+k4YCr7kbPcO1CMPi+
QDF12iPOYqP1s60PaO5PntYPrjoBiSmPVs4cdnobx5KGyXzKIGv+8/c0oZ1D1VRo9S77AkGFE5gB
aMXT0IBR7PSU6OVjqslervo7uxsfLH7gz5dc/VEFUIkukKlft7Dqqq39yuD8tgmoaGShLPosUkcz
ZvyOVIOLC+extxBjLO2Npdc+MeAscL/02Sl0Fr/qnHdxoCOVTZhKjmYLThXh4h6obajPbh//mHFi
9Y2NicZaAGGGAl8OWQGajcv4WDa9FUcs2pfRWTR+SXfcpEBV9p+PWNk+lA5QT99Ji8u+x4gRXJdq
LDUUYJtBVOXG7Ab0WtTG34j6q5+Shaj4oUiCOLw8IGk9DDE6l4C7aCvK8EbLbrgVpeEktzs+Pr9e
8GPStvLStTJJpQr8v3XVy3WDMpOxy6ZK0OK7tPgpmSj8yDZao4+TzrHJgJbmt6jWutmj4B9+vnXX
ogLoAPoPJKzX7LM21uTYlmlQV31258TDHqmruwR92LB7VmcGC0xaP19x/bAA/hBMsxVYQt8n/tx3
3K79BKuzVKKjlARoUtSP6RBgjKDdwNDHqSJ/08p/lS7SvAYvIOoAotLlx56TRpWEpQBy+3Co40OB
qWiZz8fkJrPTXVeiY4lY2bBRa13TKMQ2ZloDcBie01WjWJPSvgtzEGSlpiLMRjU6zdaMjnHuadW9
5EtM1jv13sjUPwymFUHY3YzYS4jJxdTltdvgZ9APKfKKoWcPTexSvNS7ErEwRIVRAOy2mLhr+wJy
EI1VtgWcl8V3CqtqUlOIR55lzUe8y4+GMKidh2NU518My1OxM/l8X6yuyNRQ4KotMQa//GUC0OzY
Haqjh+rvQZmRZ4RN35IJIEmMyxI4qS3awlrWRcccl0e4RtzGi6u/0cbGR8qU2AnzUq/lB6XB0WOy
XsNIOfmbm2D1BRFkkUF9gSJczohsXZuHQR/ohUfGuWu7G6fO7/q0ejSORp7sA7PayPNW348TxlqM
xuDvXH7Rup0xJkx5v9q5r31nhyDjTogz5PNjikHa5z/fWvQkoUTfRKjeXEH06SbHUIHYMGEIf1Fp
b2riWGz+1jQqUJxHObMOhrJ18a4tKjanGHQzQFreDr7fIqje1fyCBrR0NXgO6wjnRZw4fXlfYFae
1eoTAnaHf/6uNu07fkXGHgSxyw9roKbXNCHLZsgiR1XyJAF5QU38KFjyeZK+QSwxM38jVK9eFEDZ
CCXMWhjyLa5dTMYDI0Hg0Yuw5iubfRz8ns4v2I4cHFjqkBeZevSp5fpmvWvHf5FWOSRUuk7zhPp+
8c55lSdxjk6jV/4xzMZh0ANCgUPTGOxkgt3iuMXKX/ttHUAhjOoZ7V7Nm8ss1dVW93lbQLc1bpBl
fKK5c1/JeNxKX8cEO0zjX6Xn9IYwmhH7ylxmj8A34EEHwDKVqb1BRy11QRlnBRTQMPVmubuJ0/RN
sf/M5vSfz5DJlD8sLY7zh3o3ESqvU88XnuEDJZPbcFSn6RgSaVMr4dc2ESzct+RBWnDzrlAG9e7z
jX0NQBLZOsk6qEHYP1eCUbbRq3IQary+PLOMdjb87IZy23pLBMOCzLb+2s7BF2mTfb2aFtARpxtu
CqmqZVI56XULTQxkaGE9JEWHusn4DffV71Vd3QDIOOdAgp3CwWw8Mr5vvLaI9Msy1QFTzzQRZ7dr
ZFCpkBjMAdCPyX/Jp/yLYBeJ1C+Q/a9K+Z157mMc7nzt14h7CMfz1xQ18BHqjT2wckUQqQX26r2H
tsxOpiY0Er8dgUIbjAUaJiVZfpcH/qnCMixiRo/k8enzd1/J5VmSlEgMu6BOikf6sOtktAkrsCsk
2OQbIwYPDk6d7UOcNxsLrf3AdCOhkIgRkHwltICPpOPgh8UFb0EV9VOKfxTQ8XGekTwJpPKooh5p
Im6AJc/Gd72GMZJ3ySY4ETEIomm3uOojR4KcVSq8pe7vqsw4Az1zx/Y8lPKf42i/OtOvIgpuUjt8
Bi311Pblwbd//xdfmiaIQEUJjZPF+XYwlpuFwyzig+EPBHWc9L7okwdd0v76fKHVXSSGpuhq6NyN
i3uizWxMH0xiGLLbCNLTkJV7/LeVKfGaNqbFYuHoZwIg/HzZZcAWMAiR3vCnwFovb0X0GlXUI9Ue
uRD5KLobvgnuJe33upVgoYG8M8JNMinW58teXYt/r2sxlbeQdboSKcpko7P1WEYtokVWVfDlo3AX
IAypVwChTOR1qlfp2ADrjyBJh3j2bTzAMnqIB7BprXArIyLjLLOQWh7gRfYaVmSoLjfFQxEg1CRF
uwS1KCN+Rb0TLzylAqGVENGRZrTTJxMUweePsfzV35+CJwC9yQa7arVhtaxKdoRoRmWibwxKOEXE
spabm6YZbhSsxSs6L58veXWk39eEGGOblFJUVOLLfAgeKKc3TlHbvRcn0VlgVidjpyTBLYOdXSqf
7Pgrv4trKf80Aft7XYc2FsdIhstxue481UwNVb74iJCFNiPD3VIxInZv+f6DEPOzEaGiVjp+/r7L
WPm+LMwrNrlJE00RJ+Dj6/oVGrggNj21Ns5CzrDLm8e2+T3s1K2xhniDjzeSWIpGBMxOVrpusahx
VGhVOqH6omaeI/TBuxLzKedVUE4L9VcxyLdZgmqTXj9qQ3OXVJu9W1EeXD8CxH+FvU0kWXxkqU0w
tZqGwct/BclwEgvXKlmXIr+q3YtaYgJR6Pda+O3zj3wVq99fnRYlIBeNnN5YhC+2qY7XCqhgTHnc
OMncIa2YnKW4Ov2cY+fIuGAnI+BoMNA2635PqxSxfGfjVK9FMyrD/3uKRbROVBvnRLUZ3kn172yG
asZhdLgpCjy1wEgI0T4Bndt4+9WvTnuCVJBc+yp4J3C+sQSoB09EzwQgqtANq0cd3E17KLLklhmX
G0rjUU7zjU238soaE0s6e0whrnsjMo4iQ2IA2sSA261blDGjnSvn2skx8fRGJljb6gWJj7jYYqwo
cFxAuACxLZKPGfcQMsJw8HCO9gCj3A8dNZW0ny1nb0Vb4Wp1NRSGTIUldYxeLo9vR/In+SVTByGK
OOLpjX/L3szvKvlb6WyRV1c/JmhQ9MwIjLTYFotFKsY/AaGxU7sbUcJUbbAfrWgHKgD5T+RO/eqH
nf5TNUYOD+kciTv1KSpiyyxaKRDmNyqJWwCEbqIYNw1y7wgyb5yOtcgPoEI0ngUE8l359mMojCWl
tWbZ7D09CQ7vtAwUdCoLc1GE7mOMByqj3dWSxCtLG7fO6pdFpklniL/CM/KneC5K/N7fg7/fvQmB
qBT/PDhr2AG5iQ2PINoS1Fy5XZlgcMsj7EH/bjl3lZxA6gH/DZ5gvcNLPrfRq2V2N/CaBHbW+VdZ
hZBEo85HrQ9u06IdnZHNFn6dDJhQ9XujwOoXfFYVFXif3rVYT2JmKEQ9I256K+lIsBChLE55ZW1g
CVbf/MNzLE7NaIdRQi/wb9ZEnv/Qxm+hEhzi9tuYe0O8OfbV1mLC+1jBQOrhqg8YY5leKian1IjH
W9EH7AEOCCg3KvqK8aWQwl0bZscYv2shS+XX6VfMyrb298r9C5ybubOQObhGjvXlEBhwRXqvjaMj
hpR73zawxTD3aiF5GF+5fixhpvguXFxBRMLi4/OLYG2XQ1Ox6YaCqaAcXMQPzrFj9qRzFiwRvEQQ
4KD4bnay8j1CMjYlh8/treixtqiA0gPHEQ21ZfSwy0DHbrrrPQ2Bc1EQhlQM9nHSWD0DPHyfDPNG
TnU1IhYRC4FsMFJ4GjpkkpcvOqtVI8c9tw7jyS9TQS1Wn6oYL6QIt16szuoX2vm7FC281LpBA9CV
zfGIJsQ+tGw3qO/tevYgKW3s+qtOyPtjwVAlmwYGC37s8rHsLAMXGRm9l3cQC+ybSn3s4lu9792y
hLpKRSO/CUaj0ET6/JdfO3Daf1de8qHlIlYwfia5FVNTQXKvgj/96PdQfQto8En1Zv2yknLwAzD6
dpjRG1e3cJgrEbIvI/VLhN/lcCt0x7qB8mnY4yPx7E/f0Xpxu2yLPrl2H9Nr0oVckinYQpefWE+D
aKizvvfCDgQ3kloC5BGRUtV++6xgbPT5d11dzsTultuRML7MZ/0uHtVhxNcr4ihrUrcrkF1z1Ccj
T92y2+qHr64G5dcA30kqv8QuJ0GdqR1Snl4Wh0cJc8fZUM/oT4HmJflQnOfPX27t5Iq9CoZW/LEM
FxghFFidsmnynukzxFsxy5janxAGXAneRICLT1lu9d9XTwngfxGmCJLEjcufMO6aWjIGHJcG4xBo
rz7CJ+EvJzQoc6U9txIKe0dZP47Y1nz+vqsJiMH8DrINtOqreQOeGTUKdJzPQabvruin2EcPjm7D
HPt3GvbZtae3+g6n1I1ttHI8ScvplwHqRPRaXsCSyG90rCpRAgxULB8MaS8hDNvIFQAHxW0b/SwY
AJ+/7Mpe4jelCU5JICS2xZX5oe60qzay1QqaraFUO9weqD/jPbZziWR6vr51961sJVDJ3LzgywCt
LgNyHuhj0+ZG5+USQ7gQYLhIL2JzJ3SytCPDsl2npBuvuLooujYUXOiqkKRfvqLVJViBgvby7i2r
3asRzRKUjQJK+XpEmVCqDr8+/6ZrG4iR2Pssg4EcnYTLFWurxwUSq08wRTe9+bvA4IZcJVpYIMb1
Gsuv+EQdQXv9m2UBezFGAfh/FWz9QO+1MeDEyD0RiCm4ADX4Q3o3xt+l9JZhlStGj5b5j3v73Gjo
PTJAUmy4Qlf6pk5st1JrE5EUdca7vnDxclGH/kj7APOvOyyeXOdn21dHPFc2ft21OEHdIWTvueXl
q9iLcrQ95zI/r1CuEclsnxiUJd8dKdvDsIebhglY/orvuIs66caJXTs+NFJoh1oqYK8lUlNqtVGt
MclDGzDZK1p+5oa9RUy5V4HIJFsiPasbi+6rDc9BMCWX15qdBE6MCR71CYziMnA8OwBCDSNKmR/j
5BdMC5zDj/OwyW8WO3ZRTYuJvSVuHEPwjS93tDH1uMrhMUA1JO2dALeNWThpRGegDS4ze6HnLYQA
RZCyUHH7FzsbDC44KMBXvP/iLqBnMZpSXbOzNWMnbrxoAPFFAm+E38GYILlnoBgZ7CFLbkFKRHS4
evMPS4uY/SFAqrnJBweS6gmh0LBud479E1sg12iQVW6r8yjfmKDs7OLQkeFo3a0OZ2/j9UW2cv0M
zKI1YLLXIuKT01WVjnGplyFHZSIRUEj5sY8OOiLaehSB6/HC7CwQJmZsns3K/toV/o2N4eznD7IW
SYWQNqoftOLpVF5+CwU+Vl/qRYfXeP9U4OhmUzeO08l25p2Qb47wlvTxV/p81dVdj0woFwYAl2tg
8qhpSZo7mDCZqXqWd5Hcwfv9q2hyT3cwW+HYy2F7MydbYVy9/uxsdZr/hhAuoPVx+bpAmxJwal3n
xZ1xajWYDBBIK/MlCMxThOkke/63zGyxdE9PmbzVEV577YvlFztPawulik1sdabEOMsl4Gh4HQ4Q
PLk+OMPj1HGJdY1bgVrb+OAr+42VxSRJ9Ie1JUInKR2rHBoaZhHAgzKH7MlFOUPeqPZCFC1K0GmV
pAOgtX1Uvg4vmfQkzVuscLGZFpseNgVVG9kJQ593fvaHg5dGfTTXsd95Y/ybbf8VphisZzQkNqOL
+I5XC6lCIp0uDEPExXe2o0FOHGnsPImfWYjDY6V7bhBoUq3QFYfK4JhtfOG1raXAXlLBLnOalqhs
Ka9lMpK495wy3Buj4QppGRjgp36yX4cf486qQzfX3SGOT+RvLxvLr5RlSK5o1OHULM6VMY+N2amZ
phzkRBpwln8MJucZN2UYzhXiVOhD2zX/IWnTbjA3F1+JIgBcyBYgOFCWL+uJGmG1NOlZvOrDH2HT
Hzop/jlG+ZNVOc9CxKJN8n0/+64s5V98p73NMudOqS3c9BTa1QaeFu1t6Oj1TuueEe3bCjfXdzo9
OEgmkBFERXe1H6pAH3A6bDyTn8HWdxZ6pUkTHn38EjrhP6gbL9gdv/k+ZBfTfsHKiL/7o0znhzaQ
vonwy4hloyi53qSkzUJsiRER3L5lzSdD9c5GTW28uvjZEQSGcDigSBRkb6qVnGOMgDe2yOqCYEfB
qYim5JIigdt3XjvK2Aj5g0j5ab30jeEKZKORP/XqTkjUkXx4MzbNtBIcVBpoG4kUM45OXQCUgvtx
45Guw5IoHf77SMvrh3F25A9Dg4edDksX5z+1o/ZFfqDCjBd/q6ypbij9nzFWdc0fcYgiCKCG1MxO
G09yfX4ADYtmOHcAI7srQGEyK6XZKjViGAYueQVKeZi65jxFg+ZKhKRPUd40frQniB421r5OxcTa
GhhXUczw7+Wt1OazKbWtWntp/mjIX7r+DkUCxT7UkUJugLhaeJdHf0rOFk38+tiiQE0vh8QTmvpV
Ay8A/a2nc1t7jhPjP5q7dUF3rOb9+8dKOAYFlHLD08bbXm9DVmVcx3XE2OHKWw0MmKk0elbjsPq3
t1qbgXQFFj5oh0Q7Gf6MayxePOyC/yUdDAg6aE6zw6T4ZFcQEYJwr+FFv/Fk1yGc9oCgsQPcAnW5
hEDqsgRfzQ9qTyL5rDKayTjVt9gmjX1wFoUPTvUoNQx7vLtP71Ma6+fGI1wfCAoY0FTQrAlTV3P5
qZWMSY0cWLfAuqIWnsU5RqakeBOPkiF70SsJkjMGbvTIzZAnCWiXlG/qpF3nyAYwV+znCEwk58Yi
UXKSuh2aSqu9WGas2rzW6W8IXjNgrdxWiIIHbkvIeomTve78ZPd8/hmu4zWrExGptA0CxBLZpMpd
6peJXeMeCrCMxiZqomP9YGm5GwGV+Hyxd9zBZbbAasiAc4EB6QJudHn8UjkJSqxuG7Z+/c7HKHQm
UaDX7GA6ip/fUc7SfR3Q1qhR005PipXeoaO+FQyv0yMDcqIAKdCUY8a5eA7bmPSimOAfvoXJ/EWC
Z1sgqVBbAJtR7BROQwJF4MCPEimMhYZz70v7PmWY1Xl/bXwU0ZhafBSegv6RQKzidrPYAHZuZImf
BJWn0dEGiuw2Dwow0Sz9Zgd/WvgVCw/clGqxvAk6RPQ7V3XjTdOPlRN58RQilnzIGIde4v6dqD+a
7m5KsQev3/rpmZ35UiOpmz/VNlBPyfAkPfayvtnYhivxUVDfAHBgt4IihTisH1afcl+Ze8UqoVjX
O9Hy0UOcuRijZZGxU9F0JuE7+OrXzz/96qo6QzwT2Sk6auKbfFg1m4I4L1qj9MLomI4o7fDjCxEw
4ehTQ3CUkKytzY1p/gqOgnYLjS0WFHOsJSzJLnsJfAKxz7Z+VKfg9yjxovDsYFob1SXCY7+m8pTM
zwmmY51ibXzotSMIGoxWBPcRTORlecL9g+O6VnL72iDAqEvGV0N/E1eAqAenhuldic1J+jYwiJ9M
5F6FkjlF2+effvUrsNcB/RGFr2+AAdB4pMVp/Q6kEUO8tt/l3MLwTnZCPViAxMQFKRxI0ZH3SjQy
43qrUf7eTVwePvg1DJJ0bqQrgajYSXPTGaPaKxQdC69zCYAFIHP+pYwfLdj1pn+yhj+KRHLBaaJG
+y1Jml02PbRvprQbNMutotcyHQG+bP1SK5c3qbTw9wD1S5ASadSHzTnqWSrZUKg9h8FEM7+px9lW
GHO+kbbWKKBt/B4rF4FIEAUhkDyFq+hyOUbo0lAqReUNffWYODPjCRlocVpbv6uT/sc8G5g5/n1H
ixwh4yZq1JxyY9xLiXWXFRNJlU/XZFC2Hm0lYXwnN/MNKS2oKi4fLbfbUs5GtfKwlD8OA26SnFHR
+MZe3usLXMFbSDi9O5hbXPIrHTPISGIIinYY8FhhQne5tNJV1jyqc0Vnv3Xn17iAwFdyE9ClnZBz
E4XnqAtZuXjn0NEQmzVu0NcLg5u8fN74iVa+g2jTijwBsAP17+XDjM4E0rIyS28Kxv2QvszN6KaK
erb16aEL6O2BPoqq/M40tgijVzwpvoOYOKDPLFQTrmhHdTFhCdUSn1Ur9eAjowh5TnFCCjHAAGog
TFNljGmxGPEEeIdG984qwNWMz5qZ7E2STAut6u53KTC9LO1v62pw6R5tBZWVe52IInhRpJRCF/3y
C5HeNipEudJzILsw43K1ZnDxJt9H9pe2k/aTjvONVHhy9NCb9c00QZiPaITiERozMZp0basDupJl
XjyRuII+nGIzGtEFn2yuGBi9Dr0fLEvs9Jw7bybVj6BRiYAnvhXHejLfGpJPpfg3+xgSEHhB8FyU
3ct9XMtxpvkRt3tb/5jLJ6n1kv5NaOA1RJKxb3diJ4tfTUBxKynFGoc8KKSNoWyVYGu/EV0pJE7Y
x0CVFkdKHvwsieWw8lo94dZ1vtYkvXGaPxTdIx40N/IYfRdPMvXGroveBI7G9vN3KwPBuQw2++Pi
2CyuACiz3MUEWrLTpZHEZERDOBcJZxyB4DbaZTYsllT1mYMcEYZD9hs5XfOv3nQit8SZZqNKW4nz
dOepzgi9lCHLblZH+q0MKadaKAj3us5I2HArqB5I3e71RPPCTZ7U2uXLxYI8HW1hHQKkqEk+7MpG
N01p1rTy3fHYsX6zgmYnILsDRlFlbe7sMkVj4W4Ii4OtVDd8zV1db5CVVwAmcNBpAYAUxnT9Krb2
2VyjQeoUXimbDCCOYRd7lTvNhFLgd435WsOwYSiwS0zSMr3bCwCx0HjwY0wno19l1t0ofrt126yc
WB5LME5wNbnW2m2YbUI8DTixeXvTWl/pNp4R2MfnhNvQobtHl6ItI2/svva6+k57Yp7jbgfdtV9J
4G7YlAJBcMWYr1GKGaWkLj1MUHda2+4kKzs2x6lOToXe7svuuQRqk+PqlWApFTFr3/IgX8Hwwzwh
BQHxihoZ/1xuFHUuRpL9tPR0tXfrPDuJTG3GpHasEIeCY2ZGEnWpdIjq7kHYLZcQGT6/9lbiBW1O
WJjk6WKeIP7+w151CtqdZR6VnlwIJEr37ks/Ss1OnbYwbitH8WKpRaKhFb3lWylLOd33OgjuBeBG
yB87Q7DPAwLi/P2fvhseDkw+OQZACumJXb5bonbWBHWz8EQbTNBAVUU6oCKOud7Gabv+imIlEf+h
DgugzeVKUa/LWW8ZxbtNBeBMMf+D7b2T4q0DtLrSu+o6xRyUk+WWkcokKdqu8HKCSKiq52kG9093
Xh+2mhcrUx7eSnSQmG8hmrU06Uz1Uk+bfCq8AW1N8rFmDI62kZ5L4Gg+l4YY6DLLdwtLcj//5TaX
XmxLc4yQnOmGwmua+p3BOxc032vwcfJvxqi7jZa6heLsAkLGxtJiG15eWLw1jBbhS4b7lrH4wlVp
xEpflQWO41VzaCfaVVblZiNw5lsrdvaK/TC0x6TuHwzM0AWuyY6yU5bRbcRJcuP6WgkRzDMFbJs7
DIj60slBlsA3DRi0eoA12hFd6Ta7k6Jjhyq5qCj1UvJSA1kVAa+qMK7eHAeJZs3yc9BMFkg16AQc
p8utnRRpa/udzyEaXxya19XEieUGiZNXPUqBwjIcgp5YEq2Gbku9ZW23438lrlKxDZegHCPUizJD
k9qrE06wTkpMnUo30ZU5YBu/u/hdly8Kap3ESYDlGecvXjQJnUEFjYmeNeUyu15qzoLP1GD8TVdG
JJI+is+1QrSydwoV0RhvgAmuXlfVwANShwkGDOXpIoxMXAGQqoDiJH2wD/nIonHACF+hAPj8ba+6
YmIlBACwx4Alry1bdGZqdYUWm7nXGPIRa5IveoC3j7oFUbhqAbGMUEsBFaKgM7Rsh8gjw7oxY5lx
ZFYZ5jeRae9SlKt62bkToJgK7TAt3sI8XheWYl36QKh84ip+dbcPTVCGVWPlXibpZ3NflA0T4m4X
mdI+JPWWaLurOPpUabxDhuk8hN0tGfw+VDucuLem5e8txoudBe6IG4iZIpPNa6Zc3tRdIk1ljNd1
fTeF49PkS7f1kCdeK6f2fi7nLwDd7ENVy7/pgfOoxbtEA8eSJoeuGE+OVj5roZ0zxlK1fTVZT6FV
RYhcO7jZF+qxbopv9bkfdlbssWc06NKfb5bLixuRCCA9QlCBH1Dovi3rviKfpqlqpciLKE1fIuml
S+FVolwPZ2Bnx9ZG//g9wv73e12vtzgGeIca5Wj7kTdkjYuW6Vehbj4EZe2OIHJVpDxndb6VZ8Tt
HJ8GRV70z2ZZ7RV/wNwZGZtADp57OXzSKq0EAnGMg68DgotjiG+G7e+F43BHJWgCGC0Q6sR83ZrB
umsYYpbG2YKkmM3qCcvTl2D8Pln1d4A2P+OHFsX1TkIMJEh/DnqLq0CreJgL0ceS+9ceki1XIgTT
Jq9/6yLj1JHrYzWMomR12zc8bd/F3z7/afSr3wbgOu1+gNNER0Dbi4tybpuApg4ilU7uHMoqPFhw
CNo0hU++y61HPtR+nOHFTPUt3Im7UNMfXtsOhZuhfBxkLrbc6r4a8uQ6WfY0Mhz1ZajCMRPtEMtJ
xXwpg+kxRg8gql39QNQABSnUV7LdNP6FM6iRSbehlN+HbX2r+Pm9lqj3mIbetmHtKRUy/aV1rIqb
3ioOZhifhkk5TOppZHz/+Ye4DJ3sGRFlQElAHwTUSAi/jN76GOudI7FnglnHR12D9/uUyb/s7tfn
6yx6NX8vBKhO0MZJ2Rm0XC6k2bATQL9zmJtw758hM+7CAf3ivEFvPnp2prtJtR9Fr7u2nRdTSt4c
51C9jfYD9KQ0S3dDpJ0r39bcQpOLHf28HEuzzx9y0Yb+34eE7qULlSwe9fIhq6TVzXlMYg9A3kGO
2+8mk4YsnUPY35Or4/ZemKmrdw/InoLVyfOE3L988KVqA02y6AD/50m4wbFPB1CB2tPlk9SFmgVN
kMf4SPpo/A73WV6/zFL9vYqH+wGFCZL08xg4Z8kuv/RD9QzK71FTUfTSXkKa9uqgHmQ/R6eovI91
9U5FOVRRoi1biUXC+Z/nFENcagWaf8tawTQQzk90SI6Yz0b6WbF/r+tzZd10xp9dBu8lxCz99fNf
6T11uohz7Nn3wfF/1lxkmloZAO0Ra8p5TKe7fMgL4+j8kRbFQZb6ewdAV0nLPL9NCelRWgmR/Ydw
fp6V+3EKjmoaohelHDBoPSrRPVoop0b/y0jU2zkav5jN8fPHfU+AFo/LOIGEGHgdCcoyQdIazLgL
xrVeVY1fJL06NAo+2OXLoJd/Qke/LR39Qc+DG2tWXHp/NLAholv6URvsm6zT7rv2LZ2/FUN9mFrr
QZuU7xO47kndKUg/9nr7wy/UW1R2aIa0u1nvdlaQePPwJhfGT7h8Xxhv7swg22mjsxMYT6aaJxU5
V9JQd+75gvQv7J/1sKMHCfta2hudfi6T8mxMOMrz/2Gm7pXsm2RDtQxp9g8xoxcUYctDV3WeUrTo
VCGD3SRPcl0/V1311MP/nAfrpzr3X4Ih/BlM6UsRZ66mDW9Of/P5B150JN73IAwkOKjUa5DZl4LV
tp74NdLAfOBhduPwzpF2YjAwdHutuovAtxTzlxgtXf9VLm46DCI+X//yKkH2SiRNqPsgGw5PBB3B
y6MqhdDdTUkizwi+OLDZc4rKIMftxOVq+P9oBa3loB/XW5TnfUZDNXB8krTmGaVu16aMYOt5lT8d
5YTsjJLCalpupv17/10AeMJo7yR7rdh49cWn//vdGdOD4iRnIVtdXB+VVhQIw1NvGrHuCtO4PGd1
rY2flGku8FlNT9aUnuYUCmvZK1+mPrxNZXx9inhLJP3yJvvPo1B7MkMnPyeDvfwZ6rjOGZtR4cd0
1ps82rM4XUpj1xf6xmtvLLWEJ4DRnXTU/gtScNzEmnjXAZQRM/l4s2+hrK8FVAZnA67O5UVQ5YhQ
xk1dMONAxzbDtI6N1eb5b/KEcJOev0RJ9UwB5EmZ9i21Wnvn/0im6UcGC3EOpZ1lhht55lWhz34X
7vFMNASA2xb780PrK1R8x5hzSmtZMnYCQt118c+ps37NRFJhRfn58VrfY6AzxERW6KEt1uvCJo+7
PqaYVSlHumhftjg54CSL9tK+osAdCqbx7D3Hecm7YN+b6CBu0VyuGwq8tUkYh4MhIOvLkiyCKGz6
Ju0NSXoTjHC/PjTj7Ipq00YQ0UT10efCC4w7YyTtU142vsLVmA25WUBiUKjxJrj2Wm+SqDCw0y7g
SnU3JYppY2P57lzEkAX8B91/7ADr1L7mBeH87fO1F8nI+9GCW4vW3ruZyVWyrAL3kIrez7ym/gN3
u/cbSqA6p2A4qFJ/iAWnWe4OKWRqweRmaARFcC8kF/K+A7UOaoWDyJTu1FdvWWC6xfDn5894zRmB
o8IT4vvBVFrU55e7MmGQPuYYF3liFCssT2QHRQRwr1IDYkDSd8J0XuiL6EaCNd9WSFjbH5SRPICg
6Yjzcbl+OheV3bR8ozH6ioWlK4axwqI2nrtDAgtTRSQYl5Rj4IdH2X6S6uzw+RcQx+C/acbfPxLZ
PN0uOqoEQe3yAdowmZLSsHgArdqBnXrSsXjWsJn8fJnVF/24zuJDq1MUyK1Yh1lIOVM3C/LvAAxi
8BluJrvGiQWU3kkJ8mIsomz1BVZ/ajGiAaplUkwuxRI0kJlhWOrgQYAhVfsi3XfaoUWPuLVpOzH0
DrNfgzm7Zmb+88APIgcpF5INPvOSLVG1ht4beP/Sf1cO8hCe0sTwWvoleZ1szGhXsgpwgPhACKVv
0A/iXvgQZXHJmExCEnE9kh8FtCBgwkMnmePOdc/YJco3Vny/rJc7yGbqJSD6aBWqi1929ufJCiuK
fLUqdhggMB1OdlavnYUGdAxFR2UELPBwujJzy/oMeKKzoL7BzhJQxEjHEEXf6CuvtML4Dv99qEX0
n/WwoFHLdvOZdjVjt6PrEHKkR/zr3ukx2Ow41caii7Lm78P0cdXF19eSMjNm8SkKOXcNG2A0Y4P5
u5L9SPzJRavDjefStdsNT4T1dckk0RJksnWFQk7yROmCEWmkSn7LFeNk0ioXtEZ9wLweAIWvf+vt
EG7uFvZ1NcbDy0UamgoF5OniO5u13pmBxMozWD9KTzfPHlOMm3x6fo6C+glBvKVPZE2oCso0PWtl
18Y3JtTv9/YueiV9qJ8MIJpN1CMUz/QegMXnwUcVQexqi354ysXvouptnOiaJMyZfwN9VMgndVSZ
ZqD7GoHXBOziG6rX3qhT4WaJDDbr2y4YQ+QQ/b1vSYJkM0p/Fdmt2LNCT2WON7KjtYSN4CQKEWbZ
YNnEwf5wcMsJeYbOiHKvFHazfMyZToFNe8fErFy0/SMQtXQCPQFoFp50Amk9jZwsjZMHkCWPpI3+
+P/jswkJbmYh4NoWny3TMxx47ST37K9pFx11E3gFFJGBjBLEt3hAcbRlrT9gOir7lZeiUzDLXNdm
eGQA6gotgaAyd7XxUBnJz9ZmqDrI/l5tN06eeJLLH9jCpJLdTz9KjC8WMUgutcpKTC0i1bhjDO7p
enHQtV+6s0Uhvo6vLIQZB7RshQ+yLBorKR9H3Oojz0pl7AM6T8YZOIzR764BN8y7wbc2Nu/KzhAW
OsBcGAnxdkuRCCM27Q5EB2aDZnYfQS+IVNPrw+oYVFPk+pb/LS71BzvqXpI6f3IY27T5cJKrcCe9
TrmCP+GW7MBKyBcDSqz46Pyhhrcku6p5E45hkvFIFqCjSd4nZXic5vIb7bqndJROppyc0hBZSRqD
iuo2Sv2bHwYvNE//CFTXnxgl2lu59spPw9gDFTGuPfDQS0RZhTRgMWhD5P0PZ+e1GzfStesrIsAc
TtnspCxZksMJMbIs5px59fsp/cD+3OyGiBkMMJiBAVezWFy1whs0JXJDbI07Odso41NbtZ6RbXVp
bcGLb0ZwcShieT20Z0+/2a63xi7u48gjuKBMMLuZjRM480msSc0Y1HPsM4oJ9z147NYytroY45pG
/w7TjQFNoO2U4NYa+rVc6zynQyHZwKlGiCchM78Iyh2lhKQaUoi8V3klN/r3WJF/99X3Nsi3Rdw+
R1W1k7PiCof2YBr+wBv66aDgiDnTbywNvo69lzZJmEwLs2mB/Fyy90AsNyiTU07KMyczrO8yqdlz
oFs32+hzWG700uZeTJKNqXx/qeLiOKux7DYxqAjGMHsKxzUCy4XABkVbFfJOJpLczKwWLw4kyIDP
ATLnRX9MZbTwhcpwpX6vEwTn2iTg285qyC2t6obTjd7PP3QH27xCybdS3B2H2r9v9GOj2a8m5XQt
Q/qSNOpqWJrMZhMVVtZKa/ccYQStnFKOvhG1LADGxUvte3mU+8DmN5faTedM1ETzy6T4V4MKcS7S
fjOqulIy7cPRw8e0Sg/aIxLj122dAxqc3tumTjfFRO+89o2VXuWFAaD4bQCxERygmPnMEv66vKKu
bbMEESev95WbIlJvnypZvUuC8YXW73fNgaKNaiWesJ464hEVRz8z/TjI1R8sHtaa8aJvtrgKAIML
Uga8RiG0e/puU+S6I6lB3nZOnZeoCZ/ocb4KI9emubdq7UaOU8x+EB2W/ScBCV857uKvP1te0KKp
+yGrLhNw1UgdOS9jHJvkzEM8EelGkHAq9lyAnJLow0LhLwq5NZV4N1UBdU9yU9vtW2eEa+pC57U/
FyFdRMug7qAAWXT8GALDdG0D5PVRd8Jv4qa322Njhk/xnD/IOi0AJ7yzQzpv+SS9ruyD+MvP9sEB
yyK4OCQQIiX760gEQL5lkBSoDCNjaQ00HmDGNCouVkm3IxMLMQ2b6ufI2OeatvISLtwEsNN0eBDC
fe4MhYg1eGxKmdWjW0JVF6Q3czG4To7hWzxtBwQTGuZFK8976dgBZBZqjvR09WUfkWFuKRc43Hgj
TQOh35bkeFaPyHgGk1s56G1YO9HN4FQeMmnlgS9U1/QPAFKLVNzCBnCRPXZ6Zv6f67yDE5xr+2UN
G9PqGYFiOtDR+E87E0sAPLQUufpHzoSoVQ5OcVqJBOdll+hjKLRRCQRkLYvA2jfxKBmZOXi2XzwA
yX0cwtZjoLQN7PpKpfsGHQViolGv3DKLOaGovMAQIWFG7AGKS4l7etzo4Gi1LNnDJyBbTJ3VpNiW
2W1CVzfASgzk7UcTRt/UjqzUdJ7aGdV1A5BJ2P7JS3UjBekmb9SIT6HHxz5+rdL+zdDGOxPxz6+P
yqXT6WCjLOSwhazhIpArUtXNtuQMnlJTExEdhii+6hG+SjGER3/ciNcGlOetVzbnrxUXeQqwWa0G
Horcpw4Ric5bx6qB+duGvCbS8X/9fNydAE5ppyGGspyRm60pjVGGIHSMK3Oh6leFjs935qJFswez
caMTi79e8dLx/2TAMcmhWAF6fPr22zibB6VFXzxo3jREG/tE4WqPkKHor7JfSkDalar3Vllc93rx
BL7n4+sfIDZwEeyY/QJhY+qKG5QsXsBfwc6W0J1Rc5S/5yK6Ije7DgxAxlZ5SBnEf73UhdNDkQjC
G2Y63KclIjGr8mZOJxxMrALcCjh/vC23nSl5SV094JBUR2vspgs1PkIfuLqSu9ElJNc9fTpZHeew
H9ldB2Z1ykjIqo55YuebPkB7GvcYJTAORfEWJElLiiG9jkjIbnCYcznh7ki3dy5xGotMjdZq5/qZ
bmzrImjdwP7z7zcHYUESEdFSPQMihfnUleA3Bs/CgouDclB67bai9RA0yZVFrz1z/rVptpjekf5T
mKF8pJ4B2YLeySTJJPKU+rynZL6pWuagY+ImfroL9TXHiku5Fr18aA8UXiy5VMAJ5XZs5bwnwdBe
89ja5Wp7HNR2p6FgWUz9XXQ0hhcz2xS5vElnYCGS7E4RhTdKOStR90JL1foUgKFzLsTJlz5zbWnL
+HKkIxYSMX4ZxV2qvTZB+jjaR6yzYNGo20q39o7UvmGA9+9rfrIbsk3zs9m5JDxijGkEhUWGUSjx
lZAPmyX1Fk96vVkjdH5qbi+/70/fDPDjZN/WYkhYjn1UNMIywUryB6car2tTB3BSv4hmh2T3O9WJ
n2IlOmhjeFSL/rZsg3uDG1ZPdkVaPFuNf9dAlG/j91JOV9DQF6I7Bw9Tj//7cfbizoWCEua5PyD5
P0Tb0O52fhTB/pFg9uE0lMcraaW4npZ7YQunY+wVSLCX+hNlUdCnqtDEy6T4k9fiW/oGcZyV5tOl
kEq7A2woED7gP4uQHtdpWTUj0sZ03SZLZxbTMi8FKsp49uugsbbS4uUiMxVmcUu2KDQtBFvdMbut
amDBYaxs3aXY/dczLQfASUBNMJSs1Bfo5qB8OihgNrQe0CmdNbSDJhTmv364C2NQkiPRqBLlN/oA
i+CtZyWTyQSNWYGzFR28Qo03htLtYtXZV3Ad7Y9x+tTBzifAvtzN1Zoc3cUTQ39EWAbQ3lzqNw4R
OZsTIxspInAAdW5Uuu266+Wl7wBM2v9fZnFiuq7I20xDzFb0nbvwT5e8gtumh7qLVodJF/JcoYGG
BAYq6hC/Ft9cnQVh31ro+okZhyANWgyN0kraSdptC+ZLKGE6/0G3nbuGpBHkoYLuxxnH2+nQQhp7
1PWirL/WMbkXu9lN3bUW5b+kqPWcIN9IvX6l9vbzykG6sL1Q3Ih/ACX4Z5kFINXj135k8shC/ArO
I0NKIcXRp9h6dy/oOT7F5UedpI+NM3zPLL0DZOUO0fhHkqZrOlKvoZ78CFV7pfa58CpIM+kuCcj+
ua0OfhxWlY8U3CkDttyZHm3pJkUeqoqN52T4bsW+21T9yt1zfqQFyYuUWkEWi/p6kfAlfkcXJkYs
U3X6nW69qsT6Kf/3c0OGSbDqqQtBbqG3dpp4GbE8+pKud9AynrrhyWmRR5a/J/rKBO/8zbIMjB3O
k6hfl23+SdJgJalK54FIcBupdsviN6PYcrytyrVHujCqEm1AYo4pylTA96fPVNhKOdhzhZvHFN/J
KSDjoLsZHR/x5ffOonFWOG4bvaoAN74+wOdhnoXp3CNiRKsWCO/pwrlmVaPfI1zYlb5rSsCsZsfV
01262l68sJ9UAqiZA4+FEbic6fdyrga9imhaoRzj0Ye48KMpHhmM1dkakPL8RgHHhnQ7NAYx9lty
huoih8M2O9TYiQMr+V3LJsZtkmt3hyirsPdcU4S7tKBJTWcghyWkJ8Uu/1Xp0GBXmzlhwTH5ZQf3
o/kzCD0EFYQP3xra+tJZUUHV8lifNHF5AZHTnFnHoNJu8VL48av2H53uPWuvkmRX4fKOdGz38+sj
ch5KOJB0LYjokFeRCz99uFBKSfUBQ3l69R6NTx2SmjKeRv7Bz9GvCT8afyXJuXBSBCFSfAiaKKzE
D/prN2Ojb9PMDJCUjBsm8xiwjAKr5O+1+YhqxtdPdyEVQCMK/yC6tKTtNItOV6smySnLGolSxZ7c
3En2uRlh+VIfzIyiLt75Ix13w9jOhn2dRd3deNvrD//lNyAMQ1YnWDfLWNNmsp2pAXJ3YfQ0tDf9
6O/DTN5bkb831MydnWQnl9ZOnpLr2mWGo64BJC6EAaQhmBOKLhWKSYsDrEv0Ies47rw6z90qfWvL
17B6mplpfv2kl16tOEzcE1RHzMpONzvXa02p/BmFzNreBE12rLUXxUx2WV7siubb14tdKFCALvJS
QbbQfzyDmfljHo1GpqGkV1sbFd5IoDyO/ujOzaNZPWQzAH3/Z2HTlAh+opCSz9l2yIetav9WeQPD
YXB+6mq0EnEvlIf8KqIu0oZCC2eZJSWDkXcJprTeaLwrxfAEPXSXBe92Yl37zogeegN2Gtks+3Wi
E/f1llwIVCdrL/Z/CKamVCaCcJqLcWS7t/qG+fSL0pa7EUZqkK6hPy6viDY67RkGxEseum/NZdX5
jIRxendrpkXU725UoG/f3xhN77aFvLLBl1cERYv8GBqdy8Raq3W7dxCw8PRw2POC5+4lnOZ9j5FD
hvyXP/75ek8vxEf29H/rLQLIFMd1Y9bIoM4pkaLXNpjeAtGb8YuIt8V7SGd/zP/5es1LlwDtZIzA
kR9USFEWMbIl6Z2R7CDcq/ieam9ZqR1lP9kY9W9J03aDibbzDHhEPawsLE7IaaGL2LxItYWQtsDR
nn7BegpFUULN2lNJIWUgRGMpQxH/SAem7iWCmGnPwJcQlVq4ea91Ny69W+2znyiqpjPMmNqkTUyb
mNXL2DXT11x5CZ3vwFjb9C7W1s7uha4SD0tDEfIrwoqgKE4fNq9728rVvPP68t5Bs2yguG+UX6G2
TYtjNu79nIc1w43a/6jp4u+15G7Sjis7ful88a7xv0E4nARxseNDosUyDNTOs8aHWlU2URO5cwgv
/zVRfShWuieXT6aJKUfvpr4sfhBMYQV51NI1D3ZXuwFM/mxaOfaXrgzBPRLyemLyutibFN/0wC9J
QyLlWVQWSdwxq1bAq65Zo1yMmEj0YHJAKk7mv6grlVAK8p4RJk70v6MPAdPHEiROUJCgm87ADtJE
Jj+Nw0pxd6HFy+snJwALSx8Tn4XT1+9EahONAbcinL2uwIeb4AHT+aAOx9y86n52vw3wa8Vekn/R
YiyiHXmK8+wwwZevQtNbq+k+GVNn3x55uhATJBlbzhDqKDHMXI+ofOKrvFdcJXhACgDDw+fBf23U
G0CObqrh1Hbo2xdIK4EEqQRGyy1G4p38WHaPr32RueO4M7O9XLauFt3p02pf8OJHSsMZvAlkKxKr
022TYMZJ6KF3nppdj4GHDUZXzLgkhTdpLh8i60GFwt04b6Yz73rUWFL7ukFC1sfKGPH0cmevoi3E
imcbR49SQWqDinhZe7TUVzoiiKQ3YrY8aDfmWN2MhGvcZxs3j7OjLN8FyksNTiY2MjeWsqsUfqk5
OysX8MV0kyMs6lak2fB5ON2cJlTNlJKFzQlQxg4aTw4G5nBPSZjBIW3cQJ89Q0o2Nldlp9SudlUG
K1/uWRJGlxLfBe5iIcxP1Xn6E0IjZzCUTa1n6zq4B9bNiRh6spGZEKxU0efPKxZDdJJeBMECV7bT
xaYAcmiFLqqXh55EE0357jR/Kv/KmVwl3TZg0+AtDm6iMwqTVzb786o/ee+LxbXTxdVoDAPM0nhS
5aqLHp9hyQohmtobwm+zdTuHG1q2m5rdlnYoJUXy7WBvy9TV0kfZ3syHSYUX1/1sY3jNgWupFFg+
+vrFJn9Tk3AT2TFKDMoBcsdODR/K+b5qnxPnsZNTt4M7VlSq2xfPspa5OIptMnKCPEw32lxuYIYq
2Tawtqn9U+9ktyLVNtBqHjQ3wBIX26MKavAOYZqgf8dw0zUSC4VKVAPdLmZ2eGiz+wZ00Nd3zdlV
w34RY4UwjkGcWV41uB9lUpS3LdZbL4IJJdwM8skDS8CoHA0r4lxmbr9e83xMiSgKqQSDenIoGAeL
E5JKUhfHErLFokMp0P5CHBKEhluC36RfViS/YkTXpuBnaKwUXheel9kUT8xsHK1vZ7F0niXO5BT2
p4izokGaNp9150PSdNfaMLPokjW4kripFgfyZMHFgZTzmsI9chqvIJOIULoxW2xbkTLJ+f9AwnmL
z0JHgw8O1Mo2n8VAsc1omYt+D1mEvLhEnTTIuUd51tKIXCu4zgrTRUB/IwDZQgNXVj9SNt8wU08Z
UAsWApnjsK3W8pmLe/7X71iUILU8lk6h8Tv8GVgvZuMakrTl0G8nGRFEaYT8OnvlSsj7xK4tNx4Q
iChAHC7PZcybGk2u8shsvb762TbfaufQJs9+upn0b5K9t7s/Pekr1VfcRp6xb3zXh8o/7pJqD0xb
EMSstSbV+W3OC6GpIoC59Iy4KRfBySlnB1UwmkbjTqkPlnVwpmuzRo7rR3mQZi55NwlcqJB0zLPW
0+y7WvaKyLW/F9qNsbcGRDQ31bsxbBz/SUuPX5+XzzL0bMf+9/M+K5C/ujBFjddSH9H2iUOvmuHY
7/CDrR/idFPf1xP6Ybux2sY23+VNdiODoWl0vtjruTjM+fEmb9xEQ+oZdYltqIAA2BwAADjDo2Kt
xI9PWO3ZDyVWwbsHVgV/8nQfszhO/VlhH5VJ39rsWoioJYyZVzyf3+MAbSB7zI6OjFWxpXjMJ7fj
oB5TBxmBYah/IMvrYsPmdv5HHSf7ufyO/ue26sn0Dek+MT8MGaKCdUgZo5q3ZVQxw/ci2T7YQ3Ew
UtxzUPalEsCaSXV2uZ8fABAdLeORHGAjqb/afmYW8gPN56Z8SSr9IZLlHXC3BAv2qEsPraT8gzm7
8OBRhZvya5yglGBeh91LnD+b5jEOSeOMWz3b4zHjJtJNKFXbDty7Lz8E8kenPUQcZPAdiflPk4oH
qa4KCpPCml/CItmlWn3UUoA8GERwIX19TMxLYUX5TJKBXtDRWIRQw/GDcSxUrgzxK3fNP8F19WgM
uxINS27H67g7zGB9odKpB8UE1sZkZjuMGz1Aim4DI6NSr5Rm43QPR1za5DhxQwUdzvydA741jF1E
0l0f+fq0R+W2/ZXB2yY2bR2u5w/zxr+RpDs4PPG4qXX02jyaPaqxL+Prsr337R0KrumTclftnIew
BGXcvaKp08f7lU04y3jFpwzgm8xW4BuX34peSUOgVXrrTV2xzX90+YONpvNbcC/9bPhKOgvr9398
Oksjh+oxs6+V+qjoWz09VGBBujurPRrma1j8SJFpiFq4bZum8fSxdEuG19VeyrdToG7qnDZGC4Tj
6IT3KpIys+KRz8z6DsY0QhmvobGzGs1F2D/4BrbEuLfi92G4zru7wNlkL1n5U3WGTaJUuyq4M3xs
NRNCIKMgECv3mr8fUSdWg8AruncAjDdRsDZuuLRRoDMAomKZQPtg0WecZLXwbXUgG4SMRUeOTzLY
CrMkN29+gSFeufQuLccYjFybeRRF06ISSTJNiSUrp3Udjlsu96IzD8KKKbE+tJi5WLIGfjcu3O+g
naC1Mf5iKLnI7p0+CaVBTiHxQ+abyl9CVk4o8n993tZWWUS8EZ+xiskjXZCQ6KM7N/P4a1LqtWTl
rMLnVJMZwVOl0XLeeMjQEg7KVEAVu5cSlSIH7s9MGB1pTSvJeJ3Nz05w3wsCOte4MkFaGoc7QB5b
vaaQa9cm5pcyRfq5ZIiIccFqWTqPOFBkYyPH5IMqnOAyqPaVhFp7br+l8Y+wVz2KysBXvMpRNn77
+PWmn7fc0KjimmEwIVgnxLrTe8YnaUY9RqPnMFSuyN0ESlEQ81X/wwckkYbIvwInKOpvX698IWOi
/wOUHINwhASXh6obnKyPYxq1dkQajNaQig5eouUbE3Jq8e54Rrc2yb34sAyZ+HJ4yzQaF0csmbqM
PCpuoA5hOx++CFaY8DUTuarQZBbtLj4BbGLblcN96S3TOaBpT0CVjTO1lsguZhknIx43+V4a76nk
Ts2L2GcrfpbbezuE1SWBocQBVkrWmscXauNPkC7AEBQCzpz6zMkwRxr0mCU4vpv096noMqFkbPS/
DKtae9QL5QC0WzpMOHl/mlScHqkShwo7iSEAxEDvrTo7qNXOUOZNkt8Lgl3ToPZswU5FJ/7rI3Xp
/QozQlJP3JWYli6y8DSxnKFzrNpDEXNj9r+Ee40lMODhK8HkU9FP+SUE/VbWFenAIlk7WXeRLhR6
rXYwJqnAscQZ6vdWv1GGvWP8wiLe9ecW5L/vRtlG8PgCLK2+Xv5C4BQSnMyfiGfM2xc1UDso9VDQ
EWUGbR7bST+Uw09/jNYeUlwry4dEooZiWhc8oyURLE+inCjSEin016l7MuiIJlSwYZx7vd7t8Cjc
mdg8qO298EDJg2DXjjb6XU9fP+2F3gtADL4hZrdUnXROT49XKkFMUSZ0h03aCjEygjoq2Eb9vSBb
t5tH0XTrDbd28GSxqcMMyRvWJO7PYxc/ATcrwfkgM1qO4g2/KKzU1ktPMKk0xJ0FCaDKIENG5H1o
XnRldDWnK9Tf86/4dNVFmpGYSp1EQkY9LbMDRkvIFeD/oh/AKd9UZf6wss/nn7FgeQNGoQ3O5fDZ
v/6rVFLsJMvCBKanH4UbC12oulY2fQPDL7Xxe9rUDW6XqPiEpFcrS2tnR41sU+BUoDkzqliqNRrd
2BCtGBfOzpWJ+mcM8ArdhE7NbvISVwdw+gJXpnMEYxCZwu/EnLOVOHaeZp38iOVnlZRRGcYGYmuy
HGCZjWI/wnMydB51Rp5sBv+15rl8PpmBR4E0DTZPiKbQxxRf+l9bXvVVm2vKVHmVUmyTANCgKXux
1h6tStoKkc5SGAhI2HEZuluoktcN+QOSdIcQo2ttjad8oZYXzE/U6DnpYsy5CGvkPUNSh2Pl9UbI
PKJw2z723lLQvTmarEEDyJDyOMDuw+h3wqFS3KPC18DEcheHQi/L7gdgRR3+BvaI9oOpAbS8Lzrs
aEsXJKtHn+jro3OuCCm2EKw0lkCoT9PvO93CbLDtSZlaVNrHeAtHD4UNCOs0HoRRjmNDztQDt0aS
RrW7bTB3bio/CF+r6Jh3/+jzXceVYbfPY4/Vc3cVByiBQG0Q3Zs6DK/MBPditTpKdr0WXkXYOg2v
/HCGcQItQR2xdFepcL5Wews19zz55ZPNm2jxDhhWICUvhCsQHZtRGB/4XWm3lhNf+NTpndsy1Z6Q
9Fzem7j2dKakVZw74phIAoXAWDIbm7LcqxnKDhr2yXm3M5uVkHYpmJ+svDhieCZ3jHPryosmhBHR
FBCCKEI4Rqxu6Vd2xtOThfJ/EaaBKhR+6/3rI3M+iBPTEwGYBdh/Qa2oM7Vaauu+9LQB6pgoBwB5
5s6wK7rkINNM1Omlt8m0T1CvMJ5XVj/fe1bH5xSYjIBaL0kefVLkhRWrRHXJ3DXzwXiQUHkTWXic
3Hb+AfvffYPW4NfLnge301XFZf9XpEkbiJnmpJTMEHjL3W3zh09EMZpjWiReZ63A1i9kv6fLLQIb
sOBRKzUeclZDF7iMO4WIo0TIA5mbHusAzpnQKQ8SXrP/InBLXz/u5Xf8mbbAYzdBRp0+bxXns8RB
RJKe2rWJn9VgJyeZl6b2Bj53aKRwiDBZVfwbma7xyuJiM08/bZ7+r8UXNVYbTTHsxJkDxrRFAU2B
vkKm3To+s+1MoktCNBevGX+jq7TRD6jpXdlYh+fVWni8kCHzU4CDWZBEIWou27NWECVR307C1iPZ
gA7v5pdi7pHwzQ9DVLhB+xxmDaFwDSJ1XnUD51Dxo4EzxYx3aXIvAp+mzyiCzUG1r+c/c4gGI6BM
eEIrLd4LJ5vSTpTTaC+LfPX0TYdWgYh73KIFhi2iGtWbqUK2tGPqVe5pbF4l89vK6z2P3FyQyAwx
FyZZQYbsdEWztIIKK6UCUsG4M8hDIGjux/5uNPSDOdWuMdIHY5Ae7orefvl68QtPK7C19JxIh1HX
XMTPrPaVDNBC7mFKeCjT7jb0XRSWQtR8hyL6GOs/X6934SgzUuJFMq6HCbWcLWW6mgZahmKyTPYr
T0gbBfXKFf75hhafC3BBaC7I/YMeXM7rBq6E2M7Rs5P0cTdpuFbExm2YG7eQ+nZT+h0VlAPWI9Bb
7RchIm9m9rdobOhNFm+O3r9XSTAzejJ1z09ML3BwMbXvAjv5mRgIEXTzbgqdZ3/o3zoM7DZNFR8M
o69dG0lGDxzOLoqlAOEN9bEPf3+9e+cCCRoTQdF7IktBCHJJHtQyTVDIkGiTABXNbXYI/eBbXUVX
5tBf1+n9NPSureBuMGY3ggEjgiI0lX1jttcl9YWlNiu7vRC0hTAifhLwdr5LNOhpKZ6e3hjPEIB5
qNZNAceV1nU6kmlPuasN3MKoo0H6Qs+BKVacA/EvXCGYmE3qPpBX7Wcv3IUnv2VR2vl6qIYKrCM0
PMhzRxK2IvzZoGpghumN6bfXAVEx6hHLCVbhOJdOtmCs8AXzb4B9p/tA2orUQBoVXos82JQFOz0f
dgOGgaV0EBNj4fio/ywCgyxX+wzR+VjuZjlYeyHik10efwZ6QCkVek2msbgrixEO7zxNOcgoSIzG
NSNOWucJylbGp4paafbubMr0E7A6Q7RoHA8rp/TSLyCW6agZCizFEjwczKkyj02BUJ58b1HLK2g+
CZOfCc185D02PnZQxhhsUwup3IOBL9XXP+DCZUFkgekn6OUgJ8Wr+is5UTI9MrTE4GsMGR5rcOrx
6I6pFdq4XFnq4vGn0ES1ETq5fiYKGEpx3llDlmNlaCLj1W9V56YsGayRZzPJEBVNo7ebVo6YhKXu
aDyAvXUH9Z9/+8i0cICv6Cg5f9IsTx95qKWyRVUp93xVPlp2uHcwjUEXmFts5Xyd9y4Q7qdzIjQr
oJUue6BzKcdWG8Of8XXZTSf7DkrZrWO9p/51gzqlrMUPQ5/9e8AMq3L9Gwp2g2gPLu5IrmvGba2C
Vp0Nt1gf93NYXTNEyqSrLouunLze5E6/j/Ns67fRrSYZxwgt9a83+UL45TQBwRdSMNC5lvV1kQRW
3s9QJaVR8br8PW6MI+WQpzGMzI2aSSJf+/RkK+lRm5Mtck+SIu87e0YIbD4UUfZ95QedBzz4y3xh
QltdsMnF9f7XSc/xJpFyGfUQp+muSDI8NHHgJOqfHemmxtkRsTTLQCFskvdfr33+kbE0IyQqDjxc
ARGcLh1NdWGVswpMguM9KGQpzoNVhUi1RQ9fr3TpxPFxwe9EfQf95UWO0iD9XFZCpzAKmyN6CN9z
a/rI4ZV0TS+5rWVH22Eu1ma4F1JdHvCvZbXTB2RSF8qJ0IAED1PRpSivMjW5G+w6AX5Qe73T3Phy
cD3YOsdt3H39zOeyWQQuxilkoAKjf1bOx4Yaq0aNXlvZHqu2PGZT8QZwfyf5+W/U1w8Ghzy+TdTw
p4JzLI2967qob2YTgW83LX91Rfb09S86zxT5QaiKkXoglMN9f7odcdrUyhQRycOxvlKma6dDHijF
tY3WdC8XXDHGSmy9+N7/WlH8+V+Huxgaw6xKgDhqdYc67LNkpa9S/XvwgVin8W1Qk/lY/+mL+t+i
y65dN4H2KmYeszG9CDp8lE37KWH4i6y7ZJWbPop2bRze2k6w8riXXzknjjuTYSnX1+nz9kliWH4f
gv9Jx71ZQLto2psqA2US2fgRmldJlu9Std40ZYF5uu1a1uRp5SuYjfci7e+oWr5phbESej81OU/z
CaGMzGfOcJEQvPzQbWNMfMmHYzca0k0Q9aGbgE71zYegdMpNmTf5fo6AihS48JD+RZVzrPybGq6X
owbeXAffo8DsPNMvWsrX4qWZOxPXyfSI2tf7HEubSW3uoRB9fVwvXMyfgs6fbhCMzZY9drvCM0DK
mdU7QKRH+6Xs3NbeB+BurYzhzvBWju2dpaDZeJ1gwh0zoE1D523lV5zXdqe/YnFvhUlbQEWlvoK5
teV9uT+aR98Aq5xAq0Jb1ormbaynd3IQr0WQSwFadCrg4TLRQM/59Dgl1minVYFlUeU2Rb1PA+Oj
kycGlEFxH3TpcdCc3SDbWzloaFqM333Z2YX4BjQvigaFLV+JHxfjqbg6TQjBJnauizA+KnkDSB8l
2zoFbsdiaQLMWc3CfRUQvZzyOa2dh6GzQ4Yu4b9lz4nWGCoESKHYWM4va8JJjxwz7EgJA3na17Ys
uXrZXM1Gu3OS5k6zi3AlV7gULtEiUGgj0wGnm3C6+6o8WFpta8y2Ru0eQ9FdYXbffMO4xdv4IE3T
E9Ybx68Pm6gwlh/q30submTwIpo10eVHX5VvLw53HV4wQW5tUTLZoXq0sqUXmnKi3QifGtNZxaHk
OX1EBt9j2TgKXfjAOGI04s4I+Mq9ch2S2IMeq72kKVxc7D7qjP+eUkBo4bBW7usXciCh4QaLlgEm
cieLx261achUHNY8A83LVOv2lhTf9gUg6sGMDqlGEdhl5GXpa9dGh7gMf05a9512Kj7XTP9CSfld
yTTLI8Zhfq1XXlKlwN/t+dVKq52ltTa+AtGP2PgxqiCJym7XT8OPXBvhI2c2WFB9uiktgGhWEz6n
aayBUsqZ+Iz1TRzr+zQbNlqZHozSeEDVeHS/funnalYwcETDn5uZW+NMRM7HtXgYxlQUIOGv22i2
Xu0425uNgwS6bHeu5QNvs6efcd9eK8FwSDp126vBsQnTGdy33mzip7LNEIEhq/KVanPIhuAgj8NK
vijCzcnpBL2ACAjxCASDgFCcnpYeReMqqhDD1dRXHY+QsGtdqWi2X2/HeZQRy9AJR9hJWGd+/vlf
SUNjDIqBk2XiTVZzlbQtgD+QMdA5tLR/yrEKjVWYK3Ny2yjKt5W1zyIua9NC4wH54KlUFilSHbZy
lU0gFUMtQd9xuo7V5GpMrR9RrtwbRnZrw3Agab6eCnsjCUixltxWY39PMXMILZ9BWNitbPv5PciP
kgUTie+Dj2OZVfjRXKpSosTepE37Rm4Q80qe5lC7T/Ma1rfc/MjfJKXCgiX5CKbqzdSCfyacOOdo
zfvtLCSKX4IgBbcxpQq1w+kJiNKu1e2SX2INjlfV3bHV1HvkqF25qzbVnFw1vr+SvIi/cnnoBKmW
bIri8cxtSfX9sO9z3Nd8KDeUYX5R77K+3SV2fDCdtSN+6QEBBgkOL2qScBxOHzBW7TmPehmnIuVX
xtx5rFqGva9Oe9//M7R//stpY95HGxWTDLKz09XUPgtqqQkTL43Tq6i5mwBTyD1qpJ29jX34WHN3
zP3qZtId15EGN3XohE7jQypjNmVNJcg1a0W05nxMIr4AEH7sNcUa9+3pb7KaLA1NSYphnjWYudU3
kjrubY2pQGg+zDBPLV/eUMej2z9fo0C11gE8DzL0lVE8g4ZJQ5vL8HT9vFQMSkX8/EYGzMVcbiX/
wRjklSBz/p3DGRAsfJIZ+JbaYpVxcoxSHZlly+VrVz6VNlXofIshzm7lFZ9dbbQ1wDEQhQHNAM1Z
BBS5lvQQVcIIS+bCrZkyZ9JrPfiujRUJlPd2az20friy6vkpZlEhjmxwpzNIXtS9hdLHRiFbkZeb
gMSbRqhgurKUHVAGu850y8WG7uvnPP9KWRFmDchQSPZnPbQp1yK5CDBuQ/D0KIa3klo+qv68y8zo
Nuv9lSvzwh0B2Im8g4KGQH3GgG/QMiyM1I+BvYuSBKV5U77Gy/WhGqztxCfUOtXW0fELLFTj9etn
Pc+aeKdoqQoRfDHOWnp1zahPdkltxugP+l4GaF335Xs5YXpdzTehrQJhbna6Nl9HauLOVQeSsktW
vtOzylr8BtQG4Pdwts7oynLU50Eu8xvCqXJrIu9kd9/s1LyzInuL289b4oyPSb2SMF5aFfIclYjA
z7L46ceZ1vyBXBOMoR7Bt5ndalS/Y1r7rQ1trwzlhyybX3v/4+sNv7iqQYKkcQmem4kXnaqFxAxh
c/dh+PU2ysdXRR0f48z2nGR8CvXgLlylX/Aop/eOyi0A9YLmGNC6ZbkRgkE1bJ8N7mp7p6SON/bz
q00hmkm8WL17seK3rx/zHAkh3BXpRAO6MuHyLK+D0ElIuytAPPRur5LOuUXXORYJBcoO+lFr++dJ
bvYDFJ8g+ehlLkMlHB7z+j/cAeipKzy8yZiWX7QoC5CyzML/x9yVNdmJo9m/0lHveFiEgImpfoDL
3XO7mXYuL0Q6nQYBQkhIbL9+Dq6qtn3tcnbP00RUV7TLuXBBSN93vrPoEhpBDk8nYo83aqafqKgu
LG+4KXo7ATPlEov9/eiUz2P0VkjXT84g/H66MOkB0wIbPdud3bDDoxlQZsxVm/j+nPhiC+ubdR/L
LNu0LZKxYS9MkQ4GpusbW8uP4mg8BZCS4biFhuRH/bdrFbUakUqx6tiwt9rsM3xmwXLiDz2nKvWH
6cl4CEod6V6FfK2zMdEFTTmszXNttsv/vIpAYihdujB4MErAgEYgaMZ6C21aHsPZEkU5DpM1GESC
P+KfPSYeRaWC0BfFCgrloRpv2uoYIVab0frCyb0rh4Vr7hYrbYIUO8iFnXUxHEPWVvGm98dyovxw
KQAFcL/QpP8QbOQjqjAoxIQS1Z62cEds2mILgOzShS2y8rpdZWwQCMO0aOQxF9GHGbTnFn3tr9+g
nz67ALRQvK9wBMeJ+/3+1BXwuc+LxZl8VqlXT9cIHl61cG+sI0wx2bTt+HxbZfTRkyH4z71cK3po
w8ST+YoIBILYL35tPxG3QaaA7yUVfoSZ5zd20S90gPO7hXoWauklVALn9PeXOUnG4TKH2EsqoyvJ
/BvGh+vOpZd9Pl4W4FdWg5uDd1+s/MaxEX3u5zHByCYWkXoJOxv8GXFA/4Lk9La76q32cmDtqeTN
RRN1a+T/pNOIp30V6exkOeKVmCxAaiQ/OBRmMSE4urwgdxTVQWqZ6rJxJSA1DPtCFr0V/veTUgR7
JxzSMdwA8fz8ozpAgFuqEZqwMFbFAAJ0jlxbpG8pBdMBFmvQo3+9CH5SiqAggDoGvnURNDJnFVeO
bIOmCYEdGPE6ieqGYg+Vqjyhob0e5uANxObHgRK2iwACcKQwQeYLv7Hvn2VNhqqCuBcRIbl309fd
cxCNKz2brfAQm4llmpSGbDTEJDnC9sTU3I3ahc5COtBSw8S1wspUSPX49U34yZEJfB9Xs+h1UCOd
3QQmMlGGAYJLKsfC+nmqeLu3uEqXLE7RqzSDzFG9JRfzluP/fF0DLAWEg93zRx+HodFdAeCQrfrp
0g6G6xCz6ajMVJJNjn3w6icgmO9DqbsLLTOoKFX0fgpgiKl8qG9MBJlqbsFHtmpXQXQ3zqZIC2Nl
ILYwfI0N5ZEIoBNnHnRWFnzmm3AxukQGQ5V5fB/NJeSRev4U8Gk9Ne5WyPtf39SfreUIsoLFbhhE
+3OlsWSVcuCNjJWFz1Zgw1351XxPOP9QGXGA0huH5UDXv/6lPyt1MRv8+lvPWlK3jKTXiZGtIG1H
uNY1jOf3YOplY5sMEXw5kOwYtG/sUD87Wb79ncuD/gaCKa25hPsUTCMmu75glQUoIX+jgF3eix/W
io9+filjUfGcbdXwk+9kmONjOfBYyV3nSWiehFlzyrT641j4r5fxv/NXcf3HT+3++T/484toJ8Xy
Qp/98Z8X7EWJTnzW/7N827++7Ptv+ufmVVw+89ful190Jzj+Of+S734sfvufV7d61s/f/SFtNNPT
jXlV0+m1M7X+cgn4HMtX/rt/+Y/XLz/lbmpff//tRZhGLz8tZ6L57c+/2n36/TeMdr9Za8vP//Mv
l8/4+2+Xr+1z/cPXvz53+vffwvAdBrULMozUH7SRS986vH75G/sdtjqgQJBPQXyB5/TbPxqhdPH7
b579bjGzATKEL0AJu5D2O2GWv3LpOw9dyhf3O0ygsGf+9tfn/u75fX2e/2gMvxYwZeh+/w0Sj+9W
jwWeBmhL0P2f7bbwL4HxxlBCVV776qbj0lwVRcYR0dJKMBdcAZ1wpHvuxEPQOx9GY4cIRVWdhdBb
9KixtIVMM8WzLSsmlkoHjFvZannknNFV5U/Vx8EzPSi3AfbnHOq017pgfmprhIuLwbirQcIaPQOz
4KWRkb2VWdldFgIwSMO1e08IFxewcxWJa4bxIuQgd811M4Nn7tivFewuoZ2ZFPIa0C9uPcGqm8gG
+0H5YXVZDqLDmLqVEWxLlF9fL6j9S+MbKABA8fs4+2P5CHa08lMqPLoaNBS3luMgPwcWAPCmCgEw
7P3GI/vGjVpQ1aV7aNCr3A+FU7+X0KjOsR4iRD1DqNYE0BPaKoMtXtCf3HkkdWJMYT26XIkREg+8
oDGSv9h2hhoD1RKrnEuDbzuFs+ePMXf9/L3hQQ1bIKFKuGkU3vzUC60PnFswXq9rzh4y8NnHFJh3
uHFlx06sD/i9N7rKQUBgPh1BQzGfqlnbR4dyqOlzC6msLM+ntO5d69pUvbOToOTdC+LIp2ls4dLI
opLIGLOi2oe38QhbqNZjJopHEozr3pncRxJMCDwxcPFeIU3LfsqjcCxjVxRhErGqPfXFSK/72u7V
atIjAnzg4FlNKeV1EMRjpUeI8qQTubGbO2AS+oo7zzJ0+xquAJFGO9A7RTK4Q31PhtqcwJFTmAn6
XRjPYFDDcKbydKpYxFasHmSFjCGw5UrVq2NLrDwAuQ8SjqSfI4w1AgH81C2yaR9EIt/UsMkQae15
wgEp2SxtBStUF1uqr3UC+zIbJUMUPaCCpAnTMniVORfwnxeTkIlD+zkHr4fCpKALBcxn+nm0P2OU
0gOewBhok8Fr+KrUsJEbwwZCx6n2wQPmERqrwNjqQEGYACu7HYKPshXkgeG7Lsoi6j5WQwZhR8SA
ggeZroJED26HuhJcrYNH4ECEQUWP2XbpdtNB58xKW6BUTtwZHyQD3o7tDrzvYKdaBb1QPTXwrQOG
cxgLIrLEacp6TtjgwT0HKaUD5P2yv6/ywhJr6em8hDQVkQPgvdH8E4Pb4rpGUZY6eioE3K0D2SWW
gpkxDIZsch+oGZNaDGwo4szzEvxyo7wCCbPKVO0aQFGIEqg3jyGexLaxEPm0n/F/bwQpwbUrpGoP
UOFK58aKGgBMbJRXavD9u7oUbBVZMmQHrXh0OWaEtGlFFHLEuxECuXUQ5k62qZtBfw6U26RKFSaA
hj2y5rge0LdsLBO5YNyD8CKQCub2yEG0YMaW2mEjPg2z7ps1GZmzFjoY76K+oJ+ibnb9nWA5oktZ
Q6P7moUSsxEVQlnOej+6oXOphrXB1lwm7eRaYzr2uTMkrBYR0hkFnHcILPxgbwFWwpXnG7yUtOBs
TkqbDTrux8K8SlNXdjxXnvfMYPT/vqmMehSU850V+c2lxEwWRLzRpSdftOUt5wa0pGb0i7sWTmyv
sLfp1zO6EXHsONpjDDIUGA6Fu2xnvqiubElAw8gtwa6sCQLRdFYzK3YKe22OFJuCwJhmwiX5EDNC
7OwLdefAUuuV2Vo9aEyLbnIv9w5lk4cvpEbZpX3evKAfFX2cNYbOSY7UR2CPvJ8PEjQHseT2ueMa
wSAQVCB0ZTyig7WaDSEDQBWByYoDiggtnMQgkJFg6fZIh5/zeX5xeN9bIAEG5D4kpXPouWyRZQM8
7gonh31hKa96UJ0n4VKIsjZuir6pcektdgrqtyDZwH+n2E2BNT7nnMDaz8pax00c0ODCxKmZHlZI
r4WTNFJ+8kMGhlKelCLs4bVY9fO8EXPXHxA4Bx8plhMHXqJ5NoHhbAUwLpnzUpYQkmb+rhISnhR0
LMsTC+vmsdKcyW02RtbRB0RSr/qmB1JHbRlgZwjarE5zgrUE13KHbVrkKFobDx7/IMoU3IDL4ZkG
3nphSWD8PYKuiLZz9uWD8Tvx5Httk/aB061mrtS+sK3qXtbGinEYuKnWRfDRbmaYZYyR90gFFRta
eKCWsWIQEgIyHT7XUdTfOo4iAWQQOCNWZdC18OuCYxFZs2qmCpz9zn9siGg+Mm2wVwy8s9oYbXP2
sZwa4l7KsKyneLbV+Kk3Nd4geBGEEJ6586vTkqxJpODjmvOOrquW8s8TteyLEBH0d9IbvdS2AQXU
Fgej01L1YsKbhdET6P3Thcoa8ex3BIqIjjJ1O2vsMuDmFWQ145asIK3wqrS0MJKKx5bSFydSQRhj
rI3u0pSwIxE2tOPrejbiJPM+uM8jQ3fKxgzayUHty3M6vZ9L2X6UzQyrOk66clPC8hmt+FTBKk7b
ANRK07QtdNpollAKFI2bTGEWpjJwxhSxdDPiN4IyiK1qDNBZU4nQQVJcWeNEbwvfitZUTva6mYXD
4f5D+XMZyGwXDPN4ULoMD8LLWRrq2bkdXfTmFj56OmvDjqSt7AuuC+vKHRCVHRe9KRH6YrWfJqLQ
TTaRg6GCcuHkpMr8wqdQuw51Xl0GAbNPQQn5WjLAo3oHEySvhBKwzVjiqc5V8TR7iGGW87CWyLV+
yKmsdw7z2k0Xtu5O94iN89lo7xmA0U0RwSk5UXZmj6kViPFC1zlymzJXoanOca6N63FozEsBm79L
L+hNYvuMX5HZNO9J0fRIvGod9XlwZ0AnfRM6CWfdvPEgKs3gDJVbT7ZjBfemlEM6SlLveeOqEmll
kbfjMuoPOGDo1rctuNZ1+Ugw6B6K8cIvGtbAZpc4R4PFvC4sTGMnRNuuXROyp6nQ1uvchHA68ezR
2hTVUG7dCi6FxZgxbzXRrEj9qpwv/baY1xqe1E3cIEDwceTOeCMcU6cEsodL4dPsSuWBfym6qd6A
kGmSyp3GNCDtvK6NU104jiU2XjR0R9wT+1hxO9yxDimQBDmUcPobgwGkVuEDuybTGkhUuzaws3gK
JhMdw7rFNRkE3bZoru2kbTvVHxwf6w3Sx0bVqO56X556j3mPqiiDS9pnZkdQwgGLhepVYE46JZ4x
/rXAOs5R4RTQYeioUBekCOurwRHk4AyReoyiTE37qvNtRH5bnMETTojmplS23dwDVCk+sLkGains
ln/OrdbbOGXmbm0xIXABWoAqgzeMg5je2YmKOnaI6j+4viFpFgFWSHilZzhJD6bVie+CnD0E7TQf
vLbCoeJSyZC/zXWLrQ9lPkC1jE5NSmagUQOBmLjX0QR9J4WywQote9vbTneYah3e0aKvTuCrwmWn
hh4DRXK+k201XkRiBFnS0WjLY5Ab+w9tJvvdWCP5KGd+aK18zYqbruqljCOh4VYaUQs+S1zX19lQ
eNeTZtgYETOf5QibHHAoIDfBF3E4DLSFCVAf7WoP01XpFXQASKSkk9AQfkvrogvMymien0obwdM4
fF25xckUoEi0EcJUq0Z/VKjQ2CefZIGb4uF24PdGuYZJcW9HGj3S1BNgoYOPwWfn3+NUH2DKHEzD
3hCDAzLr9K63re5oqMrQLCLfqFeTl5jGkSAIUdW9CsXJERodDW/lgoNFSMl7Tkx1CvoGc014IbQs
zqOaPIR5N+yKyUa4QIAIwCAPrasBK/TQZcZ7X+Z9vnaYyh1ELMvg0espbMqEcaw6JmzOtqSnjX3t
NFZnn6Qi5hSVAssw0P0m0ybcRxBXwQ6I9BI6dMxmgMzPGSARkd9WI22za6du6N3sFXCM6goJ8coE
ubpEYZs0EzV13IP8H/cKOmaLjRasDMEle+/iGONxN7b1A7Agcpq0sO5VBjo4g8Nk0uYdtM3E7/CW
l5FZcY9O94o3/DiQCCaLlpVVBxFI0I5rz056vBrHqZsx5TVwoX+0izC6n6sm2zhetxzJSCE95cKF
V1JU0KmN54CzzeQz5PhVGLpM0FbPwDAjUt45FbZxlBFIffKdbNdxXcrYQi4t5q7QMqIZRbY9qDVX
TeaBMlCCwDVVdXbTuUN3NxV5tqpqzXHITVSkXkarh7Gd4fjrYW0kpQORVFu5NVK8GuFVAOhnG1YK
pjMXjLTDRe7Y+YWcRd4CW4NiOPYK0h/mZVdDMHFLLrDFZ6iWC7+86wxxUc5PLLjArAUYXYks0KOH
5uvQTCNoz62Z06hYZjt2oG7zYqo+h4OGwRiyRj5mQK1XQQFejYWm6NkXPYJO0K0gDxsU5hDWvG1w
1wvwIZBSRrGl1DgeningXXwsMmep4B3OT3vQkZ14IPyytQtZ6/0Uqgh+FegqLybV989+5bg3JbzO
JAwaQ7JGMs/wUIYiCBIPpwRyDCt1VWQi41cgkBk36a3eskBEGicYqsHXz7UQqhl0FoJnyrHZgy4L
Ozk2d7CBiGbY+gbzNYgO3ZGMXr6zFXYtMLTRPH/Bbf4jgOvnqNR3WNffoVv/H6GrhZz+X39BRD9A
V9fP6vnltbZ2Tfdaf495Ld/4B4YFc5B3S0gM0imh9138///CsCCUfIdyHhrYRduEdBAMYP7EsJzg
HVpomLriLcF8BgrEf2FYjv8OKKwNUwaMCiAThyHfXxf4b2BYZ6yuPyCsxdzvjFZq4TAXVdZ3e1+V
l2UF9ISSF4qiDB5QKPWtHvKiYOeiXYV/rdpgw3oupvxaDOMY43TcfnPf/rysb6E0usDHX3HYf13G
eRjF6GvkZwdTty9bex9aGIAVS2CnjnhzCAuDYgHNG5CyFOorfQx9OCJKgtETn80nWbofasIuM/DV
E6d3nkmAo9WxwmAVdOhtMd7ia6ep7wZDxqQspg+1nkQyzlD2U1GeXBCYTw6B1XnG7T0cWB87OX/w
RrabeXlZW8WuqDnBjFUN26bu8i1XFoIqQqFTFM6IeyLzK4bzOwAfkGvm13Lq1h52tMKu7ySH7RwH
GQMb/ggO6GjFg28/SnBEwRGBS397HLNKp64AaaS2bycfoIZYLCumAd6sv767X3hEP7u7WHrfAuiO
bqmlwQvcRyV8nnoZJsbBh5+Ye8pChctAT9RGHgxcipVh6I+y9ji15aNogp3IKxITsN36rtv0wfDs
tr0PQ1+zayEUiY1CMbboAEcBmLLO12EzAADNQZisCBRsbXeM0MemCgrGeJiRx1AhVyWZ5VTHNaF3
gdOgFw76GynfGoZ9iRr/2cc9G9hTZBT2lRX1+ykbruu6OJQ+aLLSry6BZthxT/o6KfwsuM88DB+n
YHgkrC5TYFU69rXcDrRcsza/LYd6A7/4FxPqbDN3GIIGef3gCReTf1L5+7z442UwIB+88ajOWLhf
X4QzSLkSUT+Vli33CvrpiDl7rxyuQPzZ2CQ7MehFTDh+CKL6saf2B4rMy4gXiN9EAmTQ1UldYRU7
UsL0CWs3Bk/7GHmwfQzECU6zMZCIN+YmZwPHr9e5EOe+mckUGKnDK7lQe2MMlHI0ccJunZniRAoH
DfCYvygfiycUd7VX3s4KLkhZkdtLDZUo0R6FgGDaouKN+Pnl1/7skZ/Nb3TrDKOmXCHLFoFgrIp9
dGPou379Av3tUzkbkTcFkKzcBsRApvYoa3nsFp23pPC89ns3Snq4HyaFTatYEWeDWQKO9YJB+e7y
25x3aIDs4irL9cF0HYIC6moDRQLmsTV7tOvq1nG7rSiD119f7fJW/+xeuN8/mmlAFt3MhNr7zuvY
wNw5f12cTyvUlr6fJwDU3rgtZ0PBr4vgbBjoYzdkCOuRewSs7FyKsATJcYvyTe+GsTL+YbDd1KBd
jRBJ++sP97eP4uzAypq8a8BOl/shmm/JFB7KClgLtHV13A30M0zBspWaRut9BXNnFNjbkvprZdOT
qSiqUwUGt2EgL4w9xPd1bj+U0pQxGs6PULgyhGpMKgGvhL91vX+zMr1lNv7Ni0L9yaLZFLZ7PfSP
LZuA4rOoxQZigOT7+XPP1FZocceRGI8CdExCwu8VZOdxmPsAprs8RRkH41cH+dJRthqIn1QFPQwj
e5HYwIepBZy2wEKtY6Udt99gPJ8ZGP3r4Z5zRecQhnwF8eQ+aOU698VlBSVI18DAyKN3qsiv5mqG
3HwvXbPJKIOLOUYlvd4boAgGnr4qlFv458KVVz5aQLVai6eyHVIArluwuJ6NQP+m2HHyy1svB+D3
6wXy5fp+svzPybQNXAsnnkUSgLSXNtyDKN244XHWLVSrMBu5jIaZpvkEj/liNFPcDzCApbl41RlA
zNoMegMIlMa8BqXNkjQOg87AI5rEEXfb2M80SqGMe6nX1Zu6qjkkdNl7ayg/eJnzfhLeU+SAZAmS
6wZWQs925yACOFKnprCfgSiJlRNMh5CjdR6a/n2rxRsf3Fk2o5998LOjI5OVxozFafduWSS0YQdK
sz2n0WvvO1sBd9pKPeB5HvzZWxOlD3ZD1w0Sila/vvF/V8OdZ4s3oVbGxZrdw6Bqif+deILdGOZb
TgfXfhQdEalwTsGXf6WEfao88tJaEr6LJsCAK/LUBlSO2A6nHL6jPt5p82nk6IVG34HUrisxJ+SO
yZNW4TnBBQxS1lnfBFOTr5mrD0jBhHhRHXjdHwiEejFpigF5CKEPG2MJz2jjHsN2qJAInG/rzH2e
XStEGdfD3ptXGQrGuVsBG3djr/PAcVQd0tekfRLAF9d9oZ78rPRQRYAAPhUk9oR12Tf6fVUH95Bn
PNasOYah2JJaHHnubSFPgQM2jMZlQR5/fYfPbNa/vpJnp1xgd0NIe9fs7REFMBIf7roe+qK2B6pj
PBtoTbGEMStPYM1rDxOexk0ptkxw8opqHaJQgW8UeY4KIFAMUuQ17D7gHaf1XuH8jNWIwvnX10q+
Z1Z8vdazIxOT11z2GF7vbW84an6C/wzQ+mvi1QfBzVU1Qc4OPr/Lpb0iVpG6frUxaFDDUK4go0si
dwfy6eUIcwNRzJ/V5L8Esz6VRXsQTbeVEoOq0E66gGzV7G1qAkuyLNuXyHwPebWpxNMEV28JgC2Z
AnWqaHDA5P06401quTc1PRpUr/iBfvs0usE6p9i9ijr99af/2yflfr/rZ/NUY8jQ4wy2IrLxZEtv
ZYkVoR3FdjDmDJIshAhX2OOcCBpC/ooN3JqjjXH8+ZlZKt/CoAnELN4gvgPDkhU4gjx1INKIPVKQ
bTeN81sX+zfN18Kh+PaIsia4W+Y4Y/Ylr3w3wXgu3zFaThddJYIPCCsbVmJ552zPBJiuo8vKI3EE
JSc/dQ3jHciJBbsOWWluBx5ayTwTdRH1GBNghohU9sHjCNYDZYF2b5Q4XyjeP9vrzqqAacwFs/xI
7AHk6tVMDIsrXdFt1WFU2cPzP/WKFkNvVM+riYhh1fMG3p/Gr2Key2M5sxNmEFf+PD+3I6q11kcp
Dfdl2C4bSpLezvyYQZiSeIhnTus6qOEn6Nqx68LBrw3gdCKhh0VKFXs0UX6tBc9h6e0STG+rauu5
kMhJq3eTusBfSIcjgd6ekGKkNWwrp/LkZ6gDl0Iy62r4NFWAaKb6MVTFNRucTYt54gXMZ7B888sQ
tuR0nIWFibndJAgE6nYYvVWp6pc6327GTdfTe11plNiBgD10iCfk1vWQBkPorf9vK/o8Cs2RFTXo
aNt9ZmncqhbtRdcNwFcHDtIxYMU8yXNkY+aNmFNttXPijF2bRo0ZUoFJRyqFc19N6gMj/gfY0iKf
BRBon1d0RzpwSyHacN44ib6oc36yOs7zu8XQNiQo2xpxneE9wpKfEFvPY9+2PxDlPwuEyMAq+N51
g3sQkq+QUKQ3tVDYEiGshik+2CLSZdcdaBZTyU6/voF/1zF9qbO+KQQ97K3FGDSAOKTDrpyptJd6
ydW3mddsC4sOH+DKIVduO/nIciAYBZfNsEWu814RUQQb7Cn+Asf6zkWezWyjTPZWZNHf3rCz0sHt
p0B32m7R0oLXaHsyin2YvWy8mvqYBLrjDnylOLDolYbOA0mZcB2HT4mdBhzd3liP5KoAs2VtgZME
bAEpPC0W4RtHyRkR/19HyZc+/5s750AEF7bG6fcNqXayUrHbBskg8lXXmQfVC3DvB7inkLUHSx7u
FDdvPLHvObxff+/ZcctdbjtujVFExpyNxuTH5gsmxsJDkYWLXc2miyA89INVNWLmX2bvuy7buIDK
Y6/xw3iMxsPs4Ugr9BuMyC+mOD9b2WenKh6+P0jHGfdB37/3SngfebqfEN4zXmclBMQVBnQIMWpe
MZE9NNgpMHS7JcACkpLMfuppq0wnJ38R4GGhGSqfaWi9YZRw5u/w9Xb9eObZrbFGszcFSFDAdPKn
DMXyZ2dyoj0eU7d1c+nAZc9bM9YfIC+/1gDaKrTGCl6aSe94mHiFfbueesPAp9XDjc4pW4GEc/J7
L51p+RgE6O8ae0obqd9wHf27w/oLj/+b9ZXVFgKVdWj2juzf+zoKYcgIsgFcw+NW8Uen0k9DjvOB
TGRPiH6G6ofjLCHwoDXFJafWRYcMh5iYwFvnM9Y9boKbNCPAJRbSN468s7jVr7f37MijrTUj9cA3
e9cZOJIvywtHjhXijZpPnjQ5CtL8CunnyBCAMoiIoyNw2IEXjQvjuDrp+XdziONKZuAjoRgzw8pq
Xb358rL8R+D/v8du/fmI4P8h+o887W82jB/Q/1vW5M+tUd9yV798y5+4v03eQdwZwBHxCwl1IYn+
wV11bO8dfF6hLI380EZyBuquv3D/d9DggrEaQfu7RNja2Hr+5K5iVgBCK0Ltln8vFpbOf4L7A73/
rlvEZcFuYfnlCMnDjg3G3vfFH6+YLxmYmpthni8zDzxABcenrpg2bQ+TObjVJ5GK5JqC0xqPNTy6
xrC9RXrAoQuRBQP/PfAvtxIEwrFrEoFkGBPVxy4HutIza6Vrsg6zodnkCkHdov7cWCN+BIxEi17C
9grEezLSdYnjOulpfUTQ5nYG6a5lgw1qRZNgEgtCS+1vltAHz/CkA/F8ZJDjRhZgm3ntDNVJWhUs
m4IdV7eQP8RVy59C6GlBAXRBtXBkXFj+NuLhrlMf4bl3Cb4XS1rbRTGI/Ov8pcQ2GFc+T4YASS2s
Rfdf5WvoWcGKOKnQvfEyF/MPmL7VwdpF675c6nIxUlKEuFuIrdYIrG6SLlywcQ6BE8igCGWE1X4G
3dPEm4SNZNM35Mb32wdai9smmtFgIr+RgB2p4Zu9/CzLwGW4q5/6lm6l/RwGPG0A61SRc5Nn/QWd
PmqJIYhVp80SQs4ufdDZmuD9xHa5d1oCY0PU47Y+abXyJ4TwucHOpvBiKPztSE6en+3rYiud+QCO
5x2Ioc1GKnCLrZ7Uu6kIY38cEwg4EBhEyHZ5uqG5Bt1xIzKy5Tj1Sr5Y8JgQ/kWMxI2rH5iaoB9p
jkUJz8ppaB8781HYH9EXry2nRmYVeBPeyUZeJwWJBle5XLndOokD2iyEEwmxyNYvxXWvm2v4mCz/
aXk0yzeCHABbR7JxujpdLsbyAIt1CBWQ+Sda+jcIIH5Yvr63MAom1kNl8cSXGuac+FoMZxKOZzrb
WRqWboz9HOIMhK9NIJ3hIiES2sLfcoU8S+yiJzBnG3GysfaWBwF4KF0WBHTEa5D0kuYOVNMNpJkb
OgZwQi4Oy3viwn9hcIJ1YOiaYDkMndyAU8kCf7esGGM5ACqwhnmiDdIt7IXezYCIoSuH4suPdlR9
Wn69avyN5TaYXtUw1nbjosI7iPWeg5DX2PgdCisMam1Vp+BsJkHrxnN/yk0Dwom/FSO/1g69bMr+
QprmCef9scvo1ozBncOKwyQRzRMcIkSsLmuikvl60T6JYPwgwXtc1sfE6wuAL3BlWYPQkcLYJFUK
UfBhfshrPPkC3xKIArko1t626g2UtUnj0zXV/DiHqA09PV5g41oziA2hQkTgIj5rE1zqyt+AsAxm
NEWAWpaaKlwvT215okxnqXS9zYCqe8DmITsrndz+YnljWiQ9L89hkeGANgnXm7THpoGk4N3iSw0q
2TEqrHRsi/XiE+o5eLcxisPLYTDya0E/ysLmtoeFgWmilbLNBaXon4n1gqFIHbMWCTIw0MS7L+H0
1lDcFqwd/FHMHCSDk4fQ51kUh4zRdZFfTlW/wxjxqFS4A917zbC5J+EMHSGjgcDLQBH4VE0RiL08
NhWaZV4GT5lpzQbOAcey22Jn/tTBjWuNDflII37EuHDacAEzdwPtXR1xum/wPQhAhtFKgNFZATq2
59YM9r3w8PIdtXYKUObbZc4jTLF2XAGSfohMriJwk2iCZK7PW/wL4ZlOI5Osba9caITBoYJ5A3gM
/exhaFfT+MvXZg77X+q+a7lxZNn2i+oEvHmFpQGNKIkyLwhJ3YL3Hl9/Fjiz91A1BHFPv92YiIkY
0yiWy8zKXLlWBRBg8AR07dEXIt9m1NKHQCfe/Zx6ShOW15CMEQ2xgyKnF3C7jC0ltLhzugg2UL12
PZh6sNN3Pd7ErSwcU9gmDb13q7ZKBp0FcTWqUmALAg2wIU+vbMCfgBLCJC+/sxY3hcskmCeHLUYJ
jU2kFITy6beUgvgxJtwuRtfPioj+zmPcN14BKybvV4MGHjctFEW4m6bZKFKeW+oIIeC6Tm2OBKoR
lP5b0aZ2iFyzVXTudwfcuebzHLEDKLKjL46HfnP3GVcMbzVe2gMC7xphBSoydYAFJg0QtyAfMoEl
exmQxUJvPbQPIIpkBkpaADWB0XrVygsBfeYC8vepHpeBlUXxV1KyQLBE+pi6r3nsAfvRgw0LpWjk
P9B2hhzzmnBL5cKLl/7nPfC3F+eAzQVXpyoiLPjpxUkASncPUH3bJbI1FDC5sCBylsCZwFSkSHgN
4G1sPz0BPWqyaxKV1a6CnuNfY12X7gFHuBFJ8JDjAk8HkO3/4k3iE6mV4ybKbIAd7AQdHzk4jaE8
olg+dLQv/hj+K3Y/ovzX5Ef7SrbQ2ZVpQE3tIL/9IYjsOUy4B2C2eY34/bmLH/IOcCxR7HydRxa+
ULPfnE0kKL+KLGiwRs6YDDSurRwWR8CkZCkChfko7wO0OU6DoG9cZ5KnloH4LqKFWJtcy2QUvZFs
WjgCZOrMyZRPCyWMkIyoBIg2p49Auz6JwmeSFzrzUsfK2oe17XHu0SW+TmXQeHtrAMzeO1gl9LEa
cos/D0OXc5I11vI6BYw6b71t2Llm2Qt6EEAlHN0p0z/LkbdllI8A7QghbGDYn0royElpqk2aoFAe
WLfxJ4rlRtl8ejzc35hq4Jw6SqGkd+xpIj2e3IE8pZXwDbSt264bO52CMn6XPapK9E1yQb+ECizy
B/zG66W9WnX7Aqc2BgFg1Dge6Vd9KQGJV6j7qYJbJqgfRfE36E1GlV/VEO4JB8RgvQ2vsUab87Cr
Exe1HbGYMA+GOshPXY2jpYTfgZfWZsCBvdFVbWEcz1MgVeB5OnmzPoY3DqDDK7rmNJUS0QGwpS7s
97RSIuI/KCu0ECuVpfSzShKnrtK3TBxNQfgE2ntPFNHykqVq7s9n/V93Bi2yYO1gcWFxcH/eGTQZ
VHEiDpnduQN6ltBfk7VocEG/OoCtG58Enws35NYFkRn4UBFUykDTUy84pgraxgNuBFyM8r4Jqq0f
QQ5KEVYdid4ZgX8QRvTHRqXhwW1Mzi+NiD3AnSFKXshpiNPkaIOBxx/644EqQjc0lfFRK08AMhjA
zx5gtku4gUh0iPJjhxzK0HgQSIRLRBk0kzYkeIx9shkjh+Hr84RTBZUoHJqii/EDaOe0TFmr2a8h
RcwLimqADi+n0gcEgLeljphxHtlut8ljGW0byrpnhb1Lyo3Cv9Qg0AK/wbqoRXREKfzOk9C2IHwS
pOQlBFUVfAM3ICHrJyZk2+wK92Ts9FJStRTckFLqbXFGkFt7zNXNFDx7LhCUmMIUbf+ftw9UIzCw
EwkYA2kOysZ2BeeSoRSxZLACPc73FOIlUJkpENAif25OESBbndAGYzhjnh2lwkMfrrSQXxGmdPzP
rfv5O6gcUMF5fVKw2LpoLPUxqXSQMdhegmeBcir7z05ktSz8mmxaKsGq4AJysCoKkVbVQ9RWJg/C
2UgV9Gm/Gsjcl+N7FjlJxeL/PwT9ThrdjVx9QmzHqIdNLn2CYAYqcXgS5JVd1L4+VPJ+wmJlMKXT
ZNtuisCj90ZszvfX/FId/zlXyJmLaGnHfUH4eKl1XqVmUpbjwPCRZfYUSscuzKmfrzqv1wQgJ9v8
BaakQysi71mT8XPtxntl/NYQekTuLixg+QnjKquJ2UvuJYTuQ2E1+cLGI3gUILLmBKtX9BYUd9Vr
IfRGM0C51h/3XdUBWysY08ARAXcEn+hEEewB8uELk7xliFQ8JiXwH0/s4hQ8q1PBXC80cN44+NMr
rx8EWwJSaupBLgq4lA40rTlUk/EcbkBI7avJlhM/lQgPQ/9TU9T0GLK10bknpoydGK+WqId5xYW+
XJv8NF2T6dUaQ3JXSdb54G76VrYYccchRQhVsvX0X5GdtoZ86dpQKKy/zKw6KXuoE7v3vyi0+Bxa
553Y49qE8WeVIXgU1gpSx0HZoL3Ul9aZ4G7whgCF2Ofkc3CfG/E3H7EHIcFbLIQbHYjpooeJayqt
5WOngFGYHGXWT8ZA3uZFYt3fkosp/te5Qz4E8YwEDikFGaDrkhgfF7xUehV+NHzt9KzuSWsoEoBu
CWo8cBVDCiXgpDXQsuUSsHTLkcOz6JpTZTSAwHHF+04I1gRtRVAlbgIYvUbaKQfcz+DZdQvYJwQ/
eN2GENGCzWgigCNgcaf8SRf5O7f0z9P1Gkag41R4ANSAahhS8N6mI9j+ZaQt8L8yPsAggWxB3Vjz
WPw7dFgMWfU6WcD7K0KTmVzyROgmAjE32CElqLz+XJEYViHikzizp1WYnmDTU2gyLCI7Yd4/SY1c
JACjeATDHJQAwodxCsoShGCYIpO9deHzZHEUCJZNILAG7+SFnzgZvn9tmixdyPIQCtOM0mKeozGd
xU/Me+nyBIQn1rHik52e3v05VnF6dw597IRB+ldsjHc+L277/r3AFl5SMCJcD6IkMujTwxSG3pS8
pcIwVWmZbgWMOPqy0TMtTkT71HKOWLnWHXEreH871vwpg0pvgh2VSzxuEWB13rDiGLRMyjarECTu
oX/hAvkOtxbVe9B8oCCc/hXC/59yt7ezsj+A2/9v6d3/j+Dd3IQRmod3P30E3ccPWPflD/yd3uW4
/8E+oi1g4hEAMSQsxd/pXSC0wdwEswehAZmHoMN/07sT/8Akpzf9xUPgY8r8/p3e5Zj/EaGINJGa
gvARXAfC/yW9+9Oz/FUrmIgJKPOVIE5jpQA5ne7B5ezA5kqj/0ger1bhxovvFr5w+vgU5l755D5A
qxO00ONdH1s+sli15jWIobXgCwir+0P8jJj/+f1UiAOlk36A1nu8I/UDIS91uwBqu4lYnH47FcOV
cFRCCJn23egbhNfxHkN/CfqT5dKqXK3zNSgJ3Z/C7FDUDY8L9MnmEeaAkBUl8QG+Cx2MnzxrB+jB
mpQUFhbrZn10mhT1rujB2QRWMEyqDLT+qT0mgL8CdnWo30HH9F593p/Q7T1BAeLntnNuGQug9Y13
AxgK+HRPioXAlkpi/Ge3WZoeKGFDmQM2CKf1OwJsgNeDLRdq/IkDUxZkPTf+72Z1fw4/Xz//jDTd
l+ujq5RdKpQYCfnhUVk3e+mNeyqZ9fghvt0f4SYKD1QyKvWwigDtV/gQQ3gf/Vf6FX0L39UDOQUQ
i2Ft5avesQsjzc2FuuMELRhoIMNAKIhX5/KJnBiwd2nEzhbqonMbPv37q8USMzZLIaYb73wRyfPw
oWMWDMjsGlHX21WrTIqrLN7hw9keRCiQPEkypIq08nt4EpCKEw33xVuYx7Ty/4QH/2w6dedBPZqM
4dhGuzFwoBRktBm0XXBVuvF0f8+nFb81AHXTkVQWWzcI4h3jMyh0tVkGPJfHbKSYLKljzQ1BXfHE
r3hXBsZ5x3gcmtPfExliMEu0qTMfp9Vt1SJDCOzj98vqIXId9IpqWbmoJzr9xBurQ0dlFdMBsQS9
rF36RWIdQAkITcQv3Jf84L6OS9LTtx0e3PDPswrBeKKCdxR2/at9Yj/zb/dV/TNnBE74n9+u+bqN
VWAtdvUggaGk7V/iIV5wSDN3jH5nQN8rAjkLvh2rX9G459yn+0dy5swr1N3lw4aQLPbiXdh5ELdU
8T6AgLSKalRSa2O/9F66HQrAsP1cGhXitKni4eQAz8U+wWgTVGtKLUNmZomWf24I6vamxUgSAjA1
QgG9yrapxRzVdJt/1As7cLMDDgZ7isWuzVybQwiRmW5vI2rJvvrIj+SE+gD/zuvem7LSXcg6a/d3
ZcZk09J2NSlTT74Yim8QLOwlR/zOd6ox2Pc/P3MJ5GnYK4Ndu//5fIPPj6vwjNLVw/1Pz5xTmn/W
TYSoEHtc4oIFajuHqy6X9EVmjqpMXd3BC4aOFbH+JZyySJ4qIbYUyEVm4xKAbO7HUxeYq5OaHTyw
FBQVsKqKoFWseX9Z5jzZFP1fL7nfudwQy2D/9wkg5JyYeCuwaBZvUGxQTXEoWAs92iDIqlGPh3xb
bbZp2WzRu5tssrjONiDPcJd+y4yhFahpSk2TxWU3hjsFHAJ75hlEBGWhk4f+GRbgz44YLYJTdGUK
nYdOdtJeMLmolDV1rIeJ9R/y4PUjX6KP7v7SzhxmgbJgai0EeckNsuOqtd0U0R7su7/jPrZHdQQH
WLpwsGfMC00uLEhVVvP5dDZQUgLN6qv3LAJGB36XpdM3HYUb/o+mPwdH2Tj6khrtlJEgf12CQOwD
/DMLJmXu91PmsYkFKPWl+HqfB3aGrhr+6JLvSvkYewn6r0shwswbA2m8nwcdeKBYKWJE/3mjyypa
N/UexVJZa77cV4iyAMbeKgs7P2cQqFhHdv28SQmb7LLQRy01DgAaCFKID3f62HB/uHASZSzRWl/x
XIdRhB34kiBxgC6w6MiAPn1JPXLG7NBaekLdtNCKwAhNffbrCHXyhWbHuc2QKJOZSh0knwR8eXgA
riVB/9fvJEflHik3qM7oEkGLpX7/Gs6cXppQVqzaCvjkAoEVB+l3+YNI21pZmMfcAk1jXvkrkGyQ
IpThTOqu0MbkWx4WulNnTtAF83b1YZkd/DKJEjDDJZkGtg+u7EDHt1Hbp/uLMvd9KuxpWH9sQRiE
nS3B5jtuSm4VoAOu4pZsxtwA1K32WbxSpaCJdnUPxETJlnoObAwp4j0wCOf7k5h7dl/6uK5WiWdh
YJUwiHYc0qYxbJ4/nFiSNifZ8wMdLQ2ATnkqWKrVLDQbuBazcesR6UeFrFiv7RYwzTOngK5+FAmJ
BRTOw50UKNFzW/utMz111vdnOXN+aRXdHGjtPBWzcDcWHlCwSe0GRsHyEyVRDtax+4PMxHUSZbFS
UnYhuhmiXcgZUgJqXKP3tClL0hsFBJPyhWFm5nKp6V5tmOi3md9NwUbNndHEIgfrVljYhLlPT+7l
6tNj3Oak66BzhW5ljagPHf8rax7vr86MJ6f58/1YqYdRSLMdpEU6rUHJ1xbqLoG6vPrGQLfPzOVS
+TNzJU4X6moedVSC2VEE6ylTDe5nqvgMbEDtHUTUbRaGmEnsgZX/5xjolgLkPsaBBX9aWRphC5Ib
HQQRtQTA38YFOVOxsOEz5+qCuLmajciHbeABvL8DYUHa2uWvHuJao964Wh/o7e/72zO39ZQxywvG
zxMO+peS3+lA4yUymKSbhdzL3AwoQxYFdaQU0nS5FT11tRBglRAITnNw0Smv+QtTmBuFCk46WUQB
rMUoyVkUzTTUxMFwWcNLdSQY5L/LJKhx3Ob7nVso6pbHgLcJ0LhCfO3uY6Bi+U0rLKVA52L3aWZX
O+1yAhuHXh3uxLhF/+lDHJzlfkuG1oyqV08ZjQKQMv5P2BLw5BWoLffBAzy2cTA4AqgsQHqHHugG
km7ff3SgaJxEPkDJKZb50eG6at8WLHaaO6MVbeFSzES8F3jE1VIpcimiA5jrHY/dRKkJqhSBaKy4
zaDBMRp/NgVqq8uq8zwkFHvHr57q6jGQv8alXquZn/8vPgCwmnkhwadViKmDj4szAVxIT4qgA/B+
/9fPeFS6cx+lfWXkMqxQG73H+Trql+zR3IepuJNJ+p7PUny4B1lsHT3Ww9P9XzwT71wkKq72tBFb
NgHLFvjeYgOQzIGFuivo5BbWY+7r04W++joB41fI9KB3JsUuimxQsCqqDfjV/d8+YxZocfg0QTOq
6mJRANJyKyihbsrw688+Td1TPh34tu6l3hnkCizOwzaqklWetAth8twvp4xzkrqZ0GQtPt84BDFm
RN7U/vXPfjplklt0ZZAxAoMfC2gbUoJFvfK68599m7qdVesKWc/jdytgoi4iog0K3nDlwt2fCVfo
RlfZ5QWwCPe4PZ0Md8Wo77Wc2Gyuols4t/goe7k/i7k4gu5S5Uv0tXMjg0M/QIKjCZVYg5rFwWPE
LTDlTsvzezcokHF2W4MTyiVB2bn5UZdYkZtyFDh/cBh0oUs8mhsFI/JA5QsSi4jTFyY3HdEbWQ9u
uotXdy4oRakHSH1wwI0Q2HUdAMM3SMDLlAgvRj+Vd+6oEEfK/WjvggvQSeUGfNABQFsZ8ph62ET9
wjGnwGT/LQDR/aOynCgZxHoHZywzsh6jEthZKej7z6KA1nqXesN7icwCMGJI1UGoLnxLmRF0AuC2
McAeGRromiosIN8Ar1W4AewUXr+C2inC/HZUjJor+7euEDqL80PxkPgR9DCivNJzIWMMqW6K9Sh2
3iZGNLqF/ewtPlPHnVekyhs4TCGK55E8eQl4CR3Ioyo7SoJ0pTaISX2CTA5nQcgzQbt6mH3f35zb
LgiaWj/3BgwSPYBhHud43FMQflbtB69YcRuZrpRrcnq6P8pMYv1f1HJ1Cg7lMSagoHokExhdQ7lV
j9BNpkmvjJGtvWN0+LPCLkNjeSO3T8OIw1igadfDwFbcAbCqbYJenbbaQlxM78Azdn9iM2bz0v96
dbR5ZhCFGJS1jpyJ9sh88AOIDsYFkz/3Kucom0/GIWJAHTk6BdvrQieg6/Q5AdN8o8pWzLwxQ2E1
IOvEKsaAfzf9gk2dyynRHQRDz9U5IQrjFMMh4AJTFF5Bs6Sr4GxuoodcWrfk1wQChTjx/WW82RCP
KJRGlOWMCr33HiOiFpvs0ycQqkea66gP4DFw2A2xUzM5kCd3Kcaejvctk0S5DYDIuaR3MR7aec7h
MTvzRr4CCf34ER1y+/6kJvN2Y4xL8+7V2XDhKtRmaAdnQDESQOYOOgdo27c8kCyaBXob7g9DofL+
a9Iu/eFX4xRNMvhNUzCO/Aj23VwLn7pv4dw/FIa4DyAs4puBxR6HTbrrjBg6EUa6W3qr3LYekJ78
aT3AEp73EYOhe6c5xZa3Bq74uBRMzTnFy2G5mpjoSjXj9SHjDCAy6joglsdWj8UCNGKB7tahqQbN
g0v638nQPd5fzLkJUeGhKqHJSSXq6DBpyW2D+hNNVaKdF1xrSGDk2npdDqRQ1S8JC87YD1oWzkvb
qISEzejUXGgRlzvwkewki3j1uc9TBkRhQJgfVhG8HYAVKeiu2l53+aVyLIVC/+fkUUEjy0oqy8b4
PJpWjWh7aC3iDDpo2ffRrl2LVqUFerIGeFnvTMbE40xjrF7fF4Zqqw+F9YgGsPVgPpa6st+gm1Fr
tsS6v49zE6fcWkpkCZFNiLvHMEbatJ9K6O0r6Mz92ecp8yGBUt4FF/ngKK1k9FzyXbvVvgzyhShl
5tczVAaghIqMWA9Y165xOn9A+9tecJsFlzVzxMEV+yMaq3ql80E/NDqZr9ohgouyeERXoRa0Kii4
D+kSQ9XcJCjbUNVVBgdG8NJCOzevvldeZ6rd+v4GzBk9Wm5JVYK4biCH4Sh2sBXRIbyLt+wq2jaB
nh7ZVW2OH8oX7NIz2HB23SPnVKv7I89YdRpO2aO1sh3FEBai+hqBtM9AStX0r5nfL5igObNHYyoH
nFwoLWJqVQWlIHBBoQ1eAeWtIH2D5ast1pH7HPYLr+2ZdBlDWYjMZeVegTad045EB5WJBe7pLtxK
6joQKyOvf4m+aP7ZylHWIijRNSwX5eiMcuqZ4L+t8bIPpXUe5v2GjdJh4dE2UTPccrw0nrqrcOzG
oB0dtzx12TYuCj1vPgiOeofueScBUXlllFA3jIUN54A0w4JOr35/kjcJRBDJ0ADM1hNj0KgjIoSg
kd2c03XpVDo4cFbuo/qcrtoN+pmBIwGs3yTrcGHUmYgN/RU/LzUMUpa6bQY/AloGqxLcyibhgNps
mBC07avStvUbNPtWuWerQey+5NAssuU4704L854OzL+jHYYu3QiNqoQpGmScYF+vhY1oxE+5o2zQ
KIO/kie0MtqCJm8Q6K+9p1wnW9WQlzZ8Mru3xqZMDQc+ibbspojfilaM+Vu2W1O1yVpcGOBCW3hr
gMkYXEUibil3nBphANTGvH1w5q3ilBvVJrWHFRgM11AT/4iP7FbS6jPZScfMDp5BhHVWN67m78Gz
akCBYSfbxTp7XCpv3L65DA2/kJIWTK4jfhMLFWBZPiTZ99RXXTdHrvqUSvBKDAsX9/Z9Ymj4BYOj
Jee1yDoe6lgsav1y8ruUl9RRL2mAW4tLmSBXFtOECSXWKc4yWHL2zd49F7vwEEHxw2ieylXljJtg
XWrBN2iDVuC0tDy7MepndKkv+PO5taRMU993JVCo+AkZEDyGWFagT6y51xGCMrqqeHbagT4ixDsy
78Pz/Qsj3DizUGml64QxiZgeuoQ4Up3yEvmZGcTtwovgJj0Q2GRoEHWg4oGbtrBBje6tGNy1zszX
qeWZ4N3AY9v/YHUgR/VS77SFGzLzVEVr088bUjUkqasGQyq2t/J1Vus1PO9tzkC/sbUU1c08EyFG
/nOUXolB7VXChQybbq9aaCAzJ/NSwt+z5jf5FVj+Jl2yqTNWRZ2uw9WlLzwG0MlQQfBsTXJMH43V
mmg8e5FguO+fgRlX/y+pUanNIQPhyoNTceiJemql9xC9r6TeglRIY5KHOH9sO2Eh8OOn03zjoqnU
RUvlVCW8Ig5OafWGYoa6qIHxRAMfgTYatdEalQaJMs01oOyke+tYk9aSYUfrQIe0yAZeS6v12L4/
9ZsMYdMZpa4cp0rjmLQSkoJOZdZOd6p2hd2FWroNjXSl7qTX4hiuUhMs5xpno5hn8BokWY73h59d
C+qBoHbQ6PBSbC567d4ZU3n7qtadsWY16WwlG3kbWqAH0HpTWaXakcFl4YwvVq9t2Wg+o89Ql3/d
/yHT/bi1J9RLImwJkXsRe5I0H9A7ydDV34oHiKuhcrwESbgdsgLb+/MgR6BNglohPzgSwoD+d5ZC
f32Xu7/vz2Du69R7YkgVIogiUkE1dCE86WmoQ7yQj2RcgjrMBTc0oDtjXYWFOCTWKBw3fRMfPHBu
xJBKRX98ZoptslUYQG4SrjyPQ/0lEfGP3mEMjfYWpdFP0BE7OHGOOj5J8IhuM+6N+MoSIn7GtdKY
b+h5QTxNZbF4gZP4Dxwp9IpzFy78jFejgd8po1YgKyWoRkHQCVKV8K5to/BOVTLQKgUBTb8PZPAy
uCIyiG0bpAt3+9aJgGujsSmJK+L9ChkgNOf2CWiCmnVdRRY4t60iQULq/rG7dXEmlXPKOouum3jQ
L2MdaYPCjz4+9Lts4Yl3Ke/Ql3L69uSzryy/GgDqFMUV63Ab7x0UDZvREqAUrquP3so1hrfIHnbN
rtUko2hRryUPY6mBLnyHd5OVrRrwlC3CGS4511u/hTLabii34PGefsug+UfvcdDjQ7SRDPk1+Whf
uFcZgoiGr3s7Vo9VnQVe1fCg3y4vLPNtlkmsBWWnS1aIFF8sWCfZq69pC30uvXUw4tk1Cj3egrXW
Ek3BchloKOpLqb+5zaWsM0SUYiRtMOko7HS22ATtboRwV6Gc8nAh5JuLWOh+hbJTpQhyXJzj7shj
uv4MjePw1eqsnpreUlR0ax5wcgq1eMGIyhVUqTgHwrx2bag4qL6BIEwDNlOvrFxDwPJ8/z7MeTS6
d4H4bCVHDN4DUPxcZ5pvn1nLWzUmCoa6j1qLbyXmqP1mkXrDw94En6VdmLXx3Ju5zerV2tce7/+S
m0dmmjXl0/IiCLOBn14mh9HpTMkW9PwABWCj17g1eNX1bi0/FMd8Fy71bUy+hr4kGJHudmBVBu3e
04ilkZyG7xHJ/Nz0jaOksXphQAjNCBFGeEa5NOB0EG8NSDm9oHD9tkV7n6OyWv3UP8qr9oX8BhMJ
u4sI0pn3V3ImmYAW8Z+GSC5J75UthgnXQqz1DpIZNoSk17xRQfhMi61a81Udr+r1cGTNuNeTz4WR
51aUirTBREmkpMfIoDYwk41qcWZmx1ZupYZij4ZkgJPsNKzrrWAUDvROdjUeY+JxsN+B4Vs40jP+
i26o4CSugRHGbxj530Fz6CWHQF+lcQ9yaLfDKiPNQqg/44Vp4H+mlpLQTxXDPHiWGpS/u23LLPJy
zZ0VyoKD1VqOesHFWVGhAPFbaT0Tuk+mMh5dcZeonywUPdqK0UWeLBntmaeLTNmdmrgQdJ6SMfzB
fc6N5oNdDW8Tt91+qSXjgo2/dQMoE80NbJGNJUzbaKkWv4o2hVY7iI8033Jtoj0pcBKCLm3gnmF6
VNv3NDAnGrklbXwcHwV+ytUqAznb1Tj9KZhFMP8ZrB7o4JLUPnhE/qDi1uF1Dx1uVGzDtTkuWDJh
2hQTQpR2s2q2volytbnU3nfT206GhDJdYxyVkTAduRK2s3Uas7FHmJLIZlDAcA11V+6Do/Ba6uiE
tSVb0QPr/oWbe9rSPQjoGUKSYUrneOfsozuN6+67d+SV9Mh8ZU9oFrHGc/MY/74/2sztptsRXC6r
GF/AYMiga2pxamrITuaWm30mvK+XUEK5P86cK6C7EwICgfRcwkBFv0rAOBjvXPYBqooha0VtriMH
WQIVzbTovY/3g3dS8Kjn12y9ZsAjGy5t69w7m+5cQJt8xmSTuYaOBykN0E+e8jMP+VEz3AULzv5W
1IujI03G5SpozCHyoITThYAiwIrNg/cAcOYqAzlHq77eX86ZcILuZWDVvveEaRpd8pj3Z4k8Di4u
kbv1h6WMxIzNlShjxSduKrYihmh00YoPhc1aSJqbzbNnvuAZbPe2YDEWu6m2S2fxAuy7YUkuug5X
C1cPVaiAGYx1ags8VYI9Wgpe21BVMMt1Yian2Kh0z6pMSRdXvAUIqRnCC8G3lx+ckVmuxhzEXb9F
aRHC6QazsJ0UO8t/ipsM3RLRcczf3qe2kIiEz6tsmK0ncAVrDMwUsqAGsX755p9tLWV4QpVTRrXE
IkSaMKXptNpciiLmTj/9HvObYJTYfPq2ugfbHJtabljqSbuOBkmrBEBaT1G99KKdOUAiFRm1BJzj
6RSySBvRGbcoj5rhatzJS0iRGV9NdxAkfMviyYzvKzZvjIa3ki3ofej8BlCiQ2SkG+hYLxyBGbAY
Q3cQCHww1uFfQRBjphZADmdIuW+gCezk62CFxhFTsKHVG5nVGdxMWv+dOe6hsRKnN2t7hXasNWfI
NmehhGt2K3/tWUvChnPLTFkbaKA3EodWbkd5YI0ncKAdoDBnLtUW5nLydLeB51YQpJ0cBOBMeP8+
nUDxi5TuScDfRoO1DpDLPHi6onGIrSvzDLFgfannbxYsRtkghs+RmphsEARFzGQfbTJ9LT6YnBGb
j0vrx8+ESCIVIkmK55bS9DQDWRoSoaENWcWH3gjMENpHq84IdNkE06UGonNNQEY00n+/PUM8yQLD
xhYC18Xq/sWfcRs0hF3txVgKVAUrLT3G1b4GDsL9FajBgl2ZuS4CZVfGMUyDnsfnwa4KxRoFPFbP
HbvUmzbzdRrALvZQCvFkmXWIeFLK94A5QiduIXa4mYWBQ6Wh656cotm/xcfFr+DE7dk1b3HYqHUY
aK6ZPvHgM3wSwaMmaN4z8oEIJnM8h/ZIyeD27TKL2GQTLmQC58IzWkmOD8JxJA3WsfsGH8kOrzH+
NTxCRnG0IbWRf/Ob/FTu/QfpdP9YzEVOF2955RWhmBEHbD9t3Bd5HZ8gwl6jZvMrtPKPFkiaAzjw
/FEb1vxjtxY+i5f7w16ghTecMU/ZFYBx4zFQsOiH9jE71VMRrnqOD9AbXI/f6sZ7TO0Wsn/bzIzQ
aooCaHHIn5cSb3OZXho/D0WSSC4vW86ClFnjdt4pt6Kd8Mi8on2dPd+f5NyppeyL2Gao69QC68jy
J7SM9Ej+QtvewrGd+zhlVzKo/vYDePMcwFLM6ClY2JjLEtzaGOq9FQ+VQOQB3202EFrCWeCYVRCg
ud9H285WPbXbxma3HDiMyC44EkN4KL/AKvueP8AJoZldskTRYl7rDUTWD73pboWl8sLFltz6aZSN
gZC9ByYU/DQcGFD/O8K48l3AOIMzqCaPyXshaCj6692BeYHeyKZG+1d+hlD8qetW4MHiFRDYa0jv
gXp/13/z5xgCkRvlMxeN7kWqcdj8hyXg1pzZpxH9Ylt1dcjzrJOu1dfYapG2BHGka4N9lxVXY74i
eIEis7KCmLqYnybFtVzz3rwOxGbmsOXNqjCKGmX/Ad0psi4bwYE/3j+WcxEn3QQwqsQXigpV6MEM
VpI+ar4O7UQLhM7INP/m9eowQTmXHM8MhIrhqOQSGYJK6XMMJ2uBGeB9O1q+JWmdJRnHXOP11gw1
1ZA2YAk3091STnQup3UJOa4MW9GpRd1nGFayuU29DkykjbWp8jii6uh/fHwwq9EczSlgyhcCuZk7
SdcKSi4rxC7GAa2TtxSUQ0HhW/FiuDLjwelqgdxBXMKFEpMDjQnWknTIDfyC6jA5gUp7qz5wRrtr
7cQo64XZsJOdunHfaFh4LvkM23TIjrNfgqDluUE+PXSGP9YbyK8mX4yrj9BZWzA8c2ACugDQd1kS
VwNGKy2IcJjRKoRFrlftJzGF9Vd4mjLHsc1tyVO9+F6f2zDa2IFWZMxlLGnHDU+ex53zhv9dyAAS
tcVj4ad7savAhemD/LIwvXg8JVVoemW9C6PhFMrCQsfq3M5Shg1C6U0GgWDkZEbe9D10LoFPGZSN
moT+3oVLPzPVy7JfXQch6XxQ9TSsAzphs9r3W3YbPnrIkbEbKM7YUDodtkuFubkrfwk2rgYLhKxG
NyMGa61s06/KQ7IpNqEB6PG+3bbb2syM7qCsQtPfgOio26KQtTDNmTP7L6R4TaTQzbCjaAA5ZB+Q
bH72HmQz/lBex3P7Hi2c1rnVnHbyaoKj76Udr6R4FnEd1HIQr2cI4LMl7OxkGm/cvAvi8OrzfcsR
riA54l3guwArJOGjop5VbtOGS6w6M+hFdOT+nEJLegm6dRijPPJolAK0FU9P710+pat+w33xH0qt
ucIidHBuxahgSGriWOyhx+gU3oPIgS2ynkTWlm7y9KNvLRgVDUkj1xLJny4y2StI3bbtEpplLkC+
xJBXewHx1B66H1inTieHCNmi0UAnlhWjyjRYuR0Yb7IOxWlzKb83kzO9ZFeuxsu7sAoKgoVS/5ez
K2mOlAeWv0gRgADBlaXp3e19PBdixp4BJFax8+tfMvEOfjxjIr5rH1BrqVKpKivToWdyTQ6WQ27h
w/f2sfLxJeLbbkF8FY6YDEXxznaeGqc6b7UAr+V/lohv3QIZfgqVJTx1J2+8Rqg+8v3ga7jdv//3
qyMsQgk9CqNxnP9+5eO94EQB32kHYHkCa2N91hLzS7w3AB51lc27rQdA2p/TQ+ymnuVNro04xQRy
CU8xFOQd5VQ+p3vhKa9bAcvq5GbL+bTxI0JvAcWLeXLhvdjPjjJBvmm49BtOa23zFxYPUiiAcwYV
+6NqgLP3aeYA/V9B+YfWu9DM67veyIwfiqnbG0mHLx9aM/pwMaROukkdiw5B2L14oK+o2TjlRfEQ
rTgf35+Jr/zKPMLCr4xNzjqlxgizWaJ+sfHPv3ygzt9deBSNVbZVdviuunvpdpjApXmqAv6QXIzf
QLocinO8Lw7ZDveXDCKXX9XNrNiXkIF57EVYUqeVVqQx4gEBSVNXmbQrb6JnCmWLZtB3fYjjF1LP
IEhMgtw+n+Q5xFX0/XquHsPFgrKE9X0VAvBiUN8unooAGJ7ccMrTwI/xKd5IdHy1bUi6LEmRh5xO
BdQl4Yj60i8r+1iU1qEEY8f3s1i148USVkIbBPStVVgwEqcQ9TxkR/o67FtPnKXf7Mv96EnXOKa/
cjwAlIA9bWX81p5XS2R+JUFxVM12XLxMZ/GTek2CCjq7TEH4CJ0SVBTxBL02QfK2RYm5ZmZLWL5Q
Siue5j3rhsrrIWYPPUEH2vKOqt5r1bkQD7H9WkCRlU7P3y/wV74ER3QJ/RUEai5sQITXjlDTihWn
p1CG4A9qBTEwIArtLHW+H+mrkzKPtPD5Ya93fTaPRGxsJKmd1Pypoqb3/ddnR7QMHOavLwI5LWu4
aEN8nZHfXffCGd348JfHYP7yPJ9P7hwK5qmwih7HwJ9qv/vB7rSjeGiAjxaH6R64psfmWidO+avY
fT+VL19Q84gLZztEA+NRixGHnfLSvrTX6EivyFt6hl+c+ZF49N0ECCd/ULwtLtkvc+jzmAtvAcGk
qhI9n9fvov42Lj2667gTHeL7MHPqHYT3zui43sBSrR26hU8ejU6MpoLBRr8CjaVj+AbQKn+2cqFr
Z2HhMwrOaovwFCk1O9wlUtnFdrrxwls7xIsXHliURVvUET5NCye1W8cWr3S4/37jv6rRYA+WuNvQ
jAYFwizKuWtdGzk7RCjH4tAkbnHbWvmV/78kVLbDqrdA/oxO7bBE0PAyEiDLsq3o/avnzjyBhYmr
2tQlhsTqoK/mWb/JS7X5FP3yOpu/vTBwZouEkGn+9pk9hOfutTgXO+V39HerN/nLlP08wsLQ1UgZ
47LC8k93w134qzv04OK+mc/9Q4RuYkcNBuGAQhIkWubv7zd8bb0Whq50QlcqFXNCnaL/mz52xzB1
t/QK1j6+sGg9ksoQC3zcvG+v8QvydOTt+7+9Yr5LlCKLOMQrFXy5OcxR57MapPv29yZV3Yr5LoGJ
oaEWZZrZylnLoW//nhZbFMprh39hvNxSIUVW4n/X/vA7PcWbT8vZsXxx+SzhhJDX7sGImKhn5SV+
gvodopPBr8FWfhHOZsvefNC/GmTejU/30FhPVSxBdgSEHVL4APyDJST8UG6sdqbjBCKQd7SC1K/9
sT+aW4Ou7PQST1jUZstqsO6ddVOUXhZyT3TVZar7R1rWDzJsXLMDP8b3x2rNANnCxM0a1zqbs00z
EBWkXEe2A3vEKUE+u3HJm3Jq7ptgk/J4xT6WaMFU2io3ctwS8UH3q2d2Yj+GgzhqpWNWqA6Cay4+
VXdpv7dmtbCNIGjFxS+Rg3GpTTpIcxAEWcQ122bXSeF3/VNIJkc2hjPkzGm6p+8XdO3ELDxAluuV
3o6oXeglJAN3Xf1WKtSpu8H7/vv/UvBfHcnFPY7SldWj9xzBI8A2YFc/aoFAkjd8Kk/tGbVVd/Tj
XXOMr+a+37d74iWe7elAwW0pZqy4iiWzcJ5FdgYqIvi4Rrpdp7mb5Pp0zaYXzqLIOmn3Ap/WjiWQ
0Aa6fJJj85Tf2Akgp6NxD2ziXQ3kTeEAl4ZuJ+gXezHgOECvvFin2gd552GrZrAyzyXYjxFa22U6
4hUEOUwLp1EYGwHNl31VuPWW0L6GgLQKas6ADJ/RDbwDU0XxwHY2wIvy1O8Gp3xCsIOsiXkb/kZv
w6/kruaufKlv35+hFStcAv7Kqg1ZXffqOew9FCWggty0DxF30Hz9/QBrS7dwKq0Cecgmw9KJ5rmB
YGw9vH//4bV/vggXRmISaRMsnCXfgWB3Kvk0y3FOBzvdfz/Cmn0tsVFZGTWTJg04RE9/ng7asyKc
LAhv9HUmuUGJCD3LI7BlEFvFRh35nL8IfuaIT7YS2CtX5hI91YdINvG5VEuTzCnMc5O+knzrPl65
XZZwKTF2U2Hm+Dgjlj+y4heorLw+1YLcsjwzkafJVv8LAB/HfEm82kVQQlMGPOZLdBmA/e2W7bUb
2pPNU/O82W46+70v/OESBdXmlhE3c7LCzO17A5J8ZSv3zB7+KFJc0ziClFyUQbhQyDt1HIOKJLts
sP+bJRkLbw+mNz4oPQYHxbp8hAB8aDuQQ2QbdrR2Eha+PgFJmUYsMCAR/pNC7JqgINNu9C2sBffG
4sU2mRCFzXV8vOcHI/Sy5+5Ij6qPUHxA0vx7a1q5DZcKuiRnLNJshJXZGPmNIT4qpu/AHHcYbH0L
g7SySEsqMZ6rSqboAoGgQAtN9sZk7Cj9VkZv3skvjteSMiGUdWVMHBUFQNB86D5essufxkFvtmft
u0u8ZSprw8wO71Og2Q4pJ1Cnnot+3Y45wikP6j478F24Q57DvqXu9xvyZUUGNrkUndAs2cR6ESOz
Aj4yFzeP/pKfrHOCFuI5y2a7STD5MXRKHfuNbbxdVq6DJQsCq1if1BpSDw2N0LN/tdjD97NZ2/p5
wM+rBs6uEESPCtQtcr+2PwgSBLGxYSBr/3ph271WEkh4SuRyh1dCfuTx4/d/+ktowLwFC6seRwXv
9RzF+v443FlHcYEEsg4RmxTHSnm1b+PG6qzEvUvUYlpPNiQ2MY7iykfz+Kc75scu4MH301hb+0Ws
JmOTJEqPOz7qzCDLDN+y2nPcb9UQ1lZpCVvMq440tol/D1B5UJ7Rf3Ki184FgnzuK8Gd+/00/uFL
vjDwJYIRvLuqzWb8QH7Q/DoQR+JHPjj233QPAJtA4Y48aQcWRI9pwJ/ZjRxi2xnxKLIP3/+DFR+5
RC1maWonk4aJakp6avjo1gOynq39yDJzY4i1osgSqNjrijZX52ZANpTS3XmSunOG9Byw+cbWICsG
s4QlyskQFhuwkmRfQ9p5HihzuyOg1+AmGD1xtwWRWLu6/uHvPtk9YCfAKczTadGwWLtQ50VdEQSV
7ta9tRJn0oXtd5NuxGMzwXSSxFet66BkjgYRgt72WyA7v9/4Ffv81yT6eRZkgkyZhkGa2p/fi86E
gnVyk/fZ6/cDrJjov2fWpwGMooDKNxSJz0V6TJFw7Ko/cfX8/bdX7XNh/9C0bqpRxcer8tRkd4UK
fBp55/pzCIiRGV214lhqT9m4Z+jSq8WP74f9sjYF57nEBtpFVCvwbNgZ6ah3auugQKTj4ZTt5QHo
uBMqU36LYGyfvwB8e2xeZCCethDGKwu6BP8VdIjHPkK4l5aXZvqwi9Ex+dP3M1v79nwUP21WJTU9
SQpMrNP+GubflgHxPmyZ5ny1fOHk/j12Pn18DJMoK3t8fHrsPHIqrpqf3AdqYBgOANH+f5vB4kTk
iZV1bK68lmyvEwDOyA3aQBvGsvJuWUKwUggG9nEye0m0OlRXmLxrIV2/ERatmOISc0VQwm4yC1/v
du0v3Z2cGaSunLdYRteiriWyqp3iqQBNMv5971nGLtmr6Ix1UsWBBN+ALIa2l9wzQfMXiBuZ92Tc
eM6u5ff+/f5p5wvBY7yQMHJ66ND0WQfdmT8lp8y3PCOwdmrqWO/jmW3E+2uFuyX4qp6i/w2aLOHE
mtO/5Dvr0fTQSQslEW86Ni57QlcwWkW2HuxrVbQlFmtgRAnHmfyg+ZG9VADlgSz63fSoFx4aXzmJ
3RYB1ZfIPPief67w01pqeaMkhYa1HN5B05FKT0UxOnY1Pwr0u3RHXP6CLmvMzL6IJ4GOJ1xL/tal
t3K7/rvaPw2eT6ky5DPkDNwxTtNPTlVu5RTXPr14CfJaryU3508XH2akQbVrK0u/lun6d4N/+tcC
soMD1/F8ys/aL+SacPZfm3e6yxSnPHe36pI8Y+F8SKHdirMm99APTo/Gm3YeN8qeKzf5ErRFKr1M
WgtOqTNNJxufIGPvkvQxQeMJY973jm8NQrAEb0UxXrMaJLwBc4Pu2a47Tff1jrplUB+3mv1XokRl
cT2MwNTEhYkh7LsY1Gr1mW6Y7IpjXYK2iGFWHW8K/RxPudsV0bVMS5cDZKjl0cUw6NmaNt4jKzec
Mv/+6Sxo+VQrfJjwxUT7SxoAOqwRTKBl/v79Nqwt0Xy8P30f4gJapDIQHReU7sDY41roqRjixkkb
dQN5o65F0ksuzr43GPKDNZ6cqQz3aWiCqBI5/6CIutyzjb4EnDWOzaPW4VXXFsk7syK2r4qw3qdN
lHuyZdKdBiTcUjqKqxlP59gyTL+ileK0alc5uRp3XtRaud8lKvr4SBfv6lKYTlmL3I1YbHvIRqMt
wojtYzrElduIBHw2KWGBbhptwPuC7aWgiFynsdwlQqX3IOoPX0UXaocYBvmTx+HkAmMRPg9jVTl9
Dp853U/E5rtJ2mC9TIbIzSqeelGTguRbU6yDooT6nhTQEW363AjAxzA6WV9ylM1bw1VGLQpK3ks3
jJvs0IdDtLOKTl6yAlVvTavH53ToxcnUWfloZx11kkEWP+JyagL8zQHMNG39p0WiwA+5ngUSFz5g
3DHgMMAL0z2x8hqyBIPmK4SVYMkqel8vcZcqZkHccJKZ33MZ7zSJPnUsCmiLhZ3tlLyJ9knZZWD9
t0FEFyX9aUjT7kRyw3KYAQbzoRGKO4Wt6RdWZDl2if+WjgXU5QntL9A4i3eVaPmdEmvpXm+kdjB1
UvjNUA57XrbDk44itmtXPHHVCVF8A2aHY5P1AJhxzjYO3prtzIHdp7PdtOkgjLkSr7HSjeSfsQfV
O9+iAFiznOUFMOY4WnORtm3eeWQ6er4XdtCRDcNce68tUV1dSdWpGubvP0AEG+seDHjI5xcceW0j
g/b1AkEa+f8ukNA5uMZmGERrX1P+1sh3m/8nD2kt4VqtXrC2hR7tWb+g5cdTeqQFNE/8J+gvAwJl
4dqhtwVaVhV3ZPQLtDHE79zBcCL3Wd0qgH7t4q0lTotxJqNRwwC8uht0VxmewATpxCR3ZXg1+f33
7vfrGNpaYrbUsO1COSAOKzVoEtSuUd1JvXRF+ZZS1aHslDfdxmNg5UBZS7RWZCllncMRn4ekdVTy
No6Hqb5p8loaiauQejdElse0/5QJtJY4rbDPElmnA3iSeuHb4ZmqmyQwX1ueZS/sOlFoUg0CNMjk
FB61v/kTCn9H5o679Cr36n3xlAvnkT9/v0Nfx3mgrPu/NjJlxLSaCPMwS6SvccgaoP2///Sa+S3e
fr0kONiins6pCcqsVvfy6D5Lf3z/8ZVcg7UEaZGEVaIxQASpIBOoeuRB3efgouleqkOMKjfZSPav
TGIJ1IryNFWpxDBW85D1d2MRuSk6zTcmsWIfS6DWaFK7SOt5Evfmkb9ZAfKJF/WgeuLYndK77ILn
AgHxV/ahn7ai35UdXwK4OrU2xhTlxLPeqIrXZ4x6kqNP6vspra3X/PunS8mitpKnI85TEllPY4Z7
3VK8JNM3tmPtzy/jOSaaidEeui2UdlcDWh27IezDjZfxyp9f4ofCHnlXJuziIibaOX2tnQzafBCl
ff1+cVaePtaSu05AeKGs7QqqPYXUP+ggE7/E8fKabhZWlHa3S/S6CSAYZjl4JWlHFlP1GIJr5xB3
gMFViikdHVVuV60z1bEmASI62otdktVo+ywmzUFjaOMnhpn6sbTyB70fFIixWuid3Ti0K+5piTqz
QTQTFySl54z2vRvFM9qjieQF0QjZF52+1S759SvNWsLP9AyKP0pYUSQTS/LTtMbeTQce7aJcNo91
SrKgzOyt22Nl55fUd601duqUNPRsVlW2z8Cx5ChCZw4UKavg+81fWTc238SfLKNVNc6VnOQXszXb
vQmWtoAnPXG1ZNT90lK2pLJWfMoSKyYbak4mY8ZZ55AOZzqrDnihZD+UBnKaXVxYuVPVqvEwiAiw
oCblH9/Pb23ced6f5pfneT+ylgEdFpXmI5OivhsTnUPCMzbFfVfb0XNS2fXZsscR1cym2SyUznfV
/89kWksEWaXHyphSTT0pSo8ee4Vq8jJCxytyEqOIb2oP5TCog9tIQhsS/CROTPXqjzUBau9WKi7A
jYzhly3SiNqWqDKFTOBAgeDfqcHwTlMWj6UJuYKiph+27A7tjCrFnhR1fiwk+OraDBRlIvpIsnSX
4SHYFnaG+AvBZD699JXyTmMl23O73gIZ0ZWVmn//tEd9DDcRxRU9oShHQq+dbKXzaxmxxgF1qrk3
NZ0zvzZixcIPJtQsU0EbtD0osjmbVFeeUfnu73sIEBziAtvp6Eynh5aI5lcm7NCCqG0EoLTJSPOm
J+MoIF2QQr216Ezu561Vb3HkrlnTIkgapJVqYirHcztlZusMgo++ZgzlYxgn5K6lcitd9a/m9tXp
WkRIXSmAfIWYHODI8fnOy47hLBPg/PZe6r1oHCUAZ7rivBIXiLAPJp1j7zy24MlLgsSNgr+R+46Q
4YJi0RYIbS30WZLdiSifMmb34FV2FPf39DqAd29mhr/vHdAdeN+b8z/MxxfzXnKvxRbRasIiei6m
kqBNLzNPelILyM7Y4qGYCLSwBhwhUVEXNR84TgTBme0VbXWeCsOLbOMnUTj10niEIl1jgSqAI0Xa
mYJ5vKieVToX6Bu81FVpHKHTB9YCpUCPlFkD2c21xzDv7g3WNZC1S0BYJOKT6MQPO+MQaqcejcZg
aCO/DNu/WcoSR9pjBc/WCc9I+sSJMonu8ibbE3M0HNpF3J1K+0JB1EOqiV/KyfwbhxVzq1zbwuao
xr/4/6tVm73jJwurLT2ymkYDZzeUPdwJ7TsH2+Cd4rCpsn/nhjRzJ0LGwDNFx1HeiyNLupRr/GGK
IX+ZtwO026cxu5XCtpwK1Q0dqRhudMeu0YYpGJM8BESVtWbmtzFYtZChiJFVz+2hcxPe2o1DqUBT
parVmGWY213p4/IH+0ytjY9T1WS7rI7AR8xw0Y1xDMEJkg+3tuLa4AkNeRWHkUHTkJ/BBfIQpiPZ
2/jUG7T5ZinN2P7RiUkJisnQAgZV1shBPCD/GGlUQSdIU94jaQN3XeIAIDoAcbSXY/h8R6a+VHyZ
qsNDLCARCSUTtGNysKYPo7BZkMR1+wqUoK75HCLp+wb/hbglzds/uDqJ8MspSqCkiSrYKwQLunOj
Q7C7MnR5C2v1NJACZy1Rbceya7EvBs3YZ1OeOgaYx4AK7PUcbMtWXXoVhN6visrYfSQh6Uhy/HHY
t3YfK0RmzqQWxVlqeRqUqq4EoMEGgZxM0VlfGANUPfMK/jCzIScCkNEuknn2UBZR+zDi5dQ6Rh+2
V52kwHuBYgmpu97I46u0dSStaD60DodSxVuVpsOp5Wrkk7HqoeA5tF7PmXWyIc77RmmIFuiJmaAu
Dw30jZdA3vQ4Qzq0zFwcpjclBO68L+wKaT9wmuujvCVSv7PrAeL1Vqo7o9ClG+n03OnQa5/yBmSN
qQnQMeO5S0zNcmhvX9Ii7F2adMbZFL0G4nwurPeZNQJ0YUSRp7ZTQAtlkkx/YzaJwPYJWc8HW7IP
3Sh/JlqGzqRc2k5I8tEdQmE7WV79IrUpOzTkQAAr6VHlscviptv1eBrMOPfAIBI7nZYBa1TZ+aFF
EmI/QA+lcliXDDudccvlvP4QObGPiWnY0D8DmTSNYhqouGP8Cu05ztDWWaBgJ9/CVug3hShgyFJF
5kQhUH8xvfYNA0inf6yrNnWJYV/KPv2oDXbV+DDe4rqE3pnI9GPXKm95PmmuPlc4jIQP+7ExPkYa
Ifhj1Z2qdFCqgLKbQwyuPsgqVt2Od7MbJD+paZSHalSYJ037Xk1gdnXGhNuO/HcqyluUVIo3NlQ5
FD1A5bmZ1js9VcudPuPMqVlfywpa4WCGRG93rb5XFW/9sMB9mdrjpVDsH0pVDNj7Qj90rXoPJZOP
nNNjksLVlfH017B60MfRbD8YbHKUMsz3pDRfJjLRw9BU4KFJG8WZIvRANDIGuzljwk+xZKhD0Zd6
Qs9CV8eJ10XtLQqLq0qSEm4S/oSX4a+qr0aHKpnc2Vwp3ZiHFd7w01suh9KzSbmP1O6eNszaIdEM
rHClN11A7f5ahvKRxN2LTvXBtXpxC80UPHst57/A3ob+VFvcmKm+jCx8FCR5NPlYun1IYz/Fbrpj
R8dAJHp8KY0s84nRWYe0GI6IS6hTAjB2GDUVHLWaPNpTo+/S0NAPIx6de1MUxJ9o1LuZBYZNGQ3t
OwPk9G4kAkRLqore1Qx352uudoobatGvNKyqExtpfGmF9StN0CnexvQIYXVxLQQzLnlSE1dETOwM
qsS7UjMemBklj10Yw5OXIvREYp3iuP0dh+lLOoU/bChWeWoT35heh9fBjquT3nfQ+sT6nCo+nw+l
6oKqNRTIB8robhoi9lqG8UmO/T6P4dP1hIzPELhCmlklePdI8mSm5ZsWjihDh8nP3lJek6yYXlR1
Er/bLBn2qizPDalLSH6MFkxMb3DYUllSn5sJ2u2t9KGwI8Uppo4dh1BBh+nU4zpOoPDqUK2NnXGy
do2E/FWGcDShfXOzekscOMmh0N5qrxGRxWkaVeNXkkeMOBICFU7CAdpUWHYSLWW43EEOokGeLh69
agLRZmH+irq0cysGjns+PrZGs5e1Av5T4YYV0MYidOmgjrscFRPHCG24AcanR5WHrVe39uiDpzza
ZdXwOENT3bzTj/rUnbje7bSecrfvi9JPGc6pXj+DI6UJclZLt7RzHMWc+QMH6QPrL5Ee7YtU8Yxq
io6mrM13K+0HAIM1+GzJobgVVm6WFG3pFHmD26khgdlnErMc/uZGIaHhNpW+HI07xtJ7xbQ4rtjR
47Hp9V3l1TXqennt5sno0rq5SyYLJR5zAvsiKjhHXQJFa06uLvhdGhfnqBnOCSyEqXiaML3/kbTI
Iw6k2ose6gRJpKPts6/QKyLLH5KMIeRAExSDBlDPl9IpUu0KQHr90nVsZg2Kmn0dhvRVWOSilSPY
D6npt2DpnUb0JHGgCKERvosL5otscPoBVokbWMT8gimfZEqh+kN7J0mjK07GWzEoIOYLyz38wpMg
YAbj0IEQpnoqqvxEovrYVfCYVv4yB3OpGe1CWx/8uFfyIFNCdEAlKkJDFvpyYAVKL2JXIbVYyC6Q
tIFhWbp540M/+YiPTlgXGqRc7hJS+lpqH0mX7qGn6QOT6lttckMN51jg4CR17o+mcTQisDhP0VXm
/XVMQB0bKZ4yJNSP4nbPJXrswf7pyETtPapol5L2A3iJY9MpGjI4HasVJ6y5AG1DWF3LIQTjE6Tn
XOSRDqkFvKut3mnIazgkmoKuSkCpY0K5Pd5nNdiySwnNhPoQlpYDduKgruS/6tPO6uzraIvG4yzc
ZRZcUJ8m016Ph7uoj2qfttlNN6dbBTmSySmoKJ1xMF7Q6mu4VVv/Hqcqv4quR5NTa5aRwxUSuTZw
5J1j6dZZaXnlIoqIUZtCI1SSptJpW3U8GaIBXkMjKM9Y42NeF9KJ+8ZGmdbQvRln/cMedJDfUgt3
fsF5oAzhgSSx31ljFQy9nnnQ9T3lROyhQzB6TIgUy0MBAEdteX6+VV5sE/hImDyfahqwyrxXG+2B
2aFXZjmIbozpWLEi3rVzG2vYtT9YNb7hMZ5AnFK2bt4nlwzEykWX+igiJs+4U0AnxzFQJOvJ0cte
gN+yu08i8TiRXEAtuw+ZQ1V9P5no9gTOod4pAqbKGhuEdOWIUA4qapfQSEFELuvml5aa9i7OoVmQ
wB9oEdj1tVBziSoQtvCsfoYc+/BcTVOQhsMuIkr6RnTSBgYSS25cKaoLUTYQA3U6ABodvCEtZHUT
KsBKkWa81zWk06gZsK471H3+GurskpBoL8cJk+jQs2/YPN7HDMVIHDc/K+tdFYbkmOT5AY8YNRCW
OlzDRn2M+/hKcxPQ/YJXh1IPQzy4ue5aRMJSGIojeCppsvHTWlOPnLTsw9DQDddqtN634XTocgsx
WbRXs+w2DbxzsjIDPgjXtDlCNTBsYnjv0ddj86UI6Z1lDplrAz8qrPJlNE13KPV3mhnvUY+KfhmP
uduqiANlnyMLYIXcMVl8z+PpSc/T3ahxH4pP9cFoarRYRXaHiBrhj5XkPyecQZFHJIiNGswtVOn9
QasHX5p95BlUzfyiz6iXjwn3ucpQPH0FUu69m6aL0vVX2bVeLrJdalfAfoj2XYn5MR3DKwnL05QW
FxWTtWvVr/nwEKpQCsK74dEgduLGI+6EKcZFKl2lMf6OBa0ukal7YRyO3hjRBorJYPIYkgN4KclB
Ce30gFeQfqDo88g5BLjrNlO8CCH0hbZp5DWq/DAG9FK2mse5sSt4pPlEMR7GkvhF3YwOk3n5WFi1
cSN26YWmcY1LhIYR0vXoIYGeLpok8t7toH6My1erTqKpUbnvcT9GXTlnXG50Ik/6FAeh0rtjW/qT
NP1w7HxrrBFiVYmjmT3CvkL3RokOy9o8WtJ40knDD7E0n/RUO2ONUjieNhC57cUD9zKW+Qm1d1MF
ZYex95uicRs88vDaGhyV9jXQkADe2SyCTKwxOBBnc1XBg6nBn8UuPiDXDAeidAgF+9+yzNk+QV3d
YXVIjwyJQsAl0F6XgTrtinj7Ti9KVyb1iWbiXpL+bOe0cYspDybVfk+05m9H6oAlmmO07IgX618r
z/7ABUFdmFc/piJtgngkN3Vgz60CYHvUFzu76TzoUHpZS908ilz0V3hGDXVEm7hTo/q0gw5xFH9E
dngBPhalfehhR42JlywDA309Xcu4/G0SfBePyjuumMBdqXynU+toiUY4EdVbL9RALFOCr1KU+h9W
Y/qDPpIjGXkwZOyj1quXTFRHmRpvHUuvVgJVkIiWjqV2fidqhO81wqq2uuN4fI0TCDk6pA/SGr0l
rR271Kr3rKe+SNRXHQ1TCNqAbKPRtCOWHIMRHSO7AklXNxHxnRzzxCtYTQ9WbP6mgzYAGgcohakh
L1LYD7osNEgv6Lo3xPFNKNOVWcZFNdVL34DzP8pNTC5v/FDFK8s21GMJRAklsnTKVL9pIkKlkyMI
xWVZaD9Lo7+QQVwyWt73XY4qnOLm42+Jc5E19D7u/mQUkGyAMyn92STvaES4z9VfRviHhN3klHg+
2Qo5aBUaEvM/bWfd5SR8KWT2wdMSdQAB3Tue3EWmmgI9OIIcIy7gWhSIt/4PZ1+2JDeOZfkrbfnO
ahAkSLCtqx64+e6xRyj0QosMhbiDJAgQJL5+jmuqu6Y0M1ZjY5bmqZAv8uAC3HvuWWb6uEzTltKx
KHCJMHS8vMUcljsb2GrhHgt9Undzl8ihSX0vhPOXqcZkoNEJuk/E9/mWHq0AK2C2vne/cmvvNKCT
R/+2x0/99xado3CnbBJuZgnZVQ4QkI48gGOD1h4xT4rHGqVLjOL3GnY/gGe+1iO58G1NV6/+Qe38
UPdAacY5VSuGiXL7MQrwlweV9XVwz9oQ85S13bXo24oIsdSbq47GI0dYN4Bd3gd7sZB0Lbo0VFNO
I6ziqswAfQPORbtH2jt/8vbrPO18EcIMd4t2QVuhoUF5VxMsdV7Xst26KQNaNK5zao52aeK2sbHl
s0oWKXeDeA0NiELlo7GluDQcNzAByIbL5K4mw6Vq26wkRe7BvSlGSm+ycbSvAxxI3XWIi0nsxIhi
yHlBNbtXLmvT0XuEly4Y+G6btXr74RYr6q0gW1j9fZPFhynRKq8wHPHsjnU/QvxPOF7COu8dGx16
2bL/7hX6R6/Zu7T6NYi8VxDwE8+hzwJc7LSR+hgUAK+G6QE+NqYcE7+o7spmux9UETuBJomrUHZV
Fe4fgXVleg2wVw/eT+k3L7TiT6Sv4kaJtBlfl/Kx6Zefvvw265d5pGARv5nonjU12sNv2/KjZSpe
JfJ56bOUiG3lkAWDjjFuDxoulPVLU1bxNPBkROO/VVG+WTBclf6qrPdZ1vxixAfsk44bumu+/IDE
9+qOMmVbdQlp9zGgp0NoXXhuN3FdIf2CEp3/aaGVzEtjTj7Ol9lgKehf25L2aYh+fgIYNMtTHYR7
16fInvT/LL2fNth3i3oe2pda0G8yHDCiADRGJ3wgTRWHFdocpQzvJ+TRix5uyADTd9JtEyzeh0DB
JG+AHKva+/TLCY6hxzIkjYPzpRGmNwB+d+8GmXvuTpDlWutAHFa7peWiPKxhIN7CWnGpymyw12F7
nOnFwE9AQhqOk1BWIBurI9LXkwnG3fNPp3ge6EMxihRuK2kJq91mOM3GPwwLvmMH4tn8HNZ+4vUq
a+lX0Np9aZwYn1/i4qviQqJ0Y/e333KJLg5a+Y08IeE0XTq+l/JnuEjYuaLG5EiJZYufmHW54+gI
NVUnDhZtNX74zSRjuBQfKA8OZbClJlQ7r0XOBCCZfvyc5jZhlP2UQbCDrfm+juiOeW8+AuyqQqE+
XVPrmwxNKxsh22m6pNtgnGnah4gvR9kzbI3uBhYZYOjmUGN62fdDTkNcwAG8cLCMgU6HvrZDdCQD
pNZ4u5mb0yznJ73NsaxWmPyuzr6g6kDD8GMB8IclJV9NeF0YLufOxg66tnFFDCawGOO/ux2ciw3I
MOG3uv4c/CIjHnse4PQzyh/oSXDzmqToguMsi7cAOmNlocQGsr8658Jxv7kKraZ8XfuPIawvFGkl
1RakynspRlxGBQ4+qVB+18PTFCKHp49QkWL57NS5nOjrVm/fxzb3kMM6Tjm8ETPlH51p+NYUVOce
mvZSFQCiGS485hVJr91dX4K2WjwsCvbpZOUkDnT1CnwatA6fJVuJGXnfX4emCxPhMIw03SATi8Il
UAXL2eIIHjE1wERsXWK5yVSTDa46+qiqL6ohY2Zl9SpwsRRw4Y6jVcHp3lsOAe6gRtu04nNibRFr
4H4gFQRAoZYehz7U8dSBulR0iGdwr6a/ZTPVmW86wOhT7M0w7KmHjBQq586UUsROUTukK85nBdEh
D+4DCiYhimCrb3bROes5LIq4h9Mt8oAXQFjNg+OMUC2cASk2Ysi2Agbyuge4oeOBoU73yK5tw70o
PxAvvwvXNhvYfdiPSVeQhLhfq9dcgqjeTWLcIzTyJRA7hCpeTL1mAJtTvz0zsiSF3s0lvTgFrgqp
En/5bILoPuqObf26sg/0tUAOxIU5EjVvJTrIQPqkNnNaTUhdRfgk64Mxb3pYU4VY9LDwzTU4mSWZ
drSoLwM9Vu2Psbg0UBhYUZf7Wd2H3AVf/TCGc8ppl7j9/VzdFbjJZ/A6YYA86hjeCzEfLHht2K/M
/BnVzecqthcs/u+jwYkLo59Ejk8rgSxu0bGncKe3qFm4/Gg9eFXhcGMemEQu2mElyQtaqD4FaQdR
a15/CgEG4ozWOqXuCCi/fI98L6kH+dr6eXODYprqhyNqABMgOzTTq6PvtICXviwYnNeaK/hXlxUs
o6RSaP7KQx11cPP74TL0rO70OhI3U50TxGXpZMrZjqW/Iu3KQzHfDvLkFO28X8YfdbMdERqTtZ64
Iq0wqYv6ofdbBGYgcbUQ3hPIpu9Vh8k1Qd7m0LI0AKFp5sjlYsFyoW1wHoUpD0LCTG0xPt/7Lnln
vp2ydhBvvC8dzD8f9fYG3+7MZ202aRIAgzAIV1puwcEDWiBMiaukIQ9uqD+IJp/FMLxPKPBjzsTz
aoz/SEkEScj9Mh0XH/uJ5ruwPWxosqfuWACnL25ZDsAkpz0d1yQMnql9sri/Cc045NVOIXalgiNU
KUi8mSDHVf7iIjdgjVErokAKW5fkbTTTb2XPomHPte/QvLWWscNC0bYmEfJU4RdX1/xnP+pAnVFc
L3fTHJr7rV5ATQkr1r3xdqo+at8BzFIL5cV0RntStM6Yc6voe7SS+6l0nLfQq7wXQTaiYh7WxQBM
Gkh6OQua/YsR5v952v27pQaaQjUigHQ9r/J5Wi5EPtT8XxAb/y88pN/tMoiyLWJnZu9csvIolH0G
W+X1/+9b/8ag0nPZdEgPhdwBaA3SFCYvto2Nkn4g4n/Odv/9c/2P8gvqiG4rBzH/7T/x8+cwbrIu
K/Xbj3+71J9ymIef6j9vb/vvl/3zm/72PPT47/eX/NM78MF//4fTD/XxTz9kQtUKldaX3B6/Zt2p
X5+Or3h75f/rk//29etTnrfx669/fA5aqNunlRij/vH3pw4//voHvYl1//1//fy/P3n96PG+Zy3b
/guYvfr439/29TGrv/4RBH8JuA/md8DwGPyik5iv2zOM/sX3UaxB5cNd7rEbxVQMEMf/9Q+f/iWE
mQXYDpx5zGU3e9N50LenPPYXFzd8RLzII0HgQ03xX1/vn87QP87YvwlggQPujfmvf/wStf1jsIx6
znd5EEY+w0e53P9dtgvfOGMIgPJsQ8mTzhvKI0vrPgmbyrkrGpGjkr9Q4Tr7jTsYJGEQe3blgiEC
+OzwsnTy2Ru3PJQ9T8kSwLyfQi7Q6erHRKnzL4h0v9SPv3/biOJ4BiHD8vi7nnXkVmhkwUZZwAq+
c+AtkWKBwTzVndN+ou6O9uX7wgy4MBSxKCtGaGcXu09QsDaRMzAt1H1rwohpgbXVL9PWAZaZ+ubs
6nrMQXl/bqIxeGn8tk98Fds1RbfZ75chum8i+IqQpS//BZ38l7/DP/1SAfeg/iDEc29C8N/1cy0n
G9ejQeWtNeInjFoUoie77yUygXbN5skz5llobBBXkYy0xpARmOutyqnfVoyygc4tKCPGmZrDOqIi
MsV88ov2o/EsNp2yp9eqAyd+FO0Wm1aLPUQrKLz4Ft0HtfMGRxZ9bChFubyuJ6Zs4kRqzKOqAusB
3sADvpJP9+gX8m0dlhNo0VuiRY3YPLtGe9IHx6hps7B22bO025IuxYReeAzHEyotN9z0lVI4PXT+
8K+4JOFvGl3wAUKCG4T5zKUsIO7vKuqxJ4srI4pYxBVjam+uZgy5ASGWqFtmgkoKDLXy2iMlIfPC
sXoqZDQmW9jzb1R4750Ztq+GYUdfOolWn+kzD1CMs/Ds9p3GKAJHDLZ1sV9ufUa4yUsXLIOQOk8l
mtKkyBa/jdLIE+ih9HyzFPO1/zpjWJaGC8DxKSrRjzjFSVFQKxmGinGryyNx+Xz0zPLS6jUDywVm
PxRakYGguybL+F7z27+9Hzi0LroLOXop02dlMYaH/vZ3DGCfUMocm/kYdDC80MLcO+Ew5otgXaqr
khwjVNw3LnYmWi1jNZnXbbJgcm5rhtRakQ/enDW6s6eloxC6TgEi7bufIaJ3YrDkaMrYChudpZz3
jr5dR0oDdWVfQdXKWEwYz7IqlCnZLsxEKBLqUzE9kjE0sVvbCeOf4Wv08MGlDoEfR5ZkAV0uQcBg
cFKZ75M3IkWC4xhusxcemx7Bc0495GhZQVHm0y2SRYDZxk6i0j/9an5gIJgN0YD5Pfd3FLBcJHAP
c4s2ToSPVqHehzTJz8Bxg+WAO80Jbf0R9ZGd9oP1Ef8rKAQh/hr3rDBng8G7504abNj5iGs9twtd
E2co7hmhgHoXoOZ8IhGkRyFJ/XrYFYV+YpAyHZwSQ3bVPkdNiUA3lcwjaRKImOYYc+Q9ds0bWIgp
4ITatxVepurpvWzQ9QFvzrzA0bEhs5/6zeADeXbLBEjA+hDWDjsAGjvytTyCSFQ/0BbcwtHFEJcr
Z7m2lcUibUkMt114tjukzhbCnhjHkKTsnNdt3bykdAGMYHj/Nm8CAJDs70EHPYG5iYmuH0y5qJdH
OZSncESAN1YQeXbEYVaAdVtzY5+xxeyq0AQxI8w5zkDQPbajq5TnmqPlBK3lcZ5DzNE4F7nq64Nd
3RrkLG/Xe2pJ9I3rgQCb4NhVVZtQJBUlVb8AT1zhBRVp/b1gBNdmOZOjCasGgrXpALpgeBGkfO8t
9E6TqpurHfoCc8QmXaAr2RXrOscEVuhXVZcjoLetwbosmxYkEZtoXnY5ncCwRvNdo3uCrNB6ub8M
wI0bjS2Bgw6Jz9/pGrCq9cNMsiJIxwgu4bwcTk2/tsd2RFRL7WvQg417kETu1S+MR3bDvoRwycOz
rX8d1nDKAFw+h17xNkqPXw3D+oAheI/SFlxYvy+WRNVQxkUcl4frTPWBlsMn5NnrdR4D0DYNf9Le
rPeF8t4i49kTFa9TqIe0UxCkdRNmKgPFPJiakQFJ91xEh2I+syGGECq9+p4uPUuGHmBg0FdITgJt
BiZUO0KDS+/O93LwvmsVvEBg12Wyqrp9PeErNgyYdb9AQobZ3bdOE3VuJ2Set2fMQZudXrpyV26Y
v86YAoZFUWP44bEcfQ7iVhySOyPbUm/QqByjKONKwmHW7UKwRLYysZEFd1tHMhdBhAYEwZLoJixA
IOcEmuaCPtJ932in4mCo95CBIT3UX1+GFdYKoJDhNFuG9m765BGp4tHx8a84TeKH4faOju0DjApw
QXm17TloCvGA70P8Rt1j0uQfiQR8j9XdnMJuO6Pekrk7diWww/knmhwMCMZ5v8GCfS8KaZIoxKe7
Q1BffQHGwWB7JF0EglxFKMYkqqGpRMP9sQKUmiq8gII09+osbjxEGhWSdLfLuKqfbQfXJKcSK7YK
ZnZji0EGGETiRkXujjgZACVNP+42v82aungJlsIcPB/S4B4Ewlugd9ZXFnGiTi9AwtrEubo9zJUH
R5DW27vWmPNKfHIM6Agor/wMXLe4eHMJc06PxYU18lRYjRF16ARpHdKXFsSnh6Fb3Xuvq/4MbYA5
VN+iT52qMHfq0ssb4dTfajZlHvcvxPPY/ep5wx11OdDFKKpjLu3wsEgAPBtrYZiLRfta3pg/ftlC
ViLYCDOUoIice3+GLIrR9TxvJb/oyP+mgKjsmcFHotH9x8MGDLkRU5BXPs50gclWEmn/5xY5/rOL
ZjDzZdXklbT+swXN+2DlgoUYvIWDWnENqK1crqZhDwGT43PnzjcuIitOE+AbAFEigSDW3W3iVPcl
gi0c0medi8FOC3+VjIElmMywjIHJL26TtZswiOHTdvQDeShRHl7kzM9idD9LD/bl5Va+MiqgGsSo
eICpf7oQwHay/MB1Jk7NgTi4k9porZKQBJ/z4MDYbpq/62lXz4GHIQD7JEAI8lZ307H06HT89adf
D0sN/g2WwRfG+HgMexmQjFYuFnHS7CEuTEA8r/drw6P9qBhWeF7VqO2mNvOi2nvjpXowCOt66136
Eg3DUdqoOnbjaPKqq18jv3hnpl/2HAUK4yo4/nroKwB/Q7WwpAa8nOlpsmlE5mLfqGp4WybkkDuq
vBPNMr+40TGcOgRqVHpLoWf1QM3I1hFF0VKgJEURmq2aVelgxAQqpisyO90gLpojLzsmYmou4FDC
iUVvfo6krSkBsas6LzcliWYvU08u4U2fC2YWTac+aFIHI61ibLpzFGR22fhpvT300SqScVoRr9uV
/WWetwOKiOK0WA2u/e2+nPHXygpMQNH3o2rdkOhlz808fBDfjrk0Y4TbMDjZYEb4qotQP2sYXC/L
+r2qyzpp6mrLZdiEiY96CTjiZvNC46xWsgFlgU33UOyaxHVbWJgvXeos0ZkWXZtA9s33tQvrMge8
j73Dkh5zs3ikyHsIiJbp3FrIMLCYubyu474LkMDV9DRpZhw9+CGamz4jio3k6YCoj8Sx7Ab6rRnK
vmff1Qepy34fuLw/9RNQxbB7ZyAXoro3f7Zz6SHIqNAZFxYheVXxw7bbz9KEzX72FrhsLtuPtSZj
5g1VGBdtUCY+KY8aneUFaBImN6hqElA44V8TDqcCyW/X0F0xTKy9Gwmo46fQVFhZ5xIzMOBkYQSq
pCHYUYPFh6+4o3Zw28v7rZ/ug8IZ8o4t/VWsvbszpRDntRv7gzPX6oglzNlBnrQTdiDJJppyXyrM
OeiqM5Bh73EIZQx2LmoOS57Q6Zhj72oMPQ07sDE49l3RwpH0SzagrSgfw9sNfc/KKKK9eH1pKK7A
1ZtA7TQvQ9Whr3NXmXAE2V2jpkgWHn6spPQfbC3ffRDXupW/fC9tV+6R3fMaUuZfAcqDM6N8JGeI
8rMHQT3rSyjVuxCJTmjWi7SqF1BXNnHYOnBTOAd5Y+TD/EPxB4sBZwWj4csYrujAilepoZ6XUIhC
Tr53yY1F17a5CRnu1UkmYXhbumEdWUh2iUJS7duA6pNYAywAqwE5yGMVdqVN5QZkrWjGDImP/s+2
BCorIn2H4f8I4znsZqJG+JgAZ4bz7mH2r/2Ic7MuBuFrgXnByrhAQ5GhW2W4yZw4RHZa6i683ikA
iTmZMfcxnpJ7Ug4PCGzc+aFAh19FGMdIddmMJscenBTctEQDdqZ3AQz9sqlZwAWJ6A9iVZhhWUVp
0i5rxhfLs6oAK1aOqEaKynTx5m/9WbdQao4bDmokr2YNYZJJsZHdpke2XBJ8ex/rA/gJ43CYmqDF
dCYD8YPH7piZm3XjKDhMryu0N03lP4+R7HairO4hoG8x1QqiZNUS0yGfnhpldO5KjTVqld4d6Gs7
27C3menuZSu8+1pRVKUat2dQ7wxx0DKEazyjxsIyJ3yo3NGRRf2hciSIJrr/Xm7jtwhngk1/bgO/
sGEqUmpAdR7n+9I1XUJxeFPa9vzMArQ8UhUiN77nX7bbg4VoAE2Tg994cLGCRmG6UowSwh5QBOkH
UB+Lcm9aDAHDzkz3vx4KB5oD7ER3tyKpvxn3eqCtoBN/KAdnusxWn3oMJwJ4FXfAIDa2faFRfZzt
qu7AXnNfhql5MaSv7zqOtLBqUOzUEv9Oge9xv/YaaSc1ZA713Vb5/BkuCO4pkh5aPB9Dx95x/1zR
7Pjwbn1XpuJZN5K3IcAtzvnArx4aydREIvo+SZ2Foxv+aFT/M1RN9eI6G/rizcNi2t2a2GVy70kL
ogemOs2nX7OMLnt/mdadwj6RtD4WbymbU8iXBTtd1CSCRqC3wxENMXd9lanSQ8e13lw2Jnmawn47
Lnz5KCj8I8JoZFml2im2PfyYpwX5oZhFYxleirvF7z7gb1yDrlEoqc+Nvp96TP9RCUcHLsL65Dbg
IjuB5enCYCah5mh79sisdwWmDx2qmXSxAp4bjlzT2S4iUx718nXzg+fWsmbflN2X4u63EpDRWw+r
kaw2WPHZpuecUlPuHQEOWMP4m1mWKDeYpeaYkO2qoVBPvgv57RyIBQwkuh6xc1fxPBfb3RrW6aoh
rNPQZOxDEDZyHaEVwIC7AcF9K755prjDWVkRWQmrs24NcbxYEO1nM3zb7H01DOo5WuvoOnloIHtd
5g1bX8KxRJFD6z2SknbB2skENAKROsY8mcWupx5zoKlq59dg2Zt6iHYVb7t8ECbc62CDQyD7HjRu
8NYtML3k8FfIhVjtjQUUXfoi+iKzvCjp2kfjh8796OrXrbni3DhvAwfc4W9RtQ/7GpI9ywnmb2i0
1Tw+bVMLn6jaVCmO3dkBK/rFk2BSgivk5H40lZhJ++StCsCFbPvhtCwzSYPwPAHOyAs7wY28ZCRW
AYMf3xJc68mj974DQpIgzgesUbzHzYx3gTZ92mDUnNcoDByIMaA7i8t5rl/BkD0iDc2FI0lBv7MC
Uyzajp89p7C8GEcLbEG3iWJbmKz9qPIGsN+zv4TANToEBUclhlJgDbZJ77lNqppJJO2NWG0LSV+b
1r7YWYV34Ke/FiZENO9M/sSG4qSljyk3xxD+BRKKOZmxsx+Q5eBlm8NcVOg3vpICO71vA/sCBee2
hhCQlIG5usU2PPYlOehmJ2YevQSIc3tysEf3esFPBsnbS1RmPsRRuq/Ei5qUvoQ9Bpsuwr/fdOG1
+6LmTQZIqn2rOyzFU7hNh1/PeoT8qCx3rr+e3EJIHpzmVeDG176nzr7DzqCPrq/LxNTFbARhvaE1
r+BNtccxdC1QPvy4TsG0I+BWZuoNLd72VhQu2BGUctSii0XhSvbgn3dPHhmqR9c1l1+v8oqxBg+2
x+Wga/vWdnwD/dl0h19vmr3hGbYzDEtKb545SHa/XhXpiUO/xZpkCfwbjdF7NXz9U0zIHF7G8dU3
86vBEIoTMMVNs9BMbHaPuVqTNArkBdAZUspGMB1qChHAOL2soSp2kY8x5bagqh01bmYfIElN71Bl
AvSrHJApodWINSFrSoKCZiF4/7FXoFTAyKuNAZEVh42DtzkApW3CO4KM8LWm95bAqQdZbti4qYpi
pwNjpQC/MF94rJg3gMoyOTnvQG4QDSax6LpiU9BcMaYSmB6AwmAHm2CCdhxmgioTnGO8agXNLRjc
hLnGYnRujrTlYO3VC8g8G5aaOnRPykaxlW17Hfl06cPgFVZZ5W5ZboT5UTqZhvm3apC9G0YgjCBa
GshP7d1v8qbOYhx1vl+DDAAaXzChoKGyvWiKUgD9z3iPSLzvFp4MiSmHl0qgPGxxSsHRieBsfjuF
g/XsZQZhOSmGM2nm98ovQWqayXcd4tLm4AClSkpkc64FbG1w522bN8dAYpfcA8wMuq+Tl7M+dI11
4/boImAqCSUtTkH15ajgB5mmJZHaFjd10oeVN70FZsLcDoemKAtATnK/NSU5eVXbHxGsnN2ko/vR
9lPaaFipCZTpkQYbQUYQGeQRl4hWlt0DXUHMdSEKV8EUb/Wl4gGc7LWDlHndlicHrnrNVoMuaiNs
FVSieHA/eky/E1/fPFYD1AfRDIYTxGcJryJwDzzstkXVgTMEIodj7XMDaUimZfkKHOSBVXJAmnQB
KiH4HSsQOY4rHXun40BjAhZaP/ROrgkM2+uuvba+C0QCjE/wx7AubQzykvI7pF3vc2eSEWfdQYUJ
sDS4E5jQJKiYbSwEn8+2BbeCix0yYN3Hm6WQYEVz1lOpwIav1XNNnXuu3t2p9k7tumVqwWR6qRrv
ZC16NtEPadt3fa6K4BtdsY6IAum0NliiXUsltOfgzWSCT/vRYR8AOhFQU7rpMNJxN/QVOEWyHVAx
tWNWBvVX2Y0OyF3qUgH+ycB8xdBig3oK+9Qg3KPXomRYPeDEWHHUxatsDpqZPIHMDLY4pMaJ3HoS
Q1uqDpBImWSQEokVKpXgr1oR3BI5miYfCbp7TMGOHbSQKRVNWjMMo0tFn6BY4anTeBfZKpwu1kLf
ZkgBHSQ0ZSuIyLLkFjMisJm6PoDSyQV5oB7d54GHyw3nvlOVWWN4a2NpCUYLSNw7+Wr9Alp1dQSd
cjfiuxGQbB3Ix8EDxXjc5uAExtcJ4S8Q0oXdn1EYvpSuO+7KyH5XKMyAaLG+KXLXfWmoW+1BBVZJ
GwknRdWIjcTUHYpBH9mj2MGQEHkuuZhiooDRDoUT7Y0IIbMaMIkDgbwoUoCn2NAayMjbejwbpPlB
54X2FcT8uPM7ED/wRacatgs1Po/Tqj46aPsa7+A69NiAx8Qd3PUboNhkLMpv0bKxbPUEBh7hisLF
Xfce9D6W+us+sApXtYNsTs+BdgvZSkauR46ZbuzDHASr6iluyWrOvENJje1jSTt32Stf9vtxCzAN
gBsHdrKhjsUcqrMWID5HBscOeAQNl/FopEHmI0hX0OipI2a0dyyK2h3oVuWpaOx2BEI5eZ04hY4F
Xx4rZjeD4rrp5cWZWgKWvvPaAUg8W8pxO20NQbfDXz3RORnZqr3j3TEgDofBReNQAXR5hvdFzObi
Lip0f41M/wgvTxBzRpBr8G2/j1geMhOuw2GRoK/Y7WWEBA5kzjke3FLmPaM51S3JqttfsUbfKBNN
gs08KsPi8VcN5AqcoaIwT4iavvEBl4emBSe1x3ThOKDMMPXYPa4q2BIxRyeCzA+0bmiD2Oh+uOHS
JcJV/Q6n6ui6A6j3nsqrAvOw0sd0kATeny6g2kRWLoFicygOk4WwXlo0zDS4WZlxevBaeb+K4RzA
ZDVfRz0egikAEOwZGddqXpIO5XGMjK2vHpWLWVqTyQgVoXnhBexE1sbSi97QAQYFcKBpA51y9MPv
DgSoV2fBb04E/PLG9RXFk7wLEAaV8hDVhGmZc4H56tui/bNvoiX1XDDkViiapxIENC02uZd+/7U6
7rWEpBV2dCSvBXDlIWRgziKyUUpEIou0CM10V4Botq1qTD0zfVZy2hm/ASFoBNrMsQwnExQkywyB
byTkxUJFAysCRL4ocNt6SMxdIRAcpGHEXOhPxsoBIjI9J2TGGEIr7R035l0YCfojWN87MYHyMnZd
kcE/MSfO+lgzENsaZXdla58wQ8JmOIzBaeuxp66Beardip8AU5tsGe2eaf9QS2j8JDbek+8vKAK4
uXCGSQ56NZv5PsZAmEm51RSeaQQBS931Tys8w7Kl/7ZQl9wZ0Z064aaQ0EMypX14r0LPPo9Cp647
Q4yyEuRTuCPfNT3ITLYAe8b1sNmXYtjAH7JtBkXj8gRuI2xvfXPzNITHrgbztQEGa/mV9hBAOBTU
8LDHTmJnjH+hKEO7vAI7GwiMeYKjLKCm16Wf/A+izmw5UiXZol+EGQQQwGsm5DxoVkkvWI3MQwDB
9PV35bFr1i/Zp9Wnq6RUEuG+fe/lSay90JtXNumMlGlmQR0yy6giDrFpGhfHEQcRTOqakbtphJWo
/SMWs83czuMBrM0tCQaiSZZOwiQua4Bo5lNZiYm4puCYpUl0M4IJ7OUgTNklmPlW52+l6j+j9N9Y
aovMZjW/BzJUrZioICSRlYVxZUCOFwIlIj2urX3lGG+dnX4kydTu+hmdy3DSbVa1CPKkm/HNFmgZ
jRGSx5720rnJDuOfL/EBBC5KkXxTQLsuVEDWrh3RZ4xJNRsbGe4sfEXVlO7LrFq+AtXvpswPy8XW
rwkIsbjp1Xby6r+Ot+YnadHyUDFYaP790TAQa3mCu31u+W/u1C1RcLIDR74qg29Htszn3Ed0am62
XtF/ZyDs+cbG/cysbGuKGQj3Culf2h+mn30YRf6VIhfhTxyfaQjbvatNfapi5MiScWXgFgcjTV9w
b3VbNXu4PV23OsnZxVWhjMNk/9YOa1HHdTlMVPDbJTc2w+g0x24ZDix7VgcGS/W5ls1TrjyE0aV9
Zlqxd9gn5LVBFQ2kQjZOMPU7dx1/Fo3t7QgNtJsgE/22pZ8/OEu+JdxG9A8CkLIdf48PaQ3j3I2q
pth1Y1nvap/gl1uyIENgJxVunx0M1q7nHluSybIWB+0L/s86f8fdG7wptqU4smn33aSTzeRZ9lYz
G9wHMYmJoOAIyCnlusHNLqX9DhnP3uix+YlXJHmmhv0xrUHygq1TbrqH0WyqMRzPiFkuPGP3mhoP
Y6jXB5GorJMBAXZju6Qf3Ly/urYkuRYsLkZT/2kYjccZV6vQCMwdi9WHrU5WooM4OrACPC9upUMt
pI5MTZSyZzKySde022IkrykquvIcZ/K9N+QWlzOOU0gAyL+k8no7JnWj0U3TbIssz/TOWL8blJcP
m0aDA/KI5VFGFIv1oZu1HRpzQ0XdeuweIO2AvuwwZYfs8+5O8/fszPNVpw0AiL8qq6LgMSCWrV/c
0KK9zWLY5d7sLbabrX2/X9d0OeaN1z5ZDuU/III+8ugij6kn7pnKMWOrYbtiwjlQZjZnPqdKUTN2
HjNMPcVOSGAHL6j11jOc3OukfsOz94LR6plSbJNRtoe6130YazaOVb/lTPhuttuGGqj6ZWD7IQna
7xg3FJtGOB/Qq7joiHiTb7Eo3UwiI31/qMv1FsxYGucGYZFK5adi2IvJ0f/RFFYa+TlRC7sbWKCs
7+nctscqaZ46buzDGDwlSTlfJjgZB7Lgd8dhTOPa5gXnKjyWkWZosO1rEHvyiLxMgB7B4eCK6TVp
MqbFXVCHk4zNa1kfxsLLr0j0bgRwS2CTTZYjjIqjOxKu8x0X8n8g9RNrPPd4XdZ7nnADohpXOpue
1xKnBsCRIVzq+F9mIcCLoULLZCuhEhSEHTAYo9N/yPwG+0nmKcwfceROBV9Xc38kpYy8xhj32ZiO
1PgkJHOvfvGOTDzU1enXc+/b8jTxMamcs5YeLiDniUPj6pcZSygKUKS9RcC0olY/QyLezXqleKvM
k+HEyO9GWKoET3bRBFuj9MTZgmBBZL7kFzAt3wIKOFTVc7OWHsIslA4jjdQCk8MW7RNx2iHKKw9O
UIdBiRjeddKSoIdnTLtKshora2TzWE7oRl02ntqFI9xvZ+qQKvauuudSrwpIDwsXwmyVpIzLjZa/
0Wl/2Ynt8rXHJ4pIRJB21i3PuP9tbVa8f4QtVveivEdJXsmMsiDHPmTN0doKfBw15v3Ue2myIN2V
Mn3EWLPXyZcfWiYTExTETl05esdC6QN8XQ57m1RyRiwtsGJ+h5OMRJa7jIap9otcbiuWwBJq9Xam
tZAzfajSfd1SInp9sR+ytbuZxERvlWz+iTkd96nkzVIwTUJ4wFfI/epS9rH5Ii1xcIrpN5chn608
/unHcEoWE6UkLWcULGb6cttbiun842+SY3ENDLIHrCDegzozjroO+Dj1/q/JfeiMPVb9vqcpJQPT
GwwVAr2fjf5S1xUKWAdCQy90cetn5yXfyTT/dcYSO7ed7qxZMU4TTRDaNCbn3Fje1hVo1jCV17lb
CCwMj7+J0wyajLxo29YsHzE9MnfOO2HTalvEm1Tr7D6o/rgm7njgGpOhl2VounO5k3k8HLUWz64O
naUQe2fQpFrGLQNiFoVPTMIDWTyl0u/3qSVeVjdL960PoCQL5J+qa00ilOkPFmGAv6wqwLYk6tnn
hPyTmxtlSMWl4fEOl/1rESQZlireLWWsUV7Ylz5Lzwu6ali28YwTAF94WS/Dxpuzv/GyiIdgnUdd
HRxmzNiUiSlFEkYkhxhLyWG+WeySaYph0uY1cj22ecWwQzWhIkIW1o3n7cYV/J5oFXxf0b5lMUn4
VtFLJqTYjqNlo2MIh4TOeih6k6ELD8N+JO3wljr3hGshI7h2mtD4TrQbO4UAePYk3rvcTChKLB7q
PPAiT6jvlLdmU6Tui+zRn5wyv3leJvejGU97M86eqOTudSdJigqm8FWSPLlqPDdeOV6hGHf3vk8j
rDdyz84wRgVxOX70BAnSUJN7d9Jm57TYDBHuvwSTl41GPzkTd+VL+aUIpuS9qTMeXSFfrdpmMQzj
j8SR7Fho7SePEzGhwdnIYemjyfrj1+xJ9nttbHqKV273LpqX/DgNLMqZ0FVi2wKTsjKwKUbrM3Hb
4pWC+FnG9E6z1RxZBoXLIu3Tp723GFzLJeSZfLRpSP19Dx+RoCaOCb+Zdq76PS5Bsil6/zqje2+d
Kiuoafu3RYDEKUafNaU2OBOJw4lxT7HBxDVHc53fi4nJpCXw7rBZw8ZVkf9J2jHeeGCZucD2TaPG
i8KihR912wxXp1z9LRmCkgQK7iZ6cdSN0m4jFG5LB39kuvSnQcgP4ETOZXLTfYCS7SUs4WX+cMlR
Ybey99toNAK1xU/PwVVX+1n277YHzluv5ovB7sx9xegq4WIsyEkixpCq9zOcEbjU3OtAywXXgLVD
3pphBVn938ivSH3FvSAM8uFQim5qcS6yir0mg3ol8xGRq7UPC0nrjIRyto4/jLhzzi6zGSKBFhHe
/DjYw9vCMHHfo5zUM/ho38x3i0PsD7rmIXEd8+76gqh+tf7yrHhXtj6WmH7geCEDP5CSDGBi02qL
TbYCbknW7CSSEvJZ1eQcUNnedumJ1qWMqrgiNAvYhblf+V5kgQcwsu83ipLXq9GMrBr7qlcVTgSu
pgyLyWZV0LTMZzWrkjk+qR9yrjgPHi9twEaMwbTyCDx5F8YtvxazgBAWlF5yNsvgMhfZTGxySc7T
1A6HOdH7QUmIXH7MPjMInKqvmC3GTLsc3X7zrfqPR1+M2j/Eqgz9YnLOhsf9mjTic+Dm2uXSNs9T
afzzWnvcSQtJA5/ZP5JdzZlYZnvWjxe/qXbLwyHSZo13HNv9/57wVeCyQS4xkC7qOIt3eaussyD6
0lu6OE4Ovt54rf4s4Aiiucuui/UnNxum44TWRwwg5/+9LHP+7Psa6j9D6mMwVKQbGSXUc/NRwEil
/nOzM0OG7DzKVISLjBcMAw4uhSz/19qLGY3xgqhh215UOn1kTN6KSexxcTrqZCa4OkfyXGSUQfis
1lxuyrEN07zowqbjXPEYPg6EK1isE49RDDNdYy46Wn1yUny2olGlEGJqb7pwiD2BNSOV4uGmUN3s
hL5FBZXYNXrlEn8NbvNnshA+UghKwDVMa9OxjN4okl2mh1cz1wgODpJzlQ80zD6LvnDkQFnBRNx6
BbnHGv8nRSPrn/7BN/yttA0FyBMvFk1OWJvtSaULOPoWL4xW33z/1bZhdcJxzNd3dwFWNTC23zYP
vpMjYTKICgtdBirMWNLs6g2ivU0MBdEjiKo2bIXvyYLd5xVJeVfbY/tLNWaYW8ZPr/Lcv7mPkT3J
zDDuS4+sJH+RLxIZgjp77To9vxQON7j9allUZUsvyGKnfbeRrax+gz8iz7VdzHn+K8rmNmZfQTPe
0VqRl217OjjMMnbg+POdXVWfjAVY7t5ZL4ZR+puaBVifTpZeVQl4sR1N47J01uON0yOwOIPlJB4x
5K6s2aRb5qdVrS+GmXQ3267vKyPpJ7X1lNeezAWRvlUGedC0mtBDixJPE1Ee1yzdEPl/3WSJO+Hr
tLLrRDPEz0MkK2vsfVfTQpRMSESchr1ryas1PCZndQImEMPUOQuocvRE2qfHX95YwU93kE9Bn8oj
loGLgK1/YIS9Tyy7CP2KeCU87BoqG0ZgafXTrk79MkpmhRydJEWY+111TeL8uQNlAmSuak5Gz0xA
x828zacuBfIwBSGMk/IA2azCgGBkDBVoqBCGf85iEmcjU09tYMevTsqHE3cn0rZ9U4ORHn2oRVve
PstB6FuR24HKaQKxSwYgIM9f3CVYXlIXTwNW+rsqgh8qUPga4DpxXFoTayfnYvdYAB9ZkAmycrqZ
bvHtp418TycjvY01mM/A2NhzZX/EZSNC3vitGAYS57UOLrG0sU9YM9g+uS4Rqj1WWbDEERJlsOcb
9sKJtCvJXt/k4mBo2eZQ77RgDKEl/0qXuEY4Lo57gJ3CpMVymu3Y5yY2bD+9dM7Ekt+prB6AgnCV
Xbxhn1bz7BU/fPmKj3Wmt3/vzOXe+9Z0GBFzu6nPzr7nGScnRMdIQrslluj2yUXFq2DigfBuJUlo
mMgEdtJjS5oxkAVuTeStik8ENC2GZMuyTTg7T6j465ZaiwcQjOiJPp5Bl7KvLTu62fOgjNAdik87
ttSeR0ReurTwLs742jmI8lBvoOht+1HTgCWdjwmjZ2u49tmgJIv5Us3U1eRxT6VntZf88bIs3j7t
XAYRq03ozUZd5RNyCcT8vvLwHBt4yiQYmyWMxxLuQKrk3nf5vivDufRFo08p78pVWx9jXdTHyuk+
Y5EL+DQeYf3KmJ9Ux3Gs8YyfaspQzDYT1zHSLh2Ws621R+Ab2Me2AfKxcwe1kItZhw2u/EyM6S0d
/LBoy+xlbc3pJrBhZAJGt08VFa2lFRlWatyCgLB6WoiXYgYLNNrz/b8X7/FPk3ecwc5GPeczzySF
Kv7AYNc3+IGT2Rv33uB9VF023d3FgZQ7wuDHyyRUl5IMxg2djqpioEVdPHNWbgjOJt/QPY64TGMs
fn68I+xnX5TootGvefjb1f4V6Di047GK8DmcmO0/jpim3M2Nl+9AQt29YSKznB/HTG5KRjxfNo51
rHnTGK0WXYsmG3rGr/REJiQ71A5cCCfzm1PPiCzKgvfSN9M32DhXNtjxAWnllzeVNZJphoY+pUk4
M9I+Oyk4CQtjvgW2fSsEHVgPEQ9VEPziiK9VE8Os+T5BEJb2La665aktg8cU/7y4CPo0RVnI7LJ4
osxhZ1wlH/7JYI0Iir3HdZfeJuRfTBbjK3pOFoqukVgRnT1gk+7dTHEEpBOUVBev9o0ozx67d3vF
SLIbmPrp9bPscn3LfL96RyPtmC/22SVf2/o9cXRDC1VRUDnuUZT9jDwbvwujRxogScTwn8M27R7A
nL4Jk1Y6537R04ajc4xcu3N2QCYn+D9ifRv4Si6D08yoOPRotkLHxGgZixV5uks/LH/60OAtXzuv
+r1OeLaUrst7agU/Kno2yHXTC+gxMIdL4pKz3SRSDl8crCq01wEgxpS3e4cUOHkfpFj2rYJH0PaL
ZTjsX1xcAxSo/wwcSGyrWCy7fjTyW9KR+KaaVwlTtHVmrORzFe25itgsBMb9KsuYGQrTsNTibu0K
vS0a5NghwSehl7NmSh7aJvmI3hyIVrnJ9OUh8MIxrM/W2ItLObRdFGMwiqxejSFMKY6KIW7DLEvE
YVtw57w0Ru6+JPgdd5CaqUKEsUmr1bxmeOwe21q6I2cbZpjRT48kN/ApJMm+8SxSPCPE7KaD1YJM
sdJYMi6BmbGNTWzFXea6u7H3q2vmAiUmr1wk2U8mFCtP1mSxKmbMTpVdrbt6jdy2wXMiCqZOq/5d
J5ilynV+c5vM2wO05c1L7bBZZfvGfXrWvGmHNrX8dpPkCrmYx7AFAxfRnAxP/71YDjTXdMVEYMx9
uTFyVteAjbfPid3yq5kJQfsANIAlOdmPRhcW4LwPeKXe0W+nd52X/bXP1X5kY8cpsajEewvMkre0
yT2L++8qG4zTihXiCryeUHpQvlSPFxxYoSlE8d1ShK7clTxt4y+ksfgEIxrjEd0T6w3krR6sDyKd
1M/WcsyAqgNpKqwoK1DtG6F4OuZW3Jt2BQ4xHfo5a28NAvO2CVrnuAYZEZDFp3KZ0/fJwSYAKvSj
LObq2M9+dcjwZz4bRUuEqCNaUs7BOXAS8aGKexL05mEd8b1YWXxb5VTeY2J7z1O1THQwFkv9ZhyD
gzKzvRPDqC7k/OlO/St/GFap7DU1QS0udhP6OOlAPzlw7BKX4wuwl4UwQJtm3NI4Hp+1XsfntvnR
0JgcpE22DEfEchpk8o86NItKw7T2ZUXuqUs9dlIGTEayOfYvVZkZ55xJ2wVc7rWOlwdz1U+eR2tO
nhPfxsW0DtN9CjKifauP8Qa24ngd7Ge3YQFpgnvZ5JjHbAEJBPGnjwrDe2ub1OWp2MT0LSdt63Y3
CUVIhQHc038vhUMbo+lXN3KZTkvpsllE58Wz0ehoaQcmyErFZKoU2IMp8Z/jkkcqjtuL46JpBSYc
hZjS+2aOpvOh4ynK2yk/gW/kFz+YFfbZcZ+4xfKEwQydkRDkuWZklKWdGTHBlQfpiGrTP2aBXlw/
twL+J38MSSzbFGcFfDK0XH6YDjsgLIOZeyNum3OLTMZE1XLD2vHEtW52Reff5KPyZmHRfqCL+Olm
5bldqpX60kL5WBkxYu3cViS7Pqoei1ADieFRF1Glgj+rxRzx5IpjmXgSM2fwZRaJcx/tQWJxZRpr
FMZ4YE5hQhVMWAAMgvbsqfXDLrVxzZfO2fj6mGF0uK2TvdwW4f/sF8s+CYTyY7FgIptWHtyqIaKa
GewRYRo93uvV8dEVDGtvZlN1TWPz2ya9SPavkJwubJoCiuip1j3bxeI/kQqAujw2UdawN6LEmoHz
3xTHgk72PFpM6voM4qDsM73XADE4VutvZXpXYa763k/KO+aEMjd6Ue5OScB/YAoDqE2kBdOhPXct
rfQo9YxyOf+JofSAc2MhkKnIpiIBfmbwoZFdEiyioV8v7Awtl928xvS4dk1r1RBmXXWT7p0y+SS8
yk9oWFe7dpkHVuv61KfFuo0d2/zOlviAvjb+rErgAouvohaPIQ+65GmINRuCQtUYDANZET/bGL3z
peeL2v2UTX4IFige/fQ2jsFyE+BQnhbtv+ulRhNX1RyxPs49ycKZsA8H6uh0cIRYQySvuO74m8Da
793edWA1zekhK02TQNeD4LeY/cvc8M0iBf/GhPBqUwZu5jVtaDUaP2pQwhxbU7lNQ38RRaeOGZvU
tvGid04jmHvV1VPb3nJd/JsSA8xqKa+O0PA8c/t9AmMedfpnnyAvi1rdyLj6tzHOG5Jrcb93Ht5e
i7SVx/3DQBFu9+DIJELJszZQocDEBURmQUUM334N9quiZ77bhjbvwndAI/rTZ4BO/CshULtR0mhf
QZIVx1RPDx9H/WEzHt40xNruvjAjd3YxjJYrlhgxyPvDelKDe30dpuKfBvdwaQcNXu6/fxx8I2Wt
UsM4i7oEe0G5Y9PScMoIslyTx0tv62fXxfahna4PE3+8Nv5q3tLFZgvT8rArjFuax/VFFG5+xRBN
utKAsrp0/nNno/A6QL22s8u/KeslYD/K8B6gUIfLRHSpCC4KvCTg1K/chEPnjR1bditQoXFrEBRW
5mvVWWLbyyJ4/u8lGUnMdVtZZc0PdxTNbqqc+MipYTxb6dzheMuNXwMgHgukUG0wjJ5acaQd8Z+r
IAZwQ9xK1lJ8WdXo8MBp51Cl8dvIts1LmsYvyl/fCuHEr8Js2C1nzDPOHFhMXq+H53HGVe1zz7px
9zSSYU9IIRxJ2uDFwNADlwZKAD/jVLErNM6Ld3RsK5Ju3m1UzNvXrqZzHWgoN8MQPxU1KROkMh0W
gcvOkDjZFQBs72bXOc/O8D6nIE83lRF/yzTgKU6y/F1nXGwit0BR+U696WyzuGBEBGrkih9loJ8W
x8hfyrErXhKj/K4L19kjyd3tqgEX/MlMsidRA6vGx8b6xrMJOBffwk7BZKeBHsW75nA8cJC4b5J2
5HGM7hK7Y8agRP3e9M9jxk40aIzXxjV1KG1EyMUy0x8UdEesxPo1xTq/88qyv9na/dl5sXGt6nG+
y5lJkRWMEqzGQwKDKxpqs4u/jeBO+ONVAtJxTdK5rujH25or4wNHKY4/tGjkIPYKznULPXDlSOa2
yGKXyHu6Zh85PVCZGkiRZaWOom+rWzaj/lWt2hgmJI8YbbupRXU2+waWYzNCLbcRfPIX39/1hGC+
AqxYyrb+BqvnX/ghLqge5bW1DGa5vGxsEZs3M/Dcm1Qu/lBH4UCnCbNk3ry2KDSDmsyD6EAQE4pg
2akh7SN2iGGHQyB4+u/FHCsIlOWRyLJDJvHSm2gS2kxTciQY48AvQ7T1SYVZOFBobasbG4UO42JX
V5d8727qCnkws+VjwZuz790yiRRdKYUq53kLoPFIpuyJjPlBt55zZQGMe10dhmWZoB+zKifYWz3a
TsFvKhr1kJ0Wjy1nQRbsXZ7FU2kAh+Q03OWx9a7pqY7GKKq31vf2XjsClJsYFLesmzx1jo0V1H4I
m3V/C4oVvLoe91CQwACLZd2quPdAEfxbR8s92hYOlKk1SVVIIazQC1i82E9SRazYJsinPOZOVMv7
OKnd7argFiyznH8pyD+KaZXdAwr0PVseKmfCvZLIE86bgeUSFQGohmmi69+TbrqzSKI/MgVqXhyv
2HOGwhXN7Pa+BGLZ1IgvrLbE3tgmIn0bk+qs8WtuGR2lO1L24mKXDrxLPlt0sgQaXWd4XRpXM9xs
NNXB6N+6wlIvjZSvbq3Tp9xcPuAKynutICR1PoOU+iFdxiYT8s5tqpc+r34vOIG5Q5z80OkRFRrP
CV6R7mYoBSUutw+t3RY3VIO7n7orqgVpF1NOw9swOGmUZmYapsJQ5wpS9bnLUQAY5OwNkI4n+ErG
ST5eVNBSyT0i4ljCLytM9kuMODlkQp7MGJ/P6D3WXBbGzR3G+Mb/xoIRwLQZeyfK2Ldvq1eoQ4DX
tBfzcP7vxaIvPAPD0Sez5eEummxHTqnkwsFm1DKZuM7MjK4TXEGSKSifyh8k5fbaHNwGB0ZZ6+Fl
yHsC0lMFTnmNzZLhJbgScHI3l4EkEdPhTfTZY+2p3T4yU8NbhSca/9HCEN8KomR0YobUrDULGQ2q
XbP6NuK4CwNfLE+sGO2jOeXGsBpvOXcSV7urvNeVJVaX3Jo+WBnQ7cuUj1Ztue/wiJqLl3X//yIe
/7Uz9GFVmvVWlcfl8V/o0UjRF/26vveM/8ElbKt+8b8DX++b9mkEb4WKwEXStO2n6VqHuMWT2zH0
Q/UJtgTzmGwautkESfKndJ1mo5mreo8dqHGFNoRigogckLX2wCmmGEAyftbFsbY9uNLVguySdaPL
EQGDEm7O5yDEgb5mOxfxPxZu6+3Q10VIcx7996+gUmHOVNXf4kOBqK/tVDHDaTUXyAukLn012JPw
CNpM8BhdaF6PQOvcvuVTBaWfYHcifPDTsNAajTuDpPnGr7HJLkIe4sTfKSP+/fCjOUVxqav4y2+S
u3zEdIwZPK1D/rKRwSe7ayPCk+SXlqUDi7B+abbFLFjCjxmKEXJtGZUpjxswbyhsfGhuGVJBzWWF
N2XbD+kPQoB3W6gvKmkKnYRKUkXD4B5EJr9HFbzrTl4R9k791IY5+i214H7pULFMz/qX+sMrwaov
VqjQNskH7sF4i732ZTbFIR5Zc2PBtNyXFqbsyXKjkWkSdtJ3jyOCs5XAvP3hxNYVzu4bei0SovfH
V/F8TFwAzW010eu3GTlJ7IeRUwPEMscap77zrcdnb5I/7REtpFPJuBFM/nG3EWLLgPfNzsUqNHKO
+1JZ5XEoHoM3FJBgvhhJ+msEm4s5moRhVzeHCRFg4yqBS+VH3/VsmijHaHKJX1vxkSc02cQy+y1A
BDlz+7m0wbx3HYfCKvXerZTKa/aTu50Y92la2asTtxgdxM/cm75StGtaIk4BbpHT4juf2cjgHS8G
f8FDbevQjHZNvPyuZ98+eoxwQumwjrKee2r9eXyaEKl3HN13WWqs50VrnsZieWDp8h9DTkrdzDPq
w25qQp0zQnKZuZL2s16Kov0bSLCnfR08WRCoGWhT1RS0KvkDZbiaKYCYaCFj+0zDyICKueuXBZQg
tGcdb+vV/GAmCuS/IYBdrEmYlbp8KHN8pLKKFlq5GiaCfyln4upj1zeMrpMoq63vdjh5DhV0krBo
ZUb9Zu5jIcPXPqjrlAl4pj+NRIcmt8OmpR20VpAl2nOeqjrZBVb5B62HULFc/tlp/5PQINcBX6W/
ZowFjXUNxnueUvw9vmA6PtZOB2tUzIPFBneakxG3CzyCv1VW/XBhIpA6OfMp3BZmgFFWUKp1OKCa
5X0uytcFaUAxjNGK3QG0VSJLPsWCONSVRIbtDbGOY6GaV4Aar8AVWHozXScTwxOuyE8udeYXCBLL
P1PbF/gR744zH7Fq7V3spf/9EWlLr53V5UuOfX7hP5XBBIbQ9T9WFJ1AiIe+nbzh9H5b7PFfKbw9
01I6cFaVSE08swKWHCxgituUuH9vsnUgi+nrGmcjXC7B9U/cqxdmLHAMH0zl+oellu9sxTgsbO9L
WMa5dAxo7tNxVvFXqwSgkxoYQlA9CbLFG+gef4EhfIoh31e+RXB/+SWpMylNxdEZq30hGTBV1sze
+sEO8cL9ykvx09DTnzZzXqiG6VjVm08zj5g2coIa/sF29Xfpz2e7K269C4mxdI2vqfeOgZ34W+G6
5GuS7I1EEm0WbFj2XO76xPrJn6eDv/R7f4HbvNjI7ej1UaAeR3SeZJshDd4hAzxxK0f+ZN5U4nFs
+pBPeVLBMSDcv0J/gvzhhF5cnEvDfZeW8Sdu628tmhvIKGQ/C9pRcWKpEUMQ91fd1G92+k2g4IyB
FPCn8ydOx08nNXZlNZD57G8JEjsi6JGG9djZJX2sgK7Xe/NXEbP5ClgBDW93WKf8gLxthmm65EzZ
hrM7Bx/O8Eg402g2HTCMkr5uZfn4lmVVWJmDO4/1H1ZUkGJxpv04+Xf/ttoEHGqSfZuUJ3gLpnnL
xIYU4lxgC+HhcrzyyZ27g17bi0/FuPnvj01zcTRthVdbDlge6ubP2j6PVeMBhlH/mnn53WTHoLRY
dhAQeI69/qoBvMAUg3EMopiN6ifHfx06d5Oag3rYVv8RNb5T6rzE+WLgwza/2LaVF81uruobKKEf
UDfwJOgo9xcEn5S5frfXFotEM49208Q5S/1dH/N2OFeNQdZ+2Od9cl5Z16Jc+8lwT7WqLzRccDoQ
xNIfXfdlxGuIkzcy6clyKeF7r4fYL49d4V+ccgxz5oatYNa/vIuBEySwmx/9hzHpmzSZs+SSLI9X
nhlwpVu/AyfMfQbWSRwbn1sJ0uiwcf3yi90vz2vFdECtf0jUIRi4eRpB/fntr+IdlfJX18QAqB+9
NRvuH6ZGdIKeNAAgEcxNwVOKV31TVOmMvzh9Y6/8xm5BSOTD3mA26y8wbxFvlQd7hQ1eGHrIzcuW
C0FXJ8upfuYVxzo71FZhvrmdc0UYaCxWBgcKpAQ+/JcMGxPvUm0aBwBEH+SNlk0e+D/X8WB1+bC1
2cO16RiKw6Vff+YRl1exSSf79U9hTifv/6g7j+XIlSVNv0pbrwdt0GKbmsik1tzAigpaazz9fKjb
dpsHQ2TO5G42dYq0OgEgIjyE+y86ZE6C/tUVlSu0ZlCGpP7ctVQJVRHuVwdjDhnfCpBiJrGU/xVx
WOINsk0icRdp1ZuSFI9+EbzrPZAFBaRWKfv3QsD0t8pvx7D+iAPI+8JY4Yz0SN3gxoqz6yJInw3/
CuU2nOlC/hu94BPw8ATw67owoP+mxlUlVvcZzJGqcFgGgzcva1B78PaRj5SbFN6FTJm65vaiVuW9
CWdmpWWPmtfe6KA54RQ+dNhdi3FzLasQW91KuePY8y4jrhJXOYHd32fBqlA8QG/dGwRKPD7ybR7h
shDHxdIHg7c0kuIiQDIAzyiTCLPuOTM9kidjf1Esth8soExHvK/UHj6Z9FACtMFn6kPzwpswHrZo
07xZgfQoSyiCkQHSS65UFlpJC0VsbvuBa5LWvRYyJgFm5Ly0t4GlPuSW9qkA5lr4jcL6Gm67XPnQ
tWvFCy4UN/kQXeCZbVngOuL2NuB9SDIpOfI+4ZwsWthm+ZW7xKEIypf8ZWod4mfk1xZW0v0RvWUm
Nq+kSQAImuonCuCDW9yyTj1osXRZaQSikTzUnfE0OM0TqZo3qRftUup3GVnuhaqTs0w5KJb+t6bE
HKq86LYxYw4sYwQVyqtbLnyfLCMnkoUydH88TOGsBmGZVHZvPRdpE5E3DIVrqa7eegH5CFHI3xzh
0Cig0RwZeT/Dz65jygd6JbzAn24QjaDHIh/VYAMvv26cyYas7iURw7jY/4AgwJlQ+KAUflttZbN8
6zwLdpJ1lzFbBDaYQXShRBRgjkHn1Eb0LJGQbP9q/xqAS93Gvba68kYvglGP5cIQzVc5NshZWc2D
p+gr+a+7ILI6Xiw/lTpdX6AtkOkW2E0SWiX4ihbhHHI9hKQrDmvywxQtIPQjMRJAI5EpdpePJED+
CFr1p8CjjJzs+wCIbMiz71rgqN0OoMQpfWwBVLJaFVi1kGFZ+F38nFjqR5BonxinXoosJl3fXhVc
p5k0wk0eoMzr46FihdklBMhl0WR7uCG2WueP6N2+u1q+qQP4dXgXcwBLGaCKA79GbTZWybaAFLiL
kga/zOHOjyAv6260SAaUPEjtqEPl8s9Amrrxd5GbUAQVQJVcLkp2cjdOXnC34DSqwbnEUOQQNdG2
qCSOvliyiFDWl6RREQ+UMH0k7x8XSFmLSvauack2x7t1wQWEEQ+Li9ZCHS4HjE0pI1tCN/kI0Wxq
EVbCWg/6a19xpamM5kMytnWpcEgTrO8IeM2oYX2hiNgZlvWXlcXEZSBcB6208hKTEEZiYSHWn54I
SKTx0z9U+1BysfJdCbErqaE4SbILcls3YH7BUBckRl6vP6URh04eR0BKJLzrEz4DIncPD1586M3m
25P5dw3sIBQqTGx9EIpPAi/D5IueaSN970Xvbg6GZhiXifHJnVVDqxXuWw+6qDNon5XzbTasTQMA
D/ji0LyKWqMGCEXRVVsbgMRDF8K2jDs411msfAplRBYSIWtwaAulSF+stE9BmVG+CgZxEailSsPe
rVPndwDqOzqcR7Vgk8i2hxUi4Iz2u6NkV4Nj/rGMJ2oKr1VqEQPoe5ECbxeKEHlANUW46AE6l/6V
hvS9IovXEZyilewaVG92YkOxSjVBDWpCTR6fH0B+OHG09FLK0aYJ4AfMkClLe78S36XEvXP6AsQc
N4Xciy+AEASLxBObUU/qNmVJ8PT2TsjKJ3l0Uus6A0jHsyJYgI3WGF7eO3kHdji2DgI7E8wfW077
JyTqNi2n+iRA5gFBSlWrH/OBR0t981SB/BC1FpqHVOl4O8Wv+MJtqgaZhyZ5yYQUR29RVRa9VO1g
cBOpMhYUlvzuabA449pBD43TVFNFb5FnXOrGVxZ0h9qKv/NOuYMm/lLXzUMY5jeuBu/csbaDsGsE
oEPo3D4hOHNT+PFD34LFSTKofT2ToteeEnJyTvUUZN6VzAnf1beQUnNXv9HB1ULxUUmaxOpXMoBi
DZsHYCVfoo5ioOmbV2btEGnwD6GzZBaFRiqbMFoFGZRvgjmaEOyDwb+VDbCB2YviMTVTLYC9WSGT
hBi8DHBrAbPc57jSSajvL4C9cj0qh6cQJz34yr37IPD2lWzdIYuFFrJCddQ1VxlYUXDVq7pnOejN
itp6TbHu00e8xQiajSgTkHEPdDhNr3ErR+GhttX+Ai1AkOCI58HR5AxtPJWm+drJ4T2cI9CDWn1h
yPqNGVD0AUeG6FNrvfssO41WgblHTwDZvuSPoVZvTdMyYaJDZXSXQ2td1Ua/k8QWATTlls7ch2jP
kEmrXkIvx7mvunHDi1J5IN17zRHhQ7aQxoeRyz7iqIcw+tYHbiNe+aaZyGBnzAwrTxY9hdoIxRhk
H661Ov2T4qGI/ySqUEqxlXDUZCkIelCTcM0jRbssNYUlSScHL5cXCBqGZI86B7AgTNwGH5vANfxd
kT5COHnGbSUZGUx7VWYUygrtoTgQNr2GOI5WFdmqUfwtgJo7OdEvrQwCQt5uo6Jc9iFMGCAytVg/
o0D55EjadVC0CxhkewoVh67LYdw54RfQUdGX1lZqksowLnRkTn2wRb2X3UCJfQM+eNCgMpZNgLeZ
eJ+b/VYd6UjBTuwUHIRT25HSLcygRTjqpvBI3+RSXw0HEQ0kVCBuZHljhuljB12TE8rO6PC6gDWO
ou2B7P5rmLPhlTVrlXnn44VUNvHe5DRjKDgN1lSKkBYRlhR7sApQBgHtQN3WO8ToEf7HxImFKtbu
u6J7B9yy12RICBVS7chM9Qsz868sVqheLxSyWwoQEQ+PDCCo1TiF3QoNuxYupgjcfTmMKxWawax6
xkNk+NWyV1gLOz2109b8FgFhsWazNYkBKO5eRDOm1PCEw20RoYiNriCaVCgk+8nmUjRrsD7zXqmc
C8u/v01bdlnd2bsFvBqEFV6U3oKzVlFNzGCdCiO1FpAgjFc9fJHF8sICk9Pr0Z/CYiMt8/gbS8cn
0kPIALy3oXkVtomtGcUt2gjbNnrwon4n52MhGdUQybGVKnikC3EO6tWH2mARjzzlwjeFq6p/acXo
WYnNO4B9B1Vyn5B92gRuinUC/uAuhR2hqd8kB/ahkztLUyd7cOFh4i05qPbVSvDlFcKtGrVvGONs
0mYsiBVKvnJ8EMINUBOfdIivcCLwfPOjTnd6UoGXKO8keGP4v43Q5UGoQaVXz/iSYr6LXUZYD7tU
xoow9l+x1nowY+Fdk9WvIBFv9DS/rbJRtYr6aSltMRgx19TpcGQxNhxxt4PZVYuKm67nSfHO9Euo
5qXt/00N4Yga4qTGqJpD+65K5p2XSFidalcY3d4U4WdautdIP2HXbBGig6q+ACVsXeALgJhaVA3a
Rd647qZDxG2ZRVusOlakqjaZ2bEd5CTCoadQTC8eIkdnrUBbCrlimD9icF239WMB54iLXXmTNPU6
4ejeV9dtAD22y+3YjdaotfnLgaQrPCGEArLqWQc5DXMckZQO4BjakgppiIPUhQjexcKW6pRHLkS4
qcTyE0DIsucuUCaRbSXmRjfc+0DtH9acdB/COj34rriJFYwvanPRmOaFY74WdfkUetQ4Mxf5AsFw
ngJ0mrJI/M5GHQwlpjKq1fm9Je0hr7wmOvt9nLyrg8XmkHp2i/gEECX0n3WQNCjr591NeoP6Cn6P
0i2SI89FKV5ZlXpTh6+OEO/dstp3aUrekGqzL3W3ATuSrrNlVhS7+wEcOTfiR4sEfpR0HyFllIVD
q8BOFLIx8V0cDJBwxfC7a7OdbuC/6XC0FZ1nqwoum9LZx5TXBYT4BxJosqJ+WJ6A2YG3laPoktDl
GK08+rARAk04DEHwbbQt+dR3ihZfYoXSbzx2BxlslkjtBneUgEx//uTL6z5iS0M6C4p60X2nO/b1
Z3Rnnn0UUvta2jZlQ6q4XzcauQj9DsCMHclfpeddaHGxt6TgVqHC2qHqqDrdTdLBC+PWpJFXXaoZ
QkhpytJXpt33WFFRzPgjR68EySsOVZFXbDRcE5EKgZ+LnuRBCT5qwXgMgvRPrSqXXtuMY/AnhxSK
yQyy8ei16YLD+sZKAnqVHGiEF1DTrIwASUBXLL41Q3geIK9EWbfpkB1C6OKeRMMdssmvCFWLeXyo
QunZd8laCoLyYnlX6A4/t4V+LVf1I0JNWELrIjqRjm3Itb6t9VGHzWTmW10R3ST+Z1bCG0Ycqj/4
UhDAJ/Y2SRg5aGbkcNpFBaPWHFJY323xqC4egcN91Q7YdQFC1yHDST7N0/QtMAZq7F/sB1T5chWA
ua6DwR+adi9QHdpwWC/RKsh8EodhyLldCx6GBgJ41KKDJnl3VA+yjRC/e7Ur7IKmoaptGNyDkBBK
w/ihM5181ynuMkvBXYqFVFzhI4dbEtKYXPubwiu2hY/MURTX8tpRdoHKtLEkYAFMWPvvH1jwyv/6
m1RZ0Tp1AE4VUlvY7Aa53bqcOSteZYkjybBsY6KdE2NnQFUCSt7lK1XwhL08/gG2wdmX7IVLpQ/1
JZC0el90YbP/+zfym8jUyQOspg4XRCGtDFt9UxGr2ZfZmOFz5aDfQEz5I8ksQ6IlbKyuz+FcGPne
bbJ870QRRPr/+TlHnWhleqgDlVJ3o/fajecjBB41B7MOr1vJeRaR2gHOvWgotwE8LlF2TgdjoYTb
tIT7MAStgIUSC5UOLEsMAFhJIfhgw/hsBfcQ+N2rosY1wr84Kfd1D357qK41VMzhyYASssBqkbKq
MLNB6UdTwnBPghFysw5oMeqUZRqFzka08kPYic+u6/2BK0smthCfatl6MirEoiztHgxWBHQIqq4s
Js8xko4UnSFKytaI9faky6B8dxCYWFmFH3Kv078y1QYrKe5A4oakBJBMRc/MDPV3TTC6ZQoscRHk
3/BpxDW2mLeJOdyLqKT6EjpPNTooibRUK/UilIJy1QfqGol1LBAFDa8yjOWUmKBVB+ETSN07E6fk
6JJuwIzUu8rLEO9oJFJGzXhsz9BuM6g9Jop+hUHokpPdOxj4e1TmX1oF1UXUrd70GEWZvn6Adw1A
uxVRnUrYCCMLgBTgW7XjqhZIwOcpPZI+8i8oAX6UeX1jVpSQlLarl+tKN/ciUAQP2VWUQm5zNaX+
Ap03gPKLsvlrVhK3o3aNXyJUxytZiUwqKRHvgDXHMIkuZMV9R4E7WukCKdAB/A/8cmfvdNZKh6S9
+TuukojbkmFGBylL7tNwIK1go5lhohCCRknlfXoWDkR9JexycPqDgkWvwE0UDVEQr/g7AchaqH1/
yMxVSW2m6PJnsuhXao7jkmbAkJcOOZsnvCLONtA9wVeOBULDXGuO+9CV2FZJhmOLWveE8GK+CEqS
hL71lJT6Q9a2r1LkPCLYEq1lId16Fd031JwBlQ6Rb7K5JKooT3tkRASnfivcL3NA1VCygue8TIyV
3gG1bTkZLvxaR5sK6SNKThfwVsnMefJrpKicYFCrDtVk6aD9sBKK4iUS+bgM0nD9GoU9MqDB3kux
hoYr+p0KLeaPjbip5JxDZDxkUOncyyyFPiIvDPTs1q1l4ShWCStym9XKyL4CdAC5aUM4yWL6kqy9
70hrlcQ5lzW2xTz3dzWpkaUIuwIiogv5qOIcLQqXjjfc6Mlj4CE/N3QbpwFwFkYZRHZ6YcUGj8Uw
+jjg95pNVeFYb0ZoDGES/5G54brN3T1iSLod5msurs9B23D9RdYXEFB4AYzvQQLItGz9TRdQWw2h
bKP9swsiiF4qPI9Up5giOvFGlYNgZQxKj1e2QUoVVPBF6nkHUw32sJ7vyxiNdJQU0IcWub8ZEZU5
36D4CmbIRNAysdJX4Jsjd99ZcUD7yKzqw8xqEox5guJTt6ckKKDZROrHNNRdIKcXLbwsZDqpw5MX
r6hoj1UAFm64MEAZ4FApH1DtO0p9iF55QgnEpbOGTVOJGxIm2DhoFgyMMinIBVwKfYIGDKDKV+AX
S12R/EelfoXSXe6G8QQPDGobdOg8ehFqW+SA8JdyQlu2hg8jDcRN0CU4jMdclVRQGc2i7BV3Y5Y3
COdQnQ7wSks5aqwE0DIcmjHiqoFNWFinLAE6YVkHkBc/31zegE5wr8jtAckyXGwTrBRwt4uyoVIP
W9kfggtD8B7LIVUvowCXJ1JnewBqrJ+xvo3hmay7HOMHddQA6Uiyrfv6b/LCRJRRDFeS278LXti8
9umuwO4pWFCWVVKdPQD/hZ0Q9t3IW3nC2z5eBona71G/x3s8Sd56Srx7vdY+giAHEStwp2sMUNfu
bjDSclnLMkxS03G3loIFXByxqbLrKatMxARQ9OuIU7eUjP44yWUWyDEZ0Rgg6PijjhX3CpfbfzlE
/bfV0T8cfP5tnjT1WPrdPekfdkv/dzZM26909DEq/38wYtKk/zxixPTkf1XJn/gf1k3j//EvDyZJ
tP5L1S1JUxUy45Io6f/5H//yYJJEGTslVVdRS0WIybCMf3swycp/KZZsqKKsWjq8VdP6tweT+V+q
xG8tVTawaVJp5P/Fg+lX0y9UPhR8xj7+3PmJOxo1/S+e2SOJkcLL4fCWIesk9MoJw6TR3Ot/rIUE
WVINFUimhn3Uz6ZJ5glOKlDfqjidsgUi9GeG136pRssfvfzfs/E/fvhHzb07Xf3zAR1GbGIOYhL8
ER4QATmVRe6HwuJ463OvL/6z9bTJoIxqcWP7KRYuZsm5t8aGZSN0UC+PP2LmA1QG9+cH9Iif686g
13YvAkI047UqWNvjTTN1fuv8v35PP8a1Df2mc4Crc79KAQI1qNqUVIRFQ7kx4pY9J4j1muy1JwOp
Ov7Iua+ZmLxZVBGNoMpqQK7CZSnKoEyNl+NNz4yFOj7yx9dItVQnhmTUFHGNXqdWKua3sldpAHsx
/jj+jLnXn0RCn/ld03MYtJHrMG4DCTi/Ganiidk01/o4Tj++AI9ndrK+Q/RqaNdKr97klvx9/MUx
hft1qFlXfjYtyzEOhrFS25LluRQwkEE3gwLVez0uPVtuxxRjUBY3Qm35w+H4M8cZ+ktsK5MBQV1Q
MUoq+Lbcgx8q3NruROkDE+K9ZWZ/SFFdQAK/R7MrPa//lMno+GaFk0irVHZomFm8VTRwM5yG4FYd
/6Cxs375IHWyWLkgYD2MNWrbKPV7uLqHnMiHqVUt48F4O/6MuYGarFdoOsNLcZlhhquGsKyyDjRD
VzlPjen4WMGOsqxtz21PkcI/xx85N+0mi5hntJae4RZrS82gJZQI2yJBuEwK9me1r0xWMLNuiiC2
vNqGr4BKU5XmWwkBrxODPhP2ow3iP2Z2XxUyq0pl5wDEkem9bkCbLSKcQY6/vTTOnl9GXZlEJdxM
KeodFfnOvLfglCbqqqlDWwAnWfTFNiuqG6XI/pQRum+G8Di04gVKMTv8yTbH32BmSkydD7OwNjVf
xjaYcv5ly7q80wNlI2jmTTC034WGwzmI/xOfO/ewyQLtV3qaOKFI4Voss3Um4+qgQhIokvjgtIUG
XfZClyFIHP+0mamnTCKq7ZHjLEWe5uuJtk5RSqKE6nlnTo1JLEWCZYS1GGPyEVv5XqskHYI5pVaI
QeaJsZmbfZPYqSx8qvqQ2Tdkxm2aVZ85Nk3LXNLuz+ogeRI7cpT3Wesape36DuWfBH64x0VTCj+P
tz+zpEmT6FGRkvAGoy/sOPtM5ASDHO51w2OPMeJ5D5hEDwh3WQ2FjrwFcuu4SawTgZNGEx+wYbk4
/oiZSTSemX+uACDN0xYqVWEb1nCttf5eQ6fjeNMzwytNokHzMoRaNKmyob7aGQ4YMdxyMVbs483P
vfn4+x8b/mBUoVBHfmHj37PExBZ+iXGi3+fefLoXWqIzSEhl2loaXgNIgRYTbhtNPbFNzb35JHCz
ou+E1M0Ku6PGtm7TMN/WXh2uz+uXSeBmsqx7eUe/4Ee7TMWB3L68O970zIT/a9z6o8tbPctLE/F8
28gSxP9b+JoYtJghRZooP+/15cmcJ8scNkLGjgEy/sFMMjvoyf0ff/+ZcZUnk72t26DIkI2zrcY7
eLjE5zKyObF7YkGea378/Y/uAUaU0D5HNSTs4rGG89rWwVWhp82Z7z+Z8p6BrE8mckazQr+8bCVJ
2ORgnPeuXA0npv7M3JQnUx+rvajDExETj2LbA9GU03B5XudPZr0mBx1bo1zYeXmIgD6WLSXaUxE7
NzMnkz6RDEX2EoGIzctt1PcXsooLUeE9wGs9sVLOje5kt+rIOwhBNhQ2fB7k1EX1tcoqhBeU5+P9
M/MJfz2cf84eTy76uKhYFWrh2g/SQ2AiUqLLT3URPZ73iMknNOYIn0nCwh485doLpE2B+jDSexYQ
BWP4Pv6QmRkkTnZdTTdwuNQZZ0lR3rw+vQ3SYnO86ZkhECcbbtqiVRWaKIIYZGFx6VjW+h0qCOc1
Pll4MsXEl2pcN4XhyodVgE4USKNmfbz1uV4ZR/3H6Jql4SZuxujy6p85EomL0UbwvLbH7vrRdt8i
3lmjKWoHFWdAs9Pfy8w7sR7Mdfn4PT/aNlXwP3mEA7HRy9vKkNZ9l2AR0ZxYFMbO/eV+IE6WG73M
MKwFrIAChHLnuNoBQdhdmnX3XtFtdSk74cI99xWTtSfDjQerao4iXZ3m5KuBnCAFkzZWsFHRArs6
bxwmi5AAjasEe1XYTi19N2L/3Eavx1ueWRvESeBi5tNnXcko4C3bLyxQDhRRApKMzbVfhCcC4Pcp
qliTwHXLVKy6SiIAEm8vanCGmvKsE49iTQIXnW0VHg7Ls+5J3wWFeRYdBBuOd87YyP85h5Qxuftz
iqZBN6D4RoXbF25iH2vhFtW8xy56yrs3FOBP7L1zvTMJ4BgJSZQqORN27uiO0ABbFDL56fgnzDU+
iWD29brUaxa2PkrXsrnTilM38LmWx9//iN/SGoTQKmhZh9uoAcGItNvj7yzNNT2JXepafZ2CMLXN
pEWFwV9zI71xB+zPUs9cZEJMAWsDwSdW7qmHbfIWFSkgD3KcnjiO/h7VpPH/+W1io4iuDlEXnTa1
W8tF49ZvWU1nPjm1Zjwe/8zfQ0+xJkFtFbBpge+yZxaYbiH+VgN5F11hkZvO6vgj5r5jEt1xKeJo
aVm5XfhYLRQ1SnstaZLzkjzKWOH4OQXCkiWvwqrAFvOvKrW19rFxv46/+UznmJO4FrFeFdOBN1fL
+JCr4Q7Zla0a9iszOi+Fr5iT6FZrFDCRUAa6kqtoQIJTBN5XrI+//8wUNidBTUKghQXATUy0uvjC
rX152eR+sz3e+sy4muPvf8Qe2WDLUa2x40GJ685XIL2Fw3nFAJyc/9m4IDcdIHy6XtTg7EbpphK6
E3E11yuTwA4D4CxYmeZ2lWjIbadX6DGduLTPdckkZMNSgVWR6blNxQFjK2xviyX6N8f7e+69J6Eq
tW5teDn9XbYyWORim8jyiT1mbqJPQhQtRVcRke22/eYxz/eZWixTmPaiUZ94wEzHGJMgFWtWrEzR
cttxsK7IkVrLkTGJztu8jEmc5ipiyVXPZLFyc1m44aHDbe2sTjcm8ekHbZ4gFsaL54lyZ6Dljx5G
3Z1ofa5bJgEqhX1rIFTE0qhKVz1Mil4RH0qrPTEdx5f85ehgTCLU6EpMVWuSnErXGAhUQ0R47zsJ
5IPaGdYnUOxR3THP0Oo6r7cmUVvASQrrJCa0UIY31fIdmvKpQR6nym8fMw1bJ++Rc245frrKU1LF
4KD77BH9tQeMRd8kv3xThlBYeqiBn/cxk2DOa9hchenndlpkNuLPdnSyn2bizZiEch+MhVTkK2zJ
FSExRztxEPcA6zaWr5+osM1NrUlIo2VqIaAtEdIyYunqTo+QmsV873jfzLSuT+KZnFhtBC53gQp0
HBR3o4qv0T9xFlIgw7M97yGTsG7TonU6PKPtxhdA1FjoRfTqvRYiXHP8ATMrqj4N7kIV0RgKGYYh
wEHZD8uVESva6njrc300Ce4CS0NHQUnJ1sFq4myBX28H28mL6xODMDOL9PHBPzZgFWBZZ3hEW26h
j5OnF0aKN0gAAUhArf34R8x10fj7H88g3RrKzcARIu9iUV61jpv7+KFnrXxiDGZ6SZ18RDOAyKJq
zkaPWH7A7rkwMIdAtPf+rA+Ylv6dMnPyMIFO3GOjIOTFH6OITy1JM++uT5akOu5lNYiZoFwulxUM
wRwxOr887831yfoD+dUAdcoigTcXqn0S7iLNiX1nbuZM1h/UBAO3twJ2tU5BPMo20iuTxIEsOevj
vT7XM5PVB/SG1Y7oSRuUOcJj5rotcU0M0vOa1ybLDw56heyKcWG3WonEgjGK6cgZCpB5X/pfxz9h
ZuZrk9Un8L0Amcs+s/s+ch+ypG/25WBqZ7Y+WXpMpGhiL8hzG2OdD0ErbwVdPnMX1iYLD9BoXa6l
iKVft94z3zw0RdSfCNe5XhkH/Md6APNZSFuNSdl2+ldYAeeU6+zMtidrjdhgBKzqjGqWx3q8xvMK
zw5Zkcrh9qwhVSfxKgaR5yVZypXe1Hdy6D4YnnLedjvFweWV2eIAz2KP1B5GL2gMQTlOS+H5rDef
YuF8nMt6KSVgqStcwQOwEYc/kRebWQtGwOHPEU2VHMEPyaVT4niv9TLaw/XoF2vXzanL3Mw5VJus
Bp4SwpPJisK2RCnMrwZZFfNdKyWZA1c78cVt5LqmjBB7IHQnvmpmnk7xODrgvryiUmibBmJYqYq4
oXJ31liokw6r8M3LwiHJbc0dPQ/Jp1vtmRdIddJTSePjaFsMnBmgmnv6W5B8Rye3q5k+mYJtIK8g
f2twCSuT+IXMwFoNnKfjfTIziaZIGzRWIzR7W87KSnehmCgxGbEGHSe/H/r6xKI/9/qTJROjlg58
ICh2hCpu/KS9TpLwRAJdGsful8vFFEeD20uZNj6nEFy0V4LcX9QIzFUp4nm+94jW8n0rZXaTSfet
5nAvVk5Buma+aYrgrN1MicyIFclv8+/WSstVUCjt8vigjGvyLx81xXDC0CsqFOA5uxkasPs4XEYE
gqIE5ur4A2ZGXZ2MiGkJrYUuJMzKvH8C57bPCuRx9PYdK5Gzig6KOj76x34TKHIXI0LHSaUvYBzG
g19dIN2f3xz/gr+1/V/6SJnsZxwi1GQYUwc40eNMpK6TxjMBWCLd7QVYbOsk33cIoNZLvTOvQGdv
LISJF/pgoa6JbokWrFF9fyuQAFaq4UrwKSUl5Soakk8pLQ+iMryavbGT8TNPLYikWbnt+2GvS9bm
+BeMx5HfPmCcWT86SO1GfjpO5Xbgo9YmGXzIQWpfZaPEE1tYt8GJvXPuOZO9E3soqZDG06hlIFHm
KLCGhG2E/l5YQOTFGRCmFXIg533U5Oirwn1Woecz6rUGUSo3Nz4O60PD3ldVF6UqPtdWcOIsPBOC
ymQ5x9GnqpVCzG3s0feFl183lvB6/DNmAlCZrOb1UKGrYdB0L4p4zsPclMSbqnTP24imALAIGpVO
mj6zzbB+QhDsVm5O7XEzkT2Fwghtj6Olw1Zh6fll4RcPcaA+CjUm89apzPfcIyaLB5YMIfJJ45bh
iN6i9awLtBBXtSXfVNGpJMjM2E4RMaUchhK0V/JRHdINPSandb49PrZzTU8WjtQvof1WpHp1fKfF
EFsqeLbHm56ZNvL4yB8h3Q1lFcDv5ObRaNAKLR9r7A6fMfdEKM+9+iSUK5NqljXw6ip5AzSG8dk+
VfCee/VJ4AoVvEvTJHCLvLgpRi2JrL1Ku/BEQnPuzSexama9IkO4ym2lFh89dRTsDU9sNHPTcRKr
qdWwVjdxZqPq+9agp4fm6xWiAw9pqj6dNa5TCAz2sW0QjockOPRbxUcySc28XTcYJ+bNzCdMAZua
luYxZnSks9iONlraVW9OCe/QTGLx1gxFf3H8O2ZGQZpEruRoMHYKthxkDS/aBr0+NTtxbJ+ZP1O8
ZqzkQ9W4eWanuXIw3Xzpytqj4qjX5735JGgbrWsUa2AT07UMr3pZcxaha2ib462P3//LVvy3kvwj
blUkQqvGk1nRsvqhSfM1zsi4suTY0CKaFqK2c/w5c500iV/OqRIqflpmoyw6Kp+iPalgoiKeQDPM
NT+JYbwRUg+kRw4mJvyM4/LgQhAvNaTAjr/+3DSdBLFRy4HptkxTw6/3Lt5/bdM+kZ1b63G1Pv6I
uRk6CWZDiJo0GVP3QocUZCjj6iGdGOQxxfTLIE/xXxhIRb1QkPMrBKT9taY74B/whKrAbQGvBBP2
nYtKAhoWz8c/Zaa3pqCw1qlalIh6bv7kvpOivk1jYVea8jrPMTs+/oyZs504CeikrLUS4yPOkJq2
i/RRwMF/M5x6hbf0C65qOjcef3X8WTOzSxy/80eQ6L6MlUPN6KOZv810H9Oc6AHV3u3x5mdiUBwf
+6N5HM2TxvI5uJSSu8Kx5qXiwDjk1aWrYHPhNufFiDhOvB+PcSVZ17Wae3rQwhmX3K5ehH380Rrw
xI9/yMwUnkLH/EjwnCYtM9vBfrB1tTeU0uIz25b/+fZY1gXR4IEFHIq0wWEY9YlqZcludyrhMzdp
JyFuddiAeJma2aUqLEKwMwUiH3DOdyjLnNgp5ubsJMTb2Kt0FicSqK2PRH5/gWHevkJ+ZGW2lgn5
PDzknnQiu/f7YMhT7JgXacbgsDnZYqRcqnVnG7qyPD7Ov3eVPMWOgb9Bzy8y6So8Y9A2GGw5CtdW
kV0qreKdWA9/Dzp5iiFzOnwh0WXLbKOI1gZqeJJbbnr31B10rvlJTCdqkKPSAXgMptjGqONP7jom
pcDhxMFmrvsnQY2xVyWYqP7adaLthRiTkiDeHe/+uVefBDIpeEFLkHi3ZV96UVzrW/aaQ6+jFHa8
/blXn+zViGfVYPJZvnULP0n06tETzzz9xOSZa30SyIU4oIwuBoWNLZpNQedGFoU/5734JISVvhaU
XGdPcFN2fsEqca0DrHDixee6fRK9kYW0UEipHhdiTMhFZx10zl1jaI9nvfwUE1YSOoqsC9yg2v4R
KeYtqKen85oe16MfK38hy3ICyLmwKSRgE6UA1DbX5zU92YYDk4rxoFI0Cyl/XBkVJnd8xym41sxc
maatZU9HFr1MrYtEzldczbA6Vk9cy2ZGc5q1brEzy+uUptFv2WA6s7IQ3upPkrh+39Plad7aQ58e
/FBjXRSd/KJm0u3o1IQUjbEtXfFJE4L2vGCd4uUsIbOATresM7Kwhc3xVQnG8/GxnemiKViuK2Kd
gxsrcFBJyMf5SzkS1qFyIlhnNpEpWi7COyaJKpdVTOqfEKe7wYFxT4X0muLZiXk/9wGThUwS07D7
35xdyZKcuhL9IiIQIAFboAZ6sN3dHvp6Q7TtZwQIgQAxff07dVdtXVNE1MIRjl4IlZSZkjJPnjM4
iAcovv6qXH6eBv5QOex4fX02rDMwIxngEdliIREeQiWGFflzHtAd6ySXMf57ZQc/7Z8uC4VH5QBz
enmvVtWPoBnKQzhOLiQrwBOtbNBGjRUkGMK2+5CVI4GQdYlWdDUfqfb06frv26gwOIER8Qhe4iE6
ddWdHKEZMllvTJNn1FLvS1WeOqSIRWN/B1nU4wVdBhaZ1+vf3bAME3gHhgvHq6HZfJc7TxBra3JI
d9RPEHjYCeQbvmlC73xPg3VvxPmZy/Ftle5wDLPqmXnQoQd/nq/8vYN0w/5MIB7U4EAy3cL+oKR6
Gosw6cHDNZO9dN7W8Jf1exfW/Rz9SSGoL+9odmQoPmdt8DwRteP9W7tw+eq70bmEVBoIfXF/tMAa
3NifSjC7gQL6njm3ZWxB+fLnJwLQyymCCIb8P8TlHO26JxTMWhD0gQdvWaADf92gthbKiAMXVZ8m
lCisIpn10PfTQVdF2lp6pxK3EQd8Iw4UIRfaVcA0FSCFnf36uDBv56q3NbQRBjJ7LP28hwdqaKAs
fQkm0T0mma1FMZwb9yTpQB1PAaq/nn1we0mPxhXdeWxuTNwE29UOhSCBddnai9qtXYMCHTTUt/GW
OMy40IQEAbGViBDoCY475twDs7YTeTfM3sTXIc0s0LSIuv+qQuZ9r/1x/e6AiWj86gnc9Rawe3e3
xSGzAE2B+8kdR4VpwaF+NIj/VaJ8y1jz0aL6VSv/+br1b2yFSfhQZnqVYEQNUw+k8EgcQlM+uj7y
hgkxIwBlLlSPswKbHLblpwF69eHaHSs32zH+f9vS/3IImmBBHoISzstCJA0d8DMHZUp9/wECoA9L
4xxGvkBiwk0qCI6rrI4Hvr5wKDF4a/4h63EilsHT9Z+5sYDs8vd3kTDzBKTYCWpWvg2qNqofQCmx
M/SWtRmRCSeszpoev7Bm/SF013tOnLuZkK9g6Etum70RnfwBbGm0wyYFF/UMyBq/DAAI3GgBRnzK
OQ+niXvNXQvGYQGltGcobrBv2TLt3EE2zmpmRCk0v9WQ9/XbO8uVbuQs4OkM8gfoVZ8ocAEoxx2u
r9IlcvzF1Ex0HlJjxbIQ1JdqHwz6k00GCMw2Sx4JoiHmEbgXGY/e4zVUgrxsJwBs7L4J1yuyDvBC
0MfjyacOPoci8mSj28B/9PVwU/XAoZd1fWe7g77I/2jk3aeLVsDgYueZgozI9VXb8AwTtdcUHZhS
e9Qq5cTc39y2NQDnFxL+24a/xJ13kycu+hLBS4wuWqjBfOk9NEA2QD/f5hjUcOvZamfIJqPSPTor
v8cL00rAj9rvzH3DcE1wHXH55HQU77IZuW+r5WklkollUTcs6LerbiqrOCbGDnnocmIEqWPtD+rC
YQ3BbY/ZeURD0Dlf3wXiOBvOYXi5pG5eyiJs7rp1hISobsXXFcAK6AKqMs6zwjuA+B7mNaMh9gHw
3PZgcY/+sEAcjpR/CPqinnmxn4X9oeXNColPv44rR9TRIKHDqerQOUwzNFNmaIgl3jj+r/Z4dRKj
zNMOuI2oYKv+ilxgDtHfGfSzFh/AfzktczTzjCd+IKGIEFriftXOmjBwMiVLbufxDCG+OFyKJgVl
J4UIi54jx+n0seyEimcxgi1XQFF0oFUeqyG00l400EP2oJgKnq0w6vD8ivsxQw93kf/Mg1VCA8of
Tn5ncXD6dk4SjGAEbTQvkhWCfHG+tK8deP3O1Ku7DxAyKg9cz0OMtnUezy30IlAKWyIcas6hdjPx
JLtpuYff9klvqeYAaQ59rEJoXfS8jTvHc7GhThb3Zfsia/Rs2r3XHW0Pn/Ic0GB64C6OEISbX0Hg
uTHlXZ5AYBByfZJCn64cf9gj5OwyJxsTVIpBG+RTF0rb3q88CACT6MLiw9yS/rnuveK1lWF7mvPG
eVTU7s9S4Mu+PUNyFgLp9+htDk9l4H12lvF3pko/nlwIHLoh2EBmZbXHxkJ7VGuNIp58lBhssO59
YS7u210o1qi0wNFdlDbYZgc/P0ABAQqSIVhDr5vpxmXEhMNBdqUAJBQJHQvKny4kKSHPSMudSvvW
4EYkoivqroLIMG1AY06KBOwWUTjtQG42oqhJLFeW8xSMfcNSHxEOSoe45hOQVu2sy9boxhXDGzJL
+DWkhD1l90mgQUe18lncFoBMxisIQWe5FXYstQqqDznP8mcfXG5n3jbVTiFj45Q0wU4zCOmZ8FuW
1lYJ0nyQ2p6lBaYyqCivUMzwbmMTgX7tn6cNlB4dDw90mpYZqI2pddCZFSsQLd9knyagWKq+9Wqy
yrsJrZDS8lHCsh9k0ew8Qjd43cCS+uf0+2mVPirg1V1TWf2LXRX2HUSqLzqaUsCnuxAqiIA7Eu07
/3TCce+hI7P8Q5Qe3xbutwkEOvbA/JdP/uUyZYI4i3kavQnBNV3GJu55fbc2BITK6CMCi/kCAQkF
/wTqYOcatZUsMzGdImxkF1b43kX7+Jv+AEEx+eK82E2k/rHuXC+ybwsDJrITjKLDCL3mEMkDnOT0
Y+9CcpHeeJv6T1tRRgqG7ESY2qDgfqqpdJ6RBaQ7UWbDjcymItmgUTtnGH3Sb934atdvQwg66eLX
dfPeCDNmnwLJq06MeRtChvyth6hdk+/RiG7EXhMWn5VTG7LsUgToD5Nz3w04Q8HffX3aG4ObeMRQ
Kug8rSNNO8kOTvOdZaeg3WND2FgTE5FYhEEw9RAKS9e+hU71Dzb9vm3Wxq3ey7TtghYKUtHYw6Ri
1SevhTCTT/sdQ98wFhOE6FtIDEnLowjr2akGi3lZtvf91L9AleT6T9haG+NEXdy1VCSnNNVOj+uq
h46BqQGPw/XRt7b18tV3L4dcssKj60TTbJqObdbeU/SgdD19vj781vIYZyoJ0FRlVxhet9OxHO+9
C0Rao9HlJqAAynN/Tn8ayzYAGoimfAE9Z7Xg2hp4/q8WfALhlB3DUWVRBuXxG1fLuN93jl8SqUPs
9jzpBK1pDZQkejCIDNZec93WihmHK9TuXQi1wM9syGl6XwSE1Ih6XqGEen1HNjbcxClOE9C/VGqa
SveXgrpjZoVx4X25PviGrZogReinlGQtFpouBITVQantQ0i8vffV1uiGM7e+hfKDxujV6k+HYXWC
2EYs3dnbrdEvG/LOEyxkkHtngqnOnD40uvzWrN7Omm8Nbbjw4HGP9zWCRNNI9WYt+ThCQra0+uNt
y3757rupV8OkINlBaFoA53qkopDHSfp79+KtC9O/f383/MoDVtjcwn2v+t7wFV5FIEoG1naEIrf6
VqoOuvXyZxBCnrlzUkjNxaqydi61W2tneHggRoBoHHzcIYUXzSNrYhZAy+62lTMcOlSsKQkJaDrl
JQTCa2/0QLsMyNfv28Y3vBlN3D66uDsvlVDpRXI2znfZzTYChYlVFA1BV28jIPkx5Qc8JaIZCo5q
9ZNOFLfZlQlPXNDdADlVqOsUuJ4yXElnJzzctDAmKhEC0rOQqPCnKiu/rAp6iPWexWxEOBOEWEOn
smr5uKaFbhE7J3QPr2FSh3IvDm19wHBn5o7t4K8QU+eQpZ5CNPMttf7eQyL0+tpsjW+6c92Nq6r5
mkKtDCkdWeT4ggqCI1Dr5c4ld8OtTASirMrZcUt/Tplmj0zWhz60d4beMkzDYyF4SVEPXecUKZd4
8LxYQTAVXUxRoNrT9RXamr3htmtmVV6XzZg9aJch7Bp+ZvONoDGTr04iYRfkyH+lM235gStI1XAP
Oe1qsoLk+vT/vsEkMG5Fi4felYIOOpXc/wRik6SYy+cxu41cm5iARnQrQ7MPkgKptsE6Be16ybOd
iPD3vSUmoJGFkIrD2T6lSDkenMl7K8P8tNr+h2yRr9cX5+97S0w4YwN8SA7dS3yCdA+BmE+Nvo3Y
hISXX/XuIIPEMGpfvaVT1BMSv+dpAMX1HBI/12e+sa2hEReQ7dV9MfIxJfM3KT56nhNZ9NNtY19W
693UGzB8zj7JdLqCMdoGOJ3o6bjuvu62Ft2wSMhcIt8MQAxMZpqeFfpWT30XDDc9YYhJdica6GC6
3Nbp1Pl+4gRVdXCnPebirakbsUBclF+LctRpT6ujpSCROZGde9vWhhqnNyu9uQiafEyBvjihcyXl
PkPQH3acaWN4E8g4uir3qGrGVNW9iLz6JypPdzVRX6+bzMbCmAR3apoV9O4YoozvnYbBS/wpf74+
9EYYMIntgnAM2qyANc5eA/woZwtygF+r7jMwDMHO4m9N33BWOpdk6Gyi05rSFkzjIo/LMJiT679g
a3TDV2tVgjrennVaSOsZCozHomI/bhv68sl3ruqDFWWmdqnTcYUmTevfBavY2dItizGOVtpC+BYP
FZ0OeDvMND/2Gq2PYo8PbWt4w5X6ki/zZOFc8jqFuo6lzqBJeZtRH7q+MlvjG/5ERJmhZ7PVaUgL
kAoGsTsmncwP10ffMEoTDScHMdAAVaHUYmcAUGRITgUk/rpyr7dpY/omHM6RwoMe04QYXDhjBzmW
doZNFi6KSCg9jezl+u/YME0TDDdDwMhuQq3TcgVdcQfFYrnH1Lc1tOFTpfZCvtbZkIZVG6MgdrS7
vaz91tCXRXtn9dnqtovTeEPa+Ux+hQAQu/dmXF9vWxPDpxhTPs4Qa0gXSEkkduCBiGJulp2De2vu
xunn87HUJS1w+pUkFoF7rPLi6baJGx7r2l4wuROWZRrYyQ37B5DlHq8PvWWOhrc2Xn3R17D61K7W
WEH3xnOHQ6vpjrNuLYrhrGs1ZsSd+JCy78F4cJvbhjXxbj6ekWErQPRARiumfpnOOvtyfUH+Dk0h
/wG7+aVfMGRV0sp/XSEt3vfDxxKSIG2xJlnPIkio7PyIjaU3sW+uN482F1ibfKBtks1Fm9qjRc7t
eGssNiFj9cwg9yT8Pu1K+sVT3ePAp+8gy9h7xIbwy/+WnogJGROtUODJXoYU3aBnNY5jVAU0CQnq
4Fb1YqOdIF6m6qRs9zYQHDHRYU4/uSHIEft0rp200tUHH7q1frOnlrQBwiYmYRvnflmMeT2kKqCx
VB0Q+J9Z48Q20i4kfGltGwK5XUJFFdm23HFCcnGHv62j4eAWdK/xkiiH1NNZ0ufsOCuFVEx37tfh
wKmb6mKNskA9yEztfHPL+gzHZ0PQBaUY+jQPxqh1i9gG58hyGwkYMYFkFCwKTjZgmzIAULqKHcBG
dbjuoBsTN7Fj07KAx42VPXCcjne2LZElqquhxlvJPQ2QSy74L9thIsVCS6JuC8If0CWW7t0E/Pqb
7APB8Q4elXNwy2xkkatQLdg5mTZ+k1nCDcEXnkFGTaXU/Z3XVdRAHDwTtzWtQCzzz1OV9ayHEjpG
H/2uSYYM4OYhsPdqARsB08S82UszoXeixVavwTfw0FdRHQ6xYuWT4uoUWN3D7Nk34euIiYCrQYFt
BaPoU2mt7VErzWK7LG/jAiH0sjvvbh+VNcw16+ASEDGwI8qC6RAU+jZBQ4il/Dk6kDzLUPpBlwoo
tFiNn4Iu/MhZJ6PSnX6VIULlSgDyaTO9Y1Ubh68JipsEaYoVTM1pwLp7qy0flnHvUbs1tBGw3MAN
QOsAJfJgCRIB2S8HIo23+bcRmJAKxQEFOFfqTq9k9eIMeKeV7/EGbU3cuJDYcwCVATuAL5AwyS7C
4Vwl1ye+MbQJCVnq5iKrsaq0bvL81bEFB0+NsH/cNrpx62405MmVhBMrUgKrJ875vIf83pq4Yfdl
x/M8zAX432tnSLwmnw8E7Gk7y7J1pJpQiPbSNOeuABc2wOPNLlqLfeCWPUiZn7LwTkCXVv2YSXH0
lv62V7+JjiimmhaZPUNw2yMoM2VSTF/rfq2tnZvbRjGLmCAJ+FWW9YDXpL56LQcrdXLnXrTtuXeA
uKnrl0kFZ3Cwv4J+6ZFqHWlUVdxg3vGQrf0yPIQX9dqNXuGfx0ZDBqjJ9NnNrPr5NkMzPGQBxY2G
/hg7U5dFcxFGZfH7ppHNLk17KDwFaON47hcRHsHPRRJ02cnD9dE37qJmfwfAQp2f03w8z96AzCBI
C0gWeewhYyIirL8rxMdhrwdp47w2mzyaoCcQhMS6Cwn2HKrKI2DZTw4tP1//LVvjG84upql3AH8a
z0W3fK4d99hO/nNrhfmOBW2Nf/n7u5MutCC50fZYK5ppKM7P1QfdotUJPCjn237AxXTffcCFDJw3
zSEMc9Vj0lj9syMgXNEp8XT9A5eV+MsVzVTrrTM+WmL29XkY6IfC+YiWp3uPqDibdkrGW0vk/PkL
urqV/SLd8WyJNiYlTy7FJ/To7YSQrfkbPky4Wixg1vU5BKzaFimarCItHlp/Z/obMcKEV+qO1KPH
lvFso9on+jJt7GkHLrMxtAniogJEi7yZ4GiBuieSHEBOkVzf1a2HkInhalF2cjhX49mt5SdF+y+q
6g99ffHmvFFx4zlvM6l50l7QdErcVgokjnFDDj3g63vdjGe+zseAtB8VWXfC6YYdmdiusa6QTADs
E4ZKHp08FzH30G9Gu51K10bYcwxXBm5iRGpvHM+MLcd5bGO9fB8pXqiWdTex4QCMNgyL7/Trbe39
5e/v/NqXdtEoXo3nqV/jHPe/QWU3FayJKbzYdzZoYCpsvcz1gTcuqJPUelAd2+sR2doJw6OtsYTq
ti3Gs1dM1mEp67ulWtkBahe/rlvv1gcMn4YizYh+8Ho8r9xKZut1lD9d7uy4xtbKG8eyHQwNUscY
XFslmOQrYBHI4fq8N567Jpor68ii/ApD2+0vEOFHK5ocLo0DKvwZ9nvPxI2AZ6K6Oq2gYAEyoXOJ
PEdUW/IxQ1G5s+lbR+ydU2djjUzaOYXmK9rNEiZU2rFuVeLwZSdeb7xyTdq5ktr5SPDvHLoc/Wnd
S+ON8Wg9OIFzzj15WMcbcwGmanDhhUjZD3Axd/WOjQ3tVEHzb+2wV+rc2ojL4r1zYVkvPXhyOaw0
dz70bIp69aR9F/ejPWT11hfcP7+gZBM6fXPZhsVPSlz4K9pHfmhHudorBm+42r/Y9Hc/wtZu2ZQT
tqNG+m+Z3TMZ+ns97+Ent4Y3PLnxkM8kKKqeZ6tCE+8ajf1PRvay11ujG67ckXC0qrrEkbB+kOMK
ifQumtGSdN2bN0b/D6TLGRtntCx9thiLV9eNGJ2jcap3HGEjWJhwLlt1CyR3EUVbRedYWf4L2p6O
C1mfeN2mkgQ/r/+Mre+YR3Jesork+Blh2P3wA+s5nNZHJ1QP0JWJqW537kkbtmrivHwBxaNG4DPg
+SfBk++MkfIf5+B/13/F1vCXTXpnp4LwldmgFjp7bhON9KOgr8V4J8udq9jWXhu+POSc0WGGJQV1
FvVFd+FDiPN+z8s24qmJ77JbxrteBvqcXUQ6ArH0cV15zuH62mxN3jiPeVAxcDvijZAz1gBW33z2
1/Bj74XFjqluTd/w4svj3586TB9drKd5tU4TrpC3zd1wYeI7zuwzhueHo/7pPJ4Mms9Afu6RFP59
bWwTfeVqd0Crv6vPreXbxzxonUeo9Cn0SpI9VYeNfn/bhGGFwxoAuYrGQ9Xryy5kq2o/8jbUWUzJ
KLIXUZIyOLdVN/ETCxyF3szGUvaR+3bOjxm4AuakZm013FVW5XPA58I5i4aKe7dd2ezQWGYqcA6O
k+hxFoqfeibPvMcbGFqOP27ZRvs/4JnKolkNWdbz2tb/rJ77QCX6KtfbShW2CZ4ZG9fjvlP151IJ
JLraH2BIepyC4iYHsk0AzbrWqgoACj+XLBjAj53/rLzy4E323kH1dweyTbarxs6LeYVu2nkeIfnq
eWuLPG++d5JsjX6x/XexUY+q6QeFxZ+YMwMDLmmkCb0NiY9ivjE6ajRQfcPcM8pf7WFK3c46Xbea
rYm7fw49OsXKRy/rztrJEw+XDxDe35S5tE2SqxAXZEIGWMxoPRWlFnFIURi4Pu2/X2Ftk+TKnlpB
C5BGnClx3oR+kbRPkfU55tV4DAoXBcA9sP9G9DKZrEZsKPqdhT6XoSfvQwhg/Q8SB8EUSdLfpoth
mwjPbKRslHLuz0yqQ15VC4LWrmzFxg6bGM9gtIOuDPv+TELImE3USissXHJ9H7YGN+y+qHMKubqp
P1e2PkwBiohr3gU7m/z3dIAdXj76zqlY7mpeZx2CuuSnVWa4dTD50KHnJS7z7CFYaQPmKu+DsO3b
eGjt0HAHMGjYNXB2/z5YoDBRNM3wpsrqti5Q28R9lmXNK2LL/pxjv9OiVPwhX3DmNNk47Xjdhr2a
Esc6nEDPC75+QBi+FDyPwrw9VXrvkrax3yakjCBFYg827c+BBOfpJPuf2djuNZP9/Zpsm3Ayt4Bq
tmgdsAeUdUzZ13ICP6lIwIvAm7fr9rqxOiaUDLcES64Kn8hC/yt32C+o93z1PUhp3zb+5e78zmTz
oSWtXDE+mec72ugTaGHvHH0bwsk2JU7ZXDUNBfvTOSfY2lZbELnJqx8SXP47PrcRWE1itZp5TmdP
bn8upqqOPFr+dNB34TnqVJV97MuwQYM7u3E3DG8b3GntitbrIRiDQvUl9o1WQgC3vL4ZW8ZqXMoz
BWYeH5yQ5yAvClycOfTbtNq7z22NbtzIeec2aE7HSkltQd5rTeq2uyn3Y/vGVZE1VgnGAkw8LMQp
YxIkhmwn6bnhACbazG7mgi3D2p+96XuF1rRhjHhxWynGNvFmdAawBEQF/VmgY7+WD+AQ8eediW8s
t4kwK21etczH2Mpm9INEewtu587eXWUj9JjgsjLUge06uj93zKraSIhmBJ1G2z/45VKmpODZIzrX
+G1oBkz4zzAB0k4/aPuhP/dueQpy59F19xqMtzb4sn7vIlBIW7UUCneJVdRN7A3NhyxYPtWgbdgJ
cVsbYTit6nyIOA64T1TecBrGMcmlc9tllBkOaxGBNjKBoUHZficKN6nneofkYmvWhrdmIDFYR3fE
ilshf8xsVhxdYbGdiW/cVEyI2AXFDUJXW+IaZH3Ic/UKadRvuUYedQzIndOwb72sXutgCG7zBhM4
ttZe2BGl5BnMRrYT6UBXNKopq/YsdMOMTNgYtRZZUtHKs+OUd7J3Xv1uOvJy+Xw9NG/4mwm0qgen
U1ml+vNSHzxlRYBA3ZOljvHVKBj3Up//Zv3/W1m1TYwVL/uwV6RW59wCh5b4NfPuOW+hANsOcbOE
jzm5F56d2N6XPPhcEXkACWqSCZ347Y+lrh4Cy0tKAImXXa2OrR9ueH5TEV3gBTqfkQloq8hyh9JK
ymqlYL/2unqNm56T4TMNMrGHAw3+TQD+bRmMmFDWCr2BVdieJfo0vc/QauZ3wSzo8IDXdta+TD5x
ys99XhWFG9lOt4gykijbCxJRyjCtCPGp74YoA8uyTD0ubGyTGzT+c82zKbxI8Ojirl/mC96vF2P5
HT3POjiJgLjBAWRQFC0UpB6Ch6ZXcjhWNujbD2RStvqNWhmo5WxvKBtoYmYhmKlyaiHRPqHfIl7s
HLUP4g55fs54nwfHpZH2z4JbzYzUqXbZ2YVuBziKulpDChq1mTpq5s7Nk7VFNhfido3XvECoe/y9
zqB7iYqpXNHLYfd6uZu8XjW/XJvkA4bhlweFdou2uEdrgwjuazD9Ly96nPLmBUTZiz6j0TqQD3pR
YozZKPAs5AqM8Z/aqs3yT9la9tWhatCkE1d5KFlcu2FmH6Xs0dQhKuWN97jltusJ1bUCT8hLWPoO
qh3fjUM3Q/PE2OTuHFHdjeUXaKyO/xSgirdTSesVYom6RSULvbYaIhxZi57vHjznfjxPdA0iNjAp
jww0WeI+cwLqJSJTHo2I8sBq04gK9GDrUngyLpzZKpJSNGWbILHO6ygIkAuPc5UxPxXharenwG0I
P3ES9iwJsXBZxHGTWg6lyMosoZqtTRzwoGjPGkChrI1GyG3mdz1A2sFRL0MGCEDrBjIBerYbY6WW
4YHSiTqRGorWj/KOFD9s0MgCslH660PZoBKbZE7tkBdHC4jEZ1PR6MgLpWiBVbWAnis09ck3f258
+3+u1Y5FbJUyXBPR+6V3XGTHgwiBHSSCdF7XLG5kg0YvWvm9c6C0YE4s68CFhbJpzuJx7NYlnlee
82jwKfo+OhnCeHq3qlgS2FU4fl5Wn/tRMQPrg+4WGnbgYafcO7RMD+u5tRflxHXt8PKT1EDxR2C5
VuPJl9ME0u2q0/KzxZQYRARQlS3OK7FF85EsIZ/BHAdAbvM/vwi7MBkAiFsORckgtEFmtB2CF5Vz
ElVNrl9IICsWB6qZ/aReGCuPYN1Y7Wjo8oV+pHyCfldcQcRhPYBedNJNJDo5iVTmbuAfLdB+BHey
ttB3nIU2A0uBLPD/RaAbJe0XVtlHu5LtN0ixvjBFDmvmhnha2J6698VY8y9DAEVoMnn8x2oPbfU6
tEEt2kM5zKKpDlM/euKpYJmQv1EhIOwASgon0BEa4lx2Nw8uCKQiOeaUy7gCH3wLMs7BnkJ0/pea
PLTM9sZTNTFKH4J6qARkHSsArBk2cv3SC6seP+Zgu8xPRV3V2W8nh/qqwnK4df6rh7KCSlYkgea4
4v0I5FpNUA4UAC+Od9lAITyJfv2RHuvVnfk/a9VV6gHRNihjj8JUX5quQjBGkSxfXq2Q5cUzq+CW
h4WjV+ex9suwOtW6c6ojHcZqquJhcAXQ0wvtPVz5aQUOPzCwTW5S1P6iTmIRdQ3Gc4J277rl/hS5
fifFA7KmOTjBAj93Dw7kVViiVhqyx9KypjcmA6nSploTF4qfRTSB3maJi/nZAQPiAt+WeLt4Ec+W
aHW7j2sONsSif6qsLlwPJUQj/ynQsU5jJhkbPs1uQ39NzO7R67ysvALxixzKc+4sIL9NqFfGLgDh
XytvtLuYEeZEUkGT0A8LMN9mOPQaP6ggfFnU7gmdV6FIqfYhXoFT4Yeei8eK+qpMuSb8rW5bUkSF
VxH4RGmJVwikVmu0jHbxkZb9L3yy+kEWl/90WruVT00VMFBrrQzSGmDBsf2DtYIF9G4oAr3GuLaS
JRnacq6ehFvZ7YclL1YdD4SRLsoyoUDw3QQsf6xn6h6h6ScjHdqPYLfGwenPbB0fPAjydaeiXXrJ
o2qwhukI+Z9cPcqmI1isCWdXvJZQTopUQ5QbhWDq0BGv+iyM5doWNlRX0ZMTSdb0WazyBeCNTuu8
vmu9pVvu3WoY28hefQ1NVDRJhcfJbSp5CmthLbFDCxrG3AoccEvimj/f2Y1LHhe3mlEbBQcDiyfc
Cykks4gzHBRIT3AMFDbT9/2cgwjV8aYGo3DIDaxdqHmUu+tSR6WfuU5a5xWCYZghb5SoHodhzIBw
DR6L2lIwjXXBgnisXL2I5Q3r/mlXrYpXf+ENjRDbaHlsSVd7Sagnp0n6VZAqlm4oumeRr7Z6WHOG
2psFzUEHzY5oJ3so7TW7CD5mQXlQVtOWkSv8vEj0Wmk3LdANAXVYQHk/WjbPSEw9x1lOllMEWcxb
aZUnBapUEjVAQdvfvICN/1AE7hYck62a42aSxEsWinjxaeR10xyKVTbkrqF1Rk+rI1qAiyZvivHy
IyThTuCTKBicRcQzb636DPjWUqoITNi6frSXSY9xrUcAVMcOwrAgB52G154GMn8MXZ/RB9IGoQZb
MjYYpUUwGr6Nfk8tngCMMrpPOcMDJIKAQOie5nml517jzvLPINw+i0C4Xdugsa9ZgcZhKU9zl3nz
B+ijgL8pkK12ExmQTsUjCIumT0sGuYMoH0KsKM1AgvVkyVmWH90VZzZMrRZ6iTmZJhGPbTcPpwbs
jfyu88GGk7BBSpyyZbvMCcJXsbwKACat2CbAdsWwphps2fmINi6pmMjOoDpGxEXNSrgJ4BA5Teuu
7qZIBR78zS+GKXukIwNAAi1fgO138CURB53jDG9VOwfrpxp0OSyBl/IOvaL1sIB0VbftPW7LlnPo
nA7gAXi5+IqmInCf0Grqq9QLh0w/CM9d6k8rDmHrtz30wEjQmpYX2QcBlLJS0ByOyOChVLRa1kju
vJ70IYAOPVroMJv1t5YucsakyJwCe+wH65G1vSgOZIWM00e/BkPcsWpgMUh7kTb/P2NftmQ3jiX5
K2X5zmoSBECgrbPMhtvdYlcolNILTUuICwhuABfw68evKme6FDWdGrOyMilDcS8XAGdxP+5J7UGU
GgJX3tqkNQjRLF4KtnwCybHx0ybw6yhv64W7J8yrhzTdXaeWJFg2zEp3UDKsk1rCLCufo6lu42pf
jZe1kZrZZatqzJOwgkqWql6OMnYV6YNknWeypeso8UaRUml+5VH0Uz57jD7O2oXb7diXpjy0tOnm
wzDYHWu+c4XNAkRtDd/32mfxUAImOii9tTQtlHXlH56yJIpdb2EcEe3a/8BAgLN5HbG1z6CzX6Ft
Famxg9PeavtLVEIMl+qGXdB0NeFBgr9QnlzTafqeuHJLl3C/3yweSE9gLjsX1N6ttSwbRNNdfwsh
Fwbvoa4eYBm2bKQ3FwvNc5oXOCLuQg5n7ngPWuIfPQpPsxwAh5rP9QJpGmSLvmUpApd6t5tgkRfC
yapjSawMUuuavck2soxBggyggoov0iedhfU2tHdQRm6jg7AMcGcz0L4+1K5o3acW1oKQEdytx+5h
8ugW6N3KrYTVoF3JaVyjboIVnO5tLuDiTe89wldY8prVvY7dEkJjqd75EXWDwYm7BRFCXCO9fopJ
F9Y3ISt9XIAf0FwvO0SG4DErCpC0B80zhTHxIkGksUVmBwTdGDYGguSrqQQO2J1Gr6SKggqGkLbw
s2rAKREb0Dh04keV9TPmGggMaSPpx1ZP3pdiRKoYuybqvWSTkP68FAre6emKVP4Gmad/gCI11vg+
K5spG0G2PyoUWALC1rDf8Ec/iGVQRVtMpwpaucO8beTcFXP0XBk4xdyKrYKjeSDaUd6VyLDa4FAh
nHhPxYCyC9aF4/LAaVRdeaVB+KGeVQuOktLdPWs9ar/Oe7SVsVCU81TjlPaPaORT6COBLI2coA3q
bCgWeI6D2oajAQ7RFlEZW6aKQcskY+IBz0SZprsWR+ECqPm0z03YJkoiMYoFsqGnBt7uBLrKSn1m
yJv/EJVa5RG1y9QmbTus9FA4st6aeZke+lX13gGnu4HraXRdZ0u7rNGhjLhfpZtoqvIg+n5YcSaV
I7tTpb+YO8mojPJgnZ17lNOk6OeurMy3DXvku1s8iDevWIUQKndbuSajC8WQmgI6IYdhAsfqZpwj
rg4hLl/eM9+xO7oNIQ7Feg6f/L5YP9u93rrDYiKKKqxC/yAVkE4K0g4dry5Xw9yVecs3lB5s3yG/
5ddeFCROyH09jfskuiSq6yF43031HtyG8wZ7qB6hpYLS8sCGpGxWrHDEze46dMkxsp32LfT4Yn+d
yy6nSlOTTpOWbR6Fnanv+rIvVAr9ID5kPGiC4ujDqknfGhtcwxaUtMKLnkjonkNw6t0JbAsXPJNy
HM23yhk3vq9bZaIMfgd8PaBsIPweaUwnv081w1WCMB+ELm7ctvN7TmY0ANa22od3ja+GLwGsucin
beQ2vHjVGMmPvbP9irQQxWnC2saXmSz7ip6j1UdkbXs4wCW9569QUO72AFJTXlcG9MGTnv8ZpSNK
9G4clcwa0/njBeqrs39oQIVS+dZQvl+FKOfx6M9BPcElDY4AKOC7YEo8DC420HjZOb0NRgysHHey
9eZu2FCpo4RkesjdrtYZ3QYeWTgi8lmlMKRT3knbcod/ha2qD/s+jls6hBJU79mCVpkQboLhTuCU
JGkR0og9bZ3vDQlih11hBKu7+SGamzHDH6Ays4Rcq7wQdSC/ozBja9ZFLRuPni9AmhnXJWifNhSk
KyqErahOSxtETKF/4jybhxDrk3+EOFBrFZvhmqiJaNIkrloXvg4wPp1OY++R/aRxEGHQ3Otk7eKI
arPA/Lkb1BL3anTra7MGUGAKt2Z4slAE/9wFe4imRrVVe2wYrb4tVSP0kfLSf68aKkniLX4BWYbA
oQzuZ5wjaNBHOwgL+Ko27Td/iTID+XLxMkzQdDy1A4PopW/DShwi5RHkbEXZ0RcBJ1gSDyj2m7Rx
fhXV6EKA6GlwrHQb/eTZSrEvYh/RJnDLOKMQtjtwqlmRrc7QUAn6eGs1c78Yo/wfAKu3g4G4PtXU
RY95JViOHaNIj+lYB0tiIsKgpUGGh67f+UHI8Fcelv9DK/mtcv4UDEHv62k4biiyUgiRYpx5s3/C
Sv/xdfvP8rV/+Gdbzvzjv/D3r/3gprqs7Ju//uO51/jff11/5//+m59/4x+H1/7us341b//RT7+D
z/3ze9PP9vNPf8k6W1v3OL9O7unVzK398fm4wuu//P/94d9ef3zKsxtef//taz939vppZd13v/35
o9O3338jV2v3//jXz//zh9cb+P23l9fp9SrdZl//9r+mz19q87V6/Vum6+mzff23j3n9bOzvvzH+
9zCSyPojqGIRzq6Awfr64yfB31kYBiwKUVSEKLTwE1R4tsJl8L8DWhYIFJJQ4dMrBGb6+cePyN95
CK9EGUKEM5LYFr/9n8v96YX99wv8GwT5H/q6s+b3396Q0aIwYkLA/iPywdhhInoLZ3DC5YCkuE9F
04RJR8fbZgwt3CXZY0gLkJYd2pnVDMLsoj8oOITEwSrMU2lLwLqLXXK4az8ibpa/gBXfTC/+88Io
Ore4RYB08i0lBL4omvWF7FMWtlXCa7YcA66Kh6Dd78cFRm1MfPARWIZmqpBIqScPwky/oHn+DJX8
eQ14JpJBcFySt2TVsSe85XA5RUqe08HqC/h7se/Vy2Gd6i+7VwXwuG1Yakj3K8uL/9dXo7fCGA1D
Svy37oTzBE+JVQf4aogKJm4u1yxkizu4CZXE7i4YBvZQss6PkRzrX9z2mzHL631Ln1HEkQC3zaO3
7pET3A5QKZEhrcC5b9z4cZM6nRiki/ikvTwQ6C4U4xqkBpcYDwuGwGS9oGhFfIpM/wsQ743w+T8v
BzKbEXbEdUO8fQ3RHoZqdcuQwrhGHOeK3rGhcSc5muC27np08O2hRD6NLpdtYvTtulgahslusf9i
Vf77W5GU+gASUMQK6r81mV6Aoa2MMYN2LkbHOZpD8aCn8W6vaN5xpU67pVHqh/N7wotfeUP/zGn+
8RgonHgw4SAI5AejN6BmH8kFpC4ypxN1Xu6m8MvKjX+SsALJV93Pv5gL+hn9+fF1HGsgYtiFAcFS
/BmkLUoihs6v5rQv6RKXa29yONx/nYn/QhZ3U5SwGPyXs/TPw+mnw+jnaPXPr4wEvlRKEcEH8fr4
/wUXrpBcNyjyZ2ApziF5giTIVEmFgf3uvjCiRqNJPS08REe3JDd9iEKi68lBe16QAGtIiCeXX4Ts
H/Ni/41H/bgmIZgU4O9BhDp8qyzZ9lU47DhkUhnBcsTOnrmsIOdcVt3QeOxA2G2G7aBYiUNqVI9c
bOFJCfMShGH9pB1KPYkT82FYmyFhEuWlaD3/sjmq4hmG4qlpqJ+3g5iOy1PTomSPUVQGGZ/NnF6r
0b9+xD/mNH+6He4Hvg/hQSZw8iOh+PkRw+hj5ONopxS84w1GJuqoKq7O4ax7dHBFmE7B9lmTLfxQ
VfsnOXz0Ol0fkItVp9ryY+t1sV9w8tIiD4zrQH8WY73lNoIdCZ2j+5ETcot+KeA2RBuMQbDpRHz2
IqWqwKDxTVxCqT+evLJOlnUsMXi2i9uwWFk2qT7765v9YSnw5maxcEnIwcu7qoi9uVlUYAGlDlDp
uJsarY0OM3Ro4V0lGGu0H1j3abv+CWb0GdNqv3yZGCzYN7K/6HGr3m3wr8gMJ9HZdTjxRCueQxLq
i+rOEwQHNugLyr16GtVSogUSYNymak+kJ8+e8+e7aamHvNV8RiunLFKO0rIKeJkHsBGByYpDQ8CY
Jq+6dU4c43DSGdYqZxgMQ90mm/fB5L7ttTlH4FP9Mfv1nW6Ri//1E/o5IcXi5n7oSx7yUBLG/Lee
DJCmq3etSov+k1nyYYtc9uNuooKoLKDwsrA9rkeg5fGLffVjZPvNu0FkQ6ihPkV58TbGwHWupBHU
P9KANX3euOqV7XDH9am+DIV3C1yxyqwo+UHtdksC53WYhbBNWhkuUI2Xc2pZKw/eUKClNHAKxZto
v7BqAKtn3/a7ssI5gnbolPZaHDUfq3ys4R8sHL9zAZx7WLGibdABj0XHL+v6wSSg3NNTDWGGFdDw
ZRCIJo3YdN6JFT1/MtJfLNB/j2wAjjiUqrEjQ4bAdn0//3LgcWBdNRfOYteFy20DHC0aAH7RkeZo
9gMEkFyij7c0MRezyTvghqkBsJUjCKr0r9fCj2m9n99IiDRQUsK4pBF25c8XY0S0NqPiLm22wBxo
3T4BLxsf2rwzH/Q1wwNOwxIxa+gX9d4rhFnViVXlp4WQFh5WE4xNWy8HuqDiJVrEL0Lvv0U/sPpI
gIQEmSrW61s2hotoPaLpbVMVtifeEsSHAItUVVOVLrL7ld7VDznfn58GHgSDxBa+EiX121mCAvSq
TcHAMJUuvB9q7yS3PXosZ29+7MAGAHRA9mSBcdS5ETUGLLtuzpbQROkawPkLonEZq2Z1XET0Uvs2
1RoNPBcG422U9rbtbyuUq7djV5wg4Trd1gULD8jr/uhsX+To4tGMrQBa94J5Z7c3CWdivYag8vYK
nnZDNd8xGmRo0/uPa72dioKql7CnNxO1QaLtVtyvhD/Zqd0gvQIHo3WvuhjhZX8PD9o1ZkaOUJrg
FIGsvrG8rz92JkcUpNBx0OVpCwEVB4gWB+rKuzFqvXisSQOBLH/4GC0kkVXpHoJtvamXoXtH/Snb
bNUfAIlNmQ06lhXkPSCMNRURmd/xa4DYG395x6lqk25CT96PWpFMtNSnKmQHtAimR4SuDENWw2WP
0PApRf0rCY83Jm/XE49SNBdRN4XB1Wn5zSLXnHj7Wtk1HSbloYe/6hRd5iZTMPdKVEfK3Bfg3khY
XrQBm+KpIDzB6ASQKI/kC3gvtwrtfyhIgmjnRU7maJF2Dxb9jK/hdm460HQ7Wy0P64YW6V/v0B/T
+G/WJMUxQTlFAoqMDAXjvx4XVEgR1EG9pq7a6f2goemimyeoxPo3wVxePZeAmwhmvnkBEFq2RMF7
o7+EQ+vXmPdAu2fcC7SUxhImnCCyAhg9tbrkQLkZy5wb1WlyvsbE8LfOCe/GiNWDgvzsw5e7nTIi
NnJQ/Wx+cQr+mDR/e1ucYSA1RKqJkPDmttrNAiAa1jUtx+Y+GAUUpHk8KrhgbiT6tonAj0kbntCG
nt6DAHMDIOS114V/P0X6FGkL7SgD9MRDby7xVkVAwsjEKMfbepGf5EzaD5UKv4wE4P5fv5Ag+qFy
8vO14/TmAsV4hFOckjecPT0WFFwwRKN2gejDVNvuYETjP2B8q02bQbKXbQOOywXdjxtzfsJcOSZd
RevMiysO35YAFWDMPXO3BxjwLGn4EWqL0zEQzZ2wPo+HVUpUekQjv1xp0s3Fu66RE2p170vT+zVM
8voyGVx53/UIjevmUmndA2CYyyobF9dokuIttslQu9eSe+fIA2gMTwA6qu9ig9DqvhQfoGv8QtcR
0CUrXmkrv+wTsLxwId9qLZq8WMMlc3L8DssfBXOrEuleYV8b0h+jwG/SqbAUoC/Gaq+EzmUsE0x5
Poa7uYdr+wLOB+gqkzyFWJUCaIdHhTiypfsAloaLFbwhQKeE8oo0Eu6g/kV58OSZNwgUN9C7aoDK
zx4oBo76a1r5LF1pMGNsvv5eeqOCayJjKegNMV/bW7Rdn2F8WefFDDfsOUDmNdgg065ONs5gvMA7
FbcfnVd2d3P5PI7jfhfCr9Fa736RO0NXlrawxMDRYxW6kd4GVQQHUaVsNyCdaNF/3AsyZtZNJGk5
JHGVxq6Q26FxrTp6IOUKl/HNmDOoPXVO3BXRDF1OwjFIWVDgUif2rVqvLxtjFVFAdWoDUCPZiJY9
vMF17PUuw0a0sHQMuqTxzaEDcH5smzlTSzjA0nM+7qxB3ixUzEqMGIHUc5jojGOUVn6CWZ2sHl0Z
m0auN2ugddI+I4IARRNRe0Cr82R8OSTd0McQeBSJ1P0TPudO7AMIWwarLlAfoyO67990I0gs/MbE
LQXjYuFzRrr1FuU/zZvS+w6AK2WmxKSaDmOFxlWC30h7kE4Sv4ClJVBrHQ8juux+vancSojrkPEm
hOZj1jhnj6xJiqDkKVSk8q2AzEULI9FsY93NViJ744rD8DABKFNn0TJ1yTo9yXADPga2nOc2aD8t
FwqiWNru4klUI9rPy0qQt++f9dQUR96ql47Vj0CUXFYV05xuw35aqv1x8j0KSBfO9SvR516aZEE+
hkb9Uh3mYvkEi4I9RvunyfraZv7e98fAz8Oyry99M5XJ6pjLZAN2H8QtEs8LVcJNf6Boa8M+YSgw
YzskeoP5+9RFS9IDp9pDHE/GbupmWPqYVl3Wjwy/2w+gjXCm47Yh71R5dS4Aj4FeP6RzY3WEk+6Y
ymHdj1KBF0cD72DCSd1YbaM7qDFGd2FJ3oHT8kdUFkEWQenmXsddx1w6uoDEtg6+tKZL/IV/B8sl
glpDAxaBw5lL5zGeN3XUEyLEBBM94FM+TEOi+tzCsDGYxy5rInnYDQrGQIcmMaSHwR1gwdiHZ6TY
5K2okJgu0bmZw+99rT54o4cwKbOhLwcYkWodI1OaEr0iOpHHDibyk7GHqjPzEZqpMKQJyARI6Ypr
LsMHOHpDiYGBpMOL8eukji1qAOw8U8WSD9ChBPOTY5uM4VLiKMXzk3NwwphGCeqb9HJopsR22ZfU
GrwlbtMCKUXc1yUAjT0E76I4E4NIT42rY5Rpnzcm369w9owBKAzYgh1JSiD6R7LMz3lfNSD3FVAV
6zcd5mK2N8CaXryOfIu0ebYOfSdai2zsoSGK6aASDFTexB5ABLAewy3ZxNl543Ul3xFdQkCMwXK5
hqC2oF55hFNOYmGShOYAGgodrL0BU1bYMYCDZLHv8fQAmt0EvlKJzTReJriR5+20vHhzCDDLQyra
SjyCcJ6DhOgGBokT2EgzSV2DD1xxUi9l8GIpj1dfQReiK5q4hbtH2rrofh36j9avMu2p3BF2QXmk
YzdsPTi+Op6XFtUx6z4wkGMSMsjHZmV3zUZ5UoRdOuLykpDSJq4QIuAAeQHi8tEIUMqH3gDjVhpi
qtun2jeJUtKlvAaV0vkQkQ1odyBmf6f34tNkhEq5gZp+Yb9O0eJStagpHviWtcTejmpXiWd9bFX9
vIPbGXcKt9oW+wV2pd9Z6JmkLj+UO6Bf4IoqdiCapWA33GLsC4d4tVmAOYCA/F2cbXWYAIcinW6j
TCn72MK1Ja6L5pXMxbeBG5sv02PopMvCvTLobeJ6N5FWXZNEa7TABBhOdEzONxG8mtJJYwdH+wO3
0YspWotgS3kGbBQYtUXzRk4gjG7MwzNt7fu1RDNAbZ/aApImdfep1OgL9Gyqk760YTyafjqUGvY0
UyQYzpvo1puCC8wGmnjdixUJdn/X2PaT8RUoNPv2NK98AZS2wkRtDZLF8A0QPvY1Uy+9fgxt+GUo
AMs7cMEicLgCB9HzqEjUVWzQY+1x2/T3GXBqHgZyjn3TpuEQlrEveggBRdNRdd0dF/6Lg4pcTD/w
CU9X2XcbTILTWndgtug/DHoFWP8wrvJMfSNnrtMwaEEBKUROiUyiMngVVzbzFs4QHLhi5eRhcGjm
zYpmbgVraZrw6jzR3jcWHwx2tUrQ4qO+Oiu7HTcsnGCNEMvCdACOqkGzjbeO+KCF4XtC+Qph6lcM
vqDGuoo+ELgbewJHDpvAulqHLtk2CfsNNmM/jTg7KV5qN3j3OItvdFfHQVDCsEc3dVKwArQC9kJk
8YeL2P02+i/XfwFY0MQNur1JBcMdFtRIq88LbiHawP/wdmbwq/2hXwEswxBxSdt+38ARZVl5jUfT
+m6d5VdWUhuTubkHxeYmDN5FZiOImgF04PrmI/QSZWIVW1Mg3ydF63d0ty8bBemx3QzU0Pav0wwe
QM3mD8VZzhiRZfTLVo86WTRxsVHBATr3NxuoZEmhqMNAVnE70O9YJJ+k9Ke4aoiNVbnmjlIP/NsG
z7ifE6h+HZ0pirSet0dq6bHA5ivpGiW7X8kUIfFr5LUJFFQMwgfijjTvo86gZtVkul39TR5Xye9g
TCQuP/7PCgE380AffvzNVEOFQwJIbDXw/cyrxj+bMoAqpYrKdC3VGf2f/YzDmcFpuhzLHBA+iR1v
gxvMgD0DnfFgJNuKuHRoBdtrKtgvWUkCdij7Ml4Z5j9mOC1u/GrnTBscfBF/9vGckllMG/wnjtzx
7X4Ef4GBXlEapDnlH8iGvgeBqU9cj/oYVvCrqSECGFfYKrDXdgJI9ZUgOW5thvEBCfmk6GMtKuxT
1LFZE0ZF3E/hfse85YBaskj1guSnApUkBxSd1xBKhnN2qM9VFIHTWUy5JquXR9V96dWfpVDRZfLC
EWdx9GrLSVwwq6fPchzYsVEYbtiRAGZqSwZo4kAQj8NWFxj2eRctCNNN9K6Y2+VGvGzQk77lun5n
mOPvxn1rshL8qATR9BPTojxE9kibIHwIq47eFUGbwtGpTiIQf/NJR/m8YkvtXN80mne3ntHdrZxQ
fI985fki7F0DXtehpyuo36K9hI5gAtIfbkBjOFGFb4OrPI76suxOvfU3aJ9pcRiwiWOUDOWxX5Oq
5/zkVUijlAfKGJAl/tCF4/3VYA/h15vyMlr3A8g7Ze6Vj6XcXs22RjczOP3PxEBys4lc3o1zewDT
xL9ZDcYSaIn/DsuFKu96v0kqhOQLKZtHlBE2mXRrHq0ubgDqPUO6DkzZ2a7Pk1nztlzBZW6ri796
addT8YVONoCWi38AZUl8cJbFW8lwTu5+f9SuKu6kO3YwUT2vsxDZ3kxBElVVUuuivwQjLNPRx+AJ
qSt7Q3InF3KeMc6RbTSoIKOBBASU7/4Ajjky9Q6U/m76FBDIu6CT/J70KHTUsn4sg/AieT3Gw9B8
bAICij/vxhgKbXWsVwyFurbHaJMdMtCqSFoxuNJzs0NpGCqJ29wg9K3DxSuXj4VpL1ehcVQviH7+
3qHZUtZxiykWhckGA1Je5mEzZw3gRKSw65UlDUDTd+WLjzpBBWsa+if4NgTHIJzd+3Jwd6TY1+Pu
XXUTr4sZ0mhItbQRjws6lIkZAR6EWrFHYLAzYkjx2cAo5N5MYPJLzCGcwEtFGQcfeLBD77we6nzo
sEK/xQ02azdpb8CTqk/Q2z2Aj1KewXxsAbgiggSj51LIn8hEuz08Y8k/0pUHJxNSdXAQbnj2KnCp
0Dyav7FR5CRYBywGixSjWnAy4px6whx+kHOw79C4L9llLSGrEXEMJ5RhXT1waLGDn17wp8iGAA1V
bxCq1u7C/QGjJ3MUgzA7HZYiDLIVQ9/5OKIMnHqrcGt18Dz23WGIdIc+thmyXqv1qdODw1igfx7G
XudI3OSnEKXHrvfPrSwfJ4KZIcMxl1NDy+Wjqbt4gjnPh76/N722Z1D5I+RLgX1G7ZnpXXhnzcp7
6GPLxOfcuxml6bAJkQ4tktzChfoehOLhBr0t+lBFl2XUPtym+uZx712UXenCIwL4e06b63Gpbjw+
oU+7QbZk2tntOLIwNcPe5mrrbczxXfksTXh0cGYCbw1Azw0slc6+WfjJgsGSYE4ARF4kaRC4FjSr
OVsfe9fcCkw9ZOOy7/kGzujtDhY1GFZtdAMoLExEaHVM2MQe9h1Ouw6VEoixKGTr5gKII0ogfOMB
ZMLbpJ06BpN6wvOrHhvoK4Cnvs95S3Z6O2/+NwzjVE9ul36iMRHwHr6f9fugnT8PXEIgpPDdGdng
0VpXvNPL9hUp8/DUgZ+RY4isl5nwy1PAdJQ6QtVt4+r2dtGmz4JFYWKlXdiZhtOcuZ6P2agxjF0I
k8/MQ1VRK/2VdcXtWG760IVFdOhKz+VlhSPA9IjFxG+QWYghzOSspryp6+Z+LQxScii2R8yTD45X
N66yyBSmLnzvVc0Sk4ql3rRiqGJx4jOvkXqLTj8Yy9W169Dk18/KQAavrz7j9L7dZ4qEhusMg0rN
Hcj9d8SLyFmTQqR7rZqTGqfzKOmcwd8M2Gh1LY/Z1kISQXP0XKPwIBBNs1VZSGLU65OlKHdM6Hk3
rtRfwUh5aliz3Lu0WIm6gcKQPaPI/QKpCRrPq5HvwHZfTwyPHIfMSsVnsCb1Q7fDW1dp1R4d+Apq
nqtEORFiRHwY845gJAajA15OvTbA+ShkZgayQVAkeOoxdfJe1eEA4mOBWsIN9+3I+HkeJYYMws99
ufd5j+mOrFoEy0PayCTwkV9NS3D0NkKOQ0enB2RbPsyc0cARmMdJKFhycY805UaVmL4hBPU6jguk
IrYDVkkXi5O0RDjt2SNIYkO8Quk51UTZY7WAaCzmENpMMJ8+WZyAl9EjazZXI0t9RJgD+P5fUJdP
eNMVzwVGjXKoHSzoeFzz/gJDV2ZK63Z+NiSCEBYIqX849BBzKff3oNvaSxRYewHJ0p0Gtmw3NtoQ
ikPsVHSvj2OPJWLmsLwvKzQIa+TpeWhHwKZ92H604/5tWnQZBx7OJRJKkPnnbn3AKEp5WZsGnl6n
cnf+UzTO9tiySQFjhDLw1M1rJiMhH8CKfiqmFuELTNFMeghpQ7/ivN5GeliQASrWPOzbp82S90Rt
S1oFw5cmmtVttMfegDq68PbxBtBg3mBm4G4clM5Z7aH/rRs9xyDrnbjT431UOhOHGMbLVbFuIMZ6
hw7N95sx9NXNjz/11D1aDrIRJLE0fC1pj/EBgfAgaIHyU+75OqFP32Co47JERRpe94AFLfe2+zAK
lci6btNKsA5O5GMIofbGjzGn0ybM12dMinUPnUOjng0T7hGLHJG8PsHhY7gFWT7vtw/oht9Ms1vv
d1MZtA/IlIsJ7EM+S+/sYagyrZcY6dq+YzhUh34SsgA9t8BlLBQYRFtUiTZoGSRAL/0LcRinEEr0
Wc+qL0O5qpsavYzQkw3khTr1cfHIucQc1DfVugNBdrI3HViYAs6b/iTI7eihchT2uUfavTVzlfHR
TSlxwqSwy1KJULWJVeEFDxjUfHRC1Dc7Zi6whNMOmde5H/D8MY51KDcu70dmB3Dah/4EQjjaIQQ2
TMJChrpZkBrTFWfTEI3Tk1828eKq6pkuzyV2/wM3snl0Rrp4hYDlew8EC76H3wQVJgM8BOK7ofpR
7BVKTeAVKQzheQ4S3vjitnPflOsZfjvi0A/0if5v8s5ruXEsyrI/NKiAuXCvAOgpiZShJL4gZFLw
3uPrZ5FZVWkmqrsrJiamJ+ahFFkSDQiA9x6z9zrseY8hmo6u69WFHZGiyImioG+2XWgqJg2GRn/o
Bg2pJ7wZ00oNRLmTdugjGqC9NDAgPJaW5aBKtIJJYZCbdo46ga7zZ6Ire7K1+7x/YthUuI+79skg
V36SKoYkJAqyZ0PJcJGO7bJVQ5RMWXWkk/NJUp3ixoUmV+ti2Qj/Oddw5CQCox79ziUUOFp8vRzs
cmwlHoWeVRsRVRTR2K2q2ZZWjIbKkZ8+FrJOFaHJ/W2agiRBTxvu+rmNdhnJIjdPuDSTRjzXZIG9
L50Y/uZvsqGd7/JKzHci6Jd+Peq7xpxQGYz9wbdFuzS6iMwa5+SuH0WK8aO6Y8RmvmXk43g7N1a7
lpr2Pkm0VZiaykJJc7LyfOyXsVapnnJp1k6Mg1r7LTJXSjXGspRRByOdajd9FJ7sXE+8lIyWuyMK
XWnqpLtp7CWQOZ12JLI9CbXZqwk1oAz8/hJJ06ELSGx5+YCvDQPaKaNJm3pGgCQ1fXiTS17bPmBL
fGunTFrB0NU3ooKCMehI+kfsYE6fDWKbhKW10hXpbfCZoyr1+nCQ+qFdxVYS74q0Oaid4K4cVfmO
JvyWLDW4m9XhI0y7dEf0OB3Z6POjSp2prw5RZLwYkT9QuRHU8HN5hQvWZ0yr/NoPxAipKFUSQ66l
hmlmXaL/9kIpa+9waAhHFL2x7AgaqPRmqHECrLaqqBc5ZeAtPWmmdGVZuJLiCJt9kh4vKlNPzBVl
ksS5ZrghaFSvluRoUaAE5RrR6FVUKhJMElR3vRWEG+pdsWdamnKP6B97N+URm2VJKz6HNmefitVu
hdv4TjI0n+lx4VtDdrdqdatxsM7Wi74bUAqhTKD9LteH1jLeCn0s1paddiudoHHR18lpuGwU0kxh
mQjUvw31B9+86azQ3sJJ9uzQmG+uPy71n2Vc6tU2t8QxqGR7M1ZDvLFbbTNS+0sxEFnl9vqjb9Jq
azOd0ylkPLC0KA5NN/VfMrEIrZPogykAsB2wEz8YSlAt68Cwd8zftXfISCtCNrN/8Ol1091Iog+M
nV5dRcNXPgaH2k6KV2bZGbSylPYwDD6G6iSeN9hah1sU7ppHN9c8Fbn0jimc96SXY5k69R7qqx2d
kCd9TnJ8Lo18M6tyBaIqpgLWtu3Rn/XWLSnFnKMp3l2PuDFC7Lm+eFMHK3QxFnf3fRLZSzareDdG
gdhP0SQWqk4jSuRh6+RCNJ81zbvr0zXNfyKnCF8s3Pqoxov+LkM3sE6VwFpHfHnurn+4PiQIw1N3
OUvNTCG41dpPqtyN01b1/DhRtFpYohQk3LyxZvX2UvB1v78e1vUA9TBeXc/S1AQ7iu3D2cyU1h0s
0R6vHxG3UrW9fmy48LCQh0J9CqI4oSzeiG91srge8eW82ZcTOAl8f3qVjrcooqZNGmfZ2sA8c7ie
/MScitfLdc2TE6m8QX09GPfff1DG2rPAQOwg5R/34+WHOY2fWUkwHTJdAPzY5dHXP/x4yvVfViX8
RTEKZGKXh1xf4PtrXR/94wW//5ndYp6s3Y9Xuv7rp/e4PowhbqZjzBeCwfWwrr+MLod5/df3hxez
RAmiNh9+vNiPh/z+cRgRtMbCxICzy4f7/aguv/v+DOqYsZcizaNJ9NepKO2YU/Pjta8vkTR9ulWk
cvHb7386wJ+OOlXPWm7nq98P66dHa6OsLMpKUPv79cr89Jgfn/SiWYLiQMhxuWw/fv/b0ZihrbB8
683ix8f56WT/eF5jtAQp9NB//Or6r+vTvh/19f9bFC7e/8Afk4pcCgiRpz7cJug5byvacCz+i8ws
okcx3Ge9ibGX/vg6qamKtFgkaSnxv+EsuTXDTIHdfxWNSYBMwdyp5VyHExpnTqbI1V3a9PMWDi9T
Lno7/K6H+9NY8Is+/m+zwu+Ghv+H3Ao2659+4er8s2NhH73luB3qVlp+S5tvv5gd/n76d6eCoil/
ILtl9LhAZIz0DB3Gd6fC9S+GUJCeWJpmo9D926mgmX+oSDZ0m/FdIEDERSDxp1Ph8qeL3sZCcarq
Gi/4r5wKFxXIT0oLC3GIsBDsWLKpEk/+DrlUZXsuaFoUxyD7isXTSEW7ThrPNIGLkMYUVNqKsHTN
lEo3e3ju199vjl/MLr/Iky9y0f/oCH7TeoR+mxD2cgRV6TspgRDEFK+wYm+4mTakWFRWj1F3zgw6
egZeSenzeuX+1d35X7Db3EQfddEUX+3vfptfLDrPURKV3z6jt98fdTmcn78cfx7e/01XjoLoCXn6
P9/li7aoi6/uZwvOn8/589YW1h+WrZpMgUMVJ18H2f15awvjD+TdWEp/3L9/mnCE/gdaflwHOsIk
xURq+fetLcQfmPPQqfNtQLSNvvhf3drfB578dGvZms43hTeTUTdaCB1/U76XU5bXpHvGU60rn91c
3Oix/mjIdeOmJjAEP+JfAxGVK6zwhvbyFyGWv5EvpSc8CB0bDmHb0g+zfQvMARpMsKWzIuR2XrJM
HhExS96kQA6Sivmmnm9Nv1RID1UvKlA2k+MfDeryQE8si1K9HQNxYeXVi2vfLFxNwLwzNDv0zrNq
WeQzhPILVGRSsNXK8kZdVeoYrpvQvM2p4YxBM+0vLIMySR7FnO2bPvmzj9XE3Z0pBOgV/xDY9rRD
Ub4bdG2RytrRLJn7Mw3iKJdAm5RkqRbJu+5ru3jKV5pPVh1RP1OiwB0l4D22VT5kU7BpYutVAY2g
dOKe1rDiqQal2FDp1jXiZkdM4aEbyoOeQU+48EGK9Iy+cNsX84E+ZOxexO1aI7t1YTZ0A5G4B7H/
QTmXmZCUifMovBmSmDwqoCmrejBEHMPI0fvMC7UKnqQOg0L8UtC4cMzS2qiZ9BYq0J669CtuXgyb
opGfP8SyuI3mYKlKWr0BR1s5ykZTm+epLvEvyxpDdoSx9dXipigi3YM1/R4p1iN+x3UWyreM+X6Q
VY52bIxbX0hb+Ct4/Fv9VcvB1SjJXm2UVSXpb3S4zpKg4B5q0Zc9hl9yHp6zaLozi7tImfNVqIKC
keaaWhYfL1ZwdI+jfIomZi8o8znN/McO4xNJue0Jw/zyA+s1jLSXKk+/UP3KXmSljwCTYEGci7gy
SDMbSPVG+5EpN2jaYicrEWohyqA0GH8GkQhYqp9A/2MeqKLyTuG2He27NsnefRO/fK3nh2YeZWdq
5dSp4/E2FHDP28K6jXvK1ALJa4A1w2mDih4QTTMkYwVpK/lRbEz1FqTTPYNxuqj3N1MozZ6VSw0J
GlIv25pibzZAqfhMF+4qiOnyEH3kAz1hpIFHOcypLmjq0R7FsRhTBKtzdG5667ZCLg0PPryYQ+uL
zaZwpDT3QjL9tkUeb/AKMZE4R11gcx605yJb6U08rXqxkBqMWi3QLleCULCAYb0FdrGOzGBmwiKS
xbItXU0L6djVjWfI0aeUiqNtSttguhfUrGg/RhdhUPiVS+EX6cC3S79gUN2SrL0zkBNN6BK0jLPd
BOp9OuabAGQO36vLlaNK6rRj5aZhfqijBDlZO78POqo5vjkR+hCF0xNRvovSL9qtR50CBRrqRg6x
SMj2HXSfzcQYc6eDy+xUp0Kx0+3ok2JI4bjOFH3JkgW8pu9v2hT7b5jnwqMGdSfru5j2KCCfU2+F
VBILiU5qOb2Ej1pThos6l+R1ANrIQkW9NC4dMTO8t4vGGwcenk4qFpEwPRMkUlXhvM7ycPKldHJb
T56D0JOq/BitKdboDnXHx6an765HnylAjUA2bns8LJuwsdYzkixaz8bBpKIecDfkEg01fDaxE5Ti
OBhW45alusG4cUyK+LMXm7b1j3EVyMSfxr1sziaOaXh/FtbjyjypnPzFNMv7WDSrtrUlxzBRVmIC
Ydjio2FQ2AJ1scvjsVmYBm9TRsUhnHZ+19xEOvVHbp4DzAAUPaWSL0fwT05VR7dmOy3KSTnZokc6
HPiPfhW/JwMAlx7dX8d3BrGZ5piFVdNPzrfXGwYd/yKuxYmt7igpOUM0rmaFKtwNSXmQh/6GHQcV
hYm+TWEG7ai/+q1xAxdtdJQh3/hAkByIWqHTtKwB+qiv7Dy+Rz/jml23FT7FcPjeIVr17hvzbF0s
4OXCzqwN4pCDXnBUErLnfiyGRaWjzJxyoArFnpr6yxyjBuDGdeqpfFlrLQ1mqafbB/JpXbTFA94n
ZBptbgE2K85VM59Mw6b5JN9OsnoiyIJcRQmKtc12jL62XUS1e13nHSwD3thcQE1io4pc5E3QBviS
oB60RYxUtkkMqsZuzdAsLxTZk5QNgVfmGl4jXfZGUN1u8NzoUPXavHEtCT2OIY0J+iDbEWhuUqle
UEyg2XTJO7qbwEr3c4kNDaE3ZfzyoCgwF4zsKQu6Txjpt9XM2ZOZ+e3orQQ5QaYqWU040QpVcbQx
L70OIona9nR5dTepi4NUdjdVyv2uqZD9K1AQbiz7EqQ0KcLXUtyGU0ok2zONmKio8LS0JdCFw+ah
yDLQi9SNQyfaYzLFHegpujky3zAFJkdxkowJ8XNUog83cEXU9Bka5R7rSwnVDDpYMN5SBbBdIbN0
EVGYQ/laZ9ZeGW5FEy6asT1noHcQUJoP1YAss8+wvuZA2VDTZoOHqCJ3DB0yhiLVrixh5zK1mloQ
2CfJ1OlomY/VIGGKjELQEVTUIXo1S/9aYYofAGqOm7IMt5pZsqLw7CbF7SD7tAZaQCLcMpk9pw7V
6Bd4Ci/K0H4YKrwF3LBupHV8afPJGaf8wayp7IYzlUm8iXcmjD/X7ume5OnzZd6SA1MZ7pmx1OVR
XUgomL2mb5aj3C7NXjxQcgGZYTz6tFIulCy27bx+qdrOS7h10Vy+CSP88imXOwgEaqgsR9pB72bZ
MxycVMhJQ303ImpQL7e1POubHgaKn8zBYtLzO5RsuYNo7X3UmhslZtvKBCdHtd+agOlSqm2ujJmX
DQdu5HbQVnk4nRgY/UXh79wX05NuvpSjj/otn04M7LxBgYwABHkipJnQGZIMLQx9izDdc6vtab7T
nLC1W4JZhNMOcdK4gMuFZMdXTzo9AVG/dEyIWtmtBSspW7dJcpKl+VQ2RuSiQ0Wae9GGRvMt4PfH
Sa98ZnouEeU2d0ZnURNheLKkIGxMgW+sfJl7kTHEsVfJReRYcRsvmrlZEieP3CEFslIE82s9idZl
PNCqDxqXfnK5qXSgKaOVrhFgrZDv+Tsgg0Aig2lBhsm6JORbO0QwXTQu7ORwQVt0EcmTTFtURb3N
low87WjG+joJpC3QzQc7y88kjsfOgtrAHGfInVR0E9qOFZ1gs2sbBPXo2dUBCRn7HvVCtHKpcSv7
Ci1XpDFsooj2QguxE1eC1h6pwrRQW9yaqiQtZJXYKlf1BxhGga1GSPa1ryRNvoau3NBiXJVKiiKo
azHE6DXemQhNBY7Ebemn5/KLiRiBF9BxWUSltC4i2jhGFXtIWzOPmTbQ8OwnKOl0h2dxTPTPRhQU
KVVfWzPR00mbe5huNA5Zq3KJtxi01ht94zHRqPd2d4J9fUxpsqsKUSHjYgge160oNnOfP9CKPYx6
ci4VRv/mER3ZEgmGHr0HEy9H3xItQevF1XSSWoMwC/vZWOH9YvbIiDFUg09CmNc7uNMTTzbfa+MF
T9Q2m1MW5JjtrbWkbxA5B5fKrpMG5ia307M+1C99fMQs/G4K89HO7A9fCj9Jej4DDUBekg6NNzXp
x0D/s4gGrm2MyAyOHZ5tusRQKvIDHdHTpI64TuNlixiwxT7nKH03L5pJMx0tR1OnN1qKGlj6phfx
xhq0O/8OfvSnJIMwqbJccxAdn/nyunBHXYTCsVs8MrHlUwpYcLm6j75knvUyLEBNqrQ8xuZlHJBc
J9kLwqGzwrWfYZu5cmDwRTKn05ikh4C38Iqi2xZM+3QsNX7Rm+LTiuVxkzf3UhIYTq4EOzwJoSP0
+qPnLlkZen9QI2RFrIIISkNH15PPdAy+aAUs2zb4nGuU8woieV85qilrQtXGXzBrY4d2zboNOSuV
Ievu5lmM/uHyvWIQkOMbFgtCFKJFMUuJUgQ61nVh+u/9PEIA001WgoqbN5225ZC/ywEq0f6bb0eh
l0rx1/VkS2m/aeiUExIQlqIKyzvzqSsKx5DFq0pqYKMVTTeZzvJlZ9Jjp1/Cc7nB0RbvwAFzGQzq
jR0jIxyljBJU0+DkUOQ5+IcsRzZQYAbl+DhM+VPJEkrtn+HiPdZLp9PkeClPSELyU6pijim7Olqp
MEljed3nc7CFREjSqcTnaj8AzfEK+DwYNhnp0IyUeAi3RwRAhAOhE4H7XkXs7muGf+IcYX7Cyg9R
iZW2/eAPrt3selTbYxZ4rZQeCAiEJ8uKW2t179gxwbYmjackQgkPBW3XmcptmTMjp7bNxyDNd1Z4
biNm6vFdu1GJYjgpn2krPgRuvk5bzBV6CkKmjJ08w7XWWF7QEmDrIjmixA4XpdwxiTsQH00FQvWy
+7tdM570iPt7IhkqLB+balLu696wHOjiL1levaAyu7et+BQwvzHSa0LGCoKUQsWJlK7zC5eggDOt
rLrgDXuQ5REuG+BY7UfEVTCeCqDR0TKOB05b1L/g4eNGloOFmqZ7o5pP8I6LKdG9uC/OEHwfwR03
LvWOSy268xg55fV58BklzUs+Eu9ZBnMVNOkiTR/vK7WanSogCc9xBToMfACsONF5UJtjFBiGw56h
IQcoT5M/Gk5nEL1FPYGNBG+XzjM/YOTPDrmBYN9GsWHi7iizlYS0ZLRRwlQlGGFdPsqxufQN82XU
h2GFzPg8FNOLDq7WyP3JveT1/eDnqLQBVKX1w2Bbb9HszBFemqxhV4nCyx6tRe+zmb4EUr5PIaK5
Y6tjv/JHd45Yta1WKtxAoUWTmuFDZtW4WsyVIqTXqWYhaC/07xlS6CViM7TgsyiTc9eAzGy1b7Wt
qJ6MGmqR1YEFwNs8mgH3C4hmt2BAGVEqDqv0JgST5PojUVToW4+zCYzHLu0TOgB8IJEGCTetXb1f
ze8EjXWEfH5QCUAwhqP+ttHJGWw1Dl1fbzaZCyfKrHKkoeUeb+ji+jT1rzt5jibWnYrwKfDRA4X6
lwHfM+6BDdWdimmrwafUTieRaxYRPAHlMBIZpHCohIXhy5qxxGQ9Dwzq14IN0iWT0912Cp7tEKxZ
kBNsTiVIXElemB1bfJgeGafzQD60tSfzUUmVu3ZO1sxNS9EowDkyhBeBwWLdVNzQZCEwg3GnNXej
7mZKt6hs4qFIPuJt3Pb4wr67mv9VzfS/VhD936ms/nesmZrCoID9zzXTXZe/NWFUR79UTb8/66+q
qfEHJBjLNgzZEELXKHj/VTXV/9AQjWuqTlWVsv+PhgClUV0xNWgt/N1UYQv9qJpqfxi8iGLBvgAv
Y6v/Cl0Eg+PXerx9YSBRetUEo9hMlbIuf//JPV+B2VUlJa6fMMjfU1Qjq3lp1dxahYGpkBqmH4Ye
v0s28nkbExueS6qLDM4j1kO2Xw6iWMnhMaXpQAfefmhC33CENK1INXLSkXYL77FYqxj1ULjNhOOC
xXmYHtoqn5dB3L8BIDjzNjIGdPruANWvNYZkrmQYjvIO8T9FuWwjBLHKZcUVGukISg9QcUq1AQvs
0rhhcGgKe29Qpo8sCyD8NC3sB3wjzMMqPKUFFAqJ1rVUGgxwfrVgCva50R0lFqNZgvaY5onNMZ8T
5Fxe0AgUQQQug5K8Xf4rDeqreUJXUGsw7lfgEZpoplpn24swuM16HpsZABbHDu9TDNjQIoliZswq
M6nQyE22x9960QARaA6zNPNCANvj6j6Ki8fc/gyVPHLZhXeIrypPLp9xLkPrtt9wLKDSIMEnP0GJ
D5zPKLY9r1IyQGONxucd6jL6odegiVcjGhk79Ikvo/fIpN6BUnEPl/4kLg4KZOlLTCmvpNvvEU7O
JqkeOjvdSzIVQAw0MqXMzDNGkvFeKs7mrDKEu0bWWcB9HHzxWRcYLNXOAn+OTo1lVBy/l87Q3yB5
bRc4Kb9Uy992IxUwGT4KeBe8NXnxKWVV4UV68i40uPS63zpNWDwEZn8zlhT/ANciFFSju0xIO4r4
l609fvcJNTBqv/Fm7xFBDKB5ZZ2WyMRq897sKd91ibnOm6NSEMyryAFWcov3ZNBhGJuD7ypD1G+Y
EMBCrCzDCJVjNs+Km+uga800/kpD+YSinmz9YEzY8WXC/V70J+b9vAdqLKAfT8+qkmfMrebuqy5Z
HoULsSRXXvXEj11Sca8Z46GszvJFIk/Weh5V65yo4Q00Qgfx3IdUZyT1LzEwtevfm15fWE2wGab6
IZ+CnT+jSFdznh226mfQ308nAAkqvmHp41p40sf6vk8Vbqj2hmYENftLaa4MPztF2iUwHfXhlAUX
vWZoPHY5VVCDELOp0zN4BCQYDXMQ9QHpF3XB20Fi02nkwEOkX7txO3zqRjovc0mcIuHPF1KD4ZZA
yrvxIogBdR3k1q2JlDlJSQ4ZrGhg7E0+ZW47UbH3ZQQJVWBT8iwP3SyhFw+KvSFNJ3W8L+vedusk
/rrU2pOJO1KX9AfJuLugbDxWTGeup5dMLg6JDS4wU19TNe+WWAuIvdJwPajifZxw+xoFo+f6YEUH
6z1QKN9pyt5PQSmUJ2UkJp51rXfkES+epNI+JNK61A1smwBlNoPGq8oeMkmJDA+EJuR5jaTbFkFD
qZmDgCNL5DTJGwlAKp/TbQOz2ta6Oe6aoTzHzD1eGfkwreVK243YvBaiqUNKio2HVvSFgQErNaKc
NNsIJ/UIwPu0LBWi0DCwl/RDwJwSCAZJKTwwlufG58IXpc5siictzh8aTlBcESHK2SES0+2sB4s8
7xeWQaADDX3fYZ90YxUKwZzdJ9IIscB/ttX+U4g09CKhSQ67yCZtLNmhh0S3hYPLKypCDYW10GLh
TKN3Mw92WShtw5qOjzG8SqHmwePA0dYifOmPbZ58Epg/KhRzccN/zvKxKIg29awAy2xVh6SOF2VJ
7oD/1pmarIOfNWxEpj6ASWw8WECpi59yDSU/9UgfpmU6O10U5/scArBjAqN2s9okUlWjYisDfSBi
JItfS5TU1Vpft6MUeFqQP9QTC6qULaxY3ZhNtNQn5Qjs6RVG+kLruzul5/VELS9wAH7ppcFVZkvi
U/YroZJVFs3Yu7oUv2uRvBdavtFMvid+RnWwATrv2dlwI43ZndUMzmzQjMHIjgnfQM429/dRhRA9
LZSVOqJiZLTsS5dxpH6R8MA5XuHCYUGsvSDit3Y7wP2DYUV114bfPokHA93U0rDTaZEY2WGs4v3M
qA1n1C/3v1UTM2KOxvqBiC1l3lQkWgUdk4f+i+QvrVl+OJFVP2SrV1aES3KdH+2EkwepM0ABQrci
itN9XUxAQknKB+A4ro/GxMv2ILTf4Xd+xnaANIWZ105DmCjxpcrD6uVSGEhY9IZgOM26sdFQrrEe
l7LfrPwmPpM0kCen1qZqyVavBUJdLm477d6Xv006xZ+UG9T1pejLt8TK9vWNGZZ7xewQzc7PYEo3
C8yP8d2M2tQkbtCSut8EviNEhcanzu9TFqNVQu/WCe8BYjWeGnDwlx1IlVGuXCpqKXzVlFqxB8bm
Rs5Q1KqjueKyXdSFXILcH0+CPDfU1Rm/JQjUaLjp++EATcZNFDq9rcEG2XMF3DS+OMApjvkNq6+o
yLXULFNcjeRXWjQ2tewhBjehXOgHfvkK/hdh6cUJpNYviRW8y0lxTh4tuU/hOMtHzlTgIW1npk0W
reuSE56gygyZQqNoPE0gXHISUWDgN2oubysjlDVfCxmBnhVNuuMn9qmILLJJi9SypE64xaPz3MKM
9/qRiRKWXCvOKFrmx7T6ouqe9HSq3ASRoodnwqImSvVYVRoQPsXoiZrVCiNzhqpK92i7ahs5ekSd
idgsYuhBum4rrCMG7bEJyv5lLcYlqvJ9C4CvYwrrAy7nvNUrHEvBZH7ICndXous5avZhL1kUDoHN
KGylxpcuuu9Duv4PJBb/mH78N8waiPoI5/9DRdFDGCVMFP1FSfT3034kDnAaCfRVevnUbckB/koc
SCmAzwkZHqqwrnKhv+QW2h8A6YjlFQUm6u+Jgykj8EEaYQiNZ5v/Rm6BcOi3xOGSfQDVhK2qazoI
tAv68KfEAaNoWgSgz56msrqz1W9iUrd1mB/x9n3Ekvw8mPNHrGs7xQqWVNZ3BieNxur0TL+CB08P
ahyuyGcXnabfKJelOW7UfS/dMKj43p/7JTM23SEfVnoanRLQvq4lFxaSbNU1/BjwSTwu+oLhHE0R
kAZMD1ROjkxAOclUfe0k9YB+VdPZKvRdblGYYR9yMuISqO8aRofmubPoeBXFN4wHVFPi8tJ+sh+1
WHlgygaGLImAg3WpqPhCtv0roz6egRDeda22B+ywsRSaq6b0SOp351+8Ala0xl657ixpXY/Za5bF
73lhs7qmHzjoBidUWT+zpPg2DTR29HQ5tbeVzcyt0qgfk9FfipyKsB6ZFXRAdYtmvXWxFLSm8lDk
EXOZxuQ1o7bH2JTjGIWbycdH21Is7DPjECjjgzB5aq3obH2N5g39hXg2SE/4oAbGvpSddSf4faMr
9JzV9l5qpHWsNMshQx4cze/go2kJl0cwqRTaqmolhepSCH8N3LYinGwghovhoWrqlRp3J2lWKVYw
p2co7tHv5g7tloeMpqmRTjhOSuSKPUPfMrVjiE8hLxnzfRZyhTuDameSgIO3/IiAocDs0sfZUUWG
gccuc8epOjHJHUiuZa4nw+RdCm05SOW2VduN3vIXIJO3sdavVbXpXB8ggstOnjiDNK/iULmrkFPY
feqGYYIAPtt087uRaqrD6BEwGWZzsAhRx0C9FLu4wuRcpziYnwfNhxgj3RmpDISBKcQh9s2OVpU0
yB/QGxiFxoAogF4KU1bwRCodFmm7u5X0x7Qtb4q58djXm9I6RAEkMIVls2nybyDaqbJby9jWiUGs
7NtMkctLxfxWkx0Z5D7OWOwau0hdlmgMN4j4h1ZMgNKnZzvW4JOg9peY6NMFB06uQ260SqFdOGAb
vrqQylMxPwRCh0MzNSVYVSlaVNZbrk6ekHKffDW1PN2XKJoOXl/ky0qR1kovP/dpdUoUfaObxYmx
Dwi+u5tJze+Vgl7gUGSn1AS8OR5VOw08SZofsIOuWosafqFhkSPXSqfYR5nwgACKOWkhQyJDEW8Z
eeL1mH8c1b9g7CUobmJvM1/W8cnCPcangzfoaZRxB9UqOW1y7G1/YU3CNbVwjRtlyzCxbz1Eo8RS
FtEynNS9EnHxTN86Roon4fBlfGC9MBt/IVk9Moa6XfVmtXpq82EPmozcsPPvNOZhu3zzX6W4XXG8
xGDTF5vnqleltRyna5mQIWriV7+Uz/QZFtag7jFzH5UJ5xMjWzTUAlTXq3pfDeKj7LVtE9FwsPVN
2WbXAw2K3J0GhEq69YXFb2um5qZOu31WBi9iUPbCDt8nmahaU3ZYJd6Z8fKElZBuXYqfmJlNWnnf
JOODXElQfLL1ZHGLSczgkgZrW+k4JNTxXAzWV59Ld6jXtrKq7oR2w1yyx7gwABhM5zKAyDFl27FU
d7p1EamFONb/s5H3CvWon6Wb6OtY8VH4oa1jezOv7MOfVnxKSJEeDOP8ROBGY92gX1SVL7FCXGHB
seATfwwjw2BNYzn7+d4fwq3uV16cITPGB/9Tne1PkfEvQtLf0LrXo6EdqttUynSFRt+v+09mV0NV
1bX8JMcTkJiM+0/HVBYgAwCwv656CQFNum+wfDf+XVxmZ2g0u3LytxAHjpnfHSAhu22efSex/X8e
05iyZWiCEOSfa6Hrt/ciewPimDff0l8im7+f/COyIUTRUSBz9Uz515KohUYaXvalIIok+m+NtLjU
PWXk0Yz+uIpPud5/aqT5k0YzjQKmBWWcGrf4N5HNRSX6s4pUtQ2CKkK4C7adguhvM5lx9NYUIeT6
CW7SSq/kXSYMjy6/V8Cg4sl4c8tVXEz/CctV+V8Cqssb27aCbJyyrgag+tcb2qAHUrX4XJ7I0Ydw
AGAD4Waq6ViFywifsZQSmstKtrjqHiWkPzn5UxVQ2ot6VpOiGRiVg/0eg9aKaiUMpGYrRmOJXe8c
z7h2GeKYqxCSSZzBoNEFb92OrnCJTAAvvzcU70qmr5DRukagH7M0eSzKd0KlpVFlewHPpsmMx3jq
b3q8nsxDWclY8jG8b/BherKNVixgf42NV/yQZzO614X9yBR5us0VQnPfJsXI430oyhWYnFuwv8Do
ojcoYpRgCuWj6rS7vrYe6RDjSS5fGSGwqxsBbyp0Zt5BsBrm2bPRHzI5fA7Z2SZwxxNqBKMe74Gq
4d3pS9uNa+t/sndmSXIb65JeEWhAYAjgNZHIOWseSL7AOGKeAjMW1hvojfUHkjqH5JV0TdYv3XbP
CyVTqZhVmUAgwn/3z28YIT3VzNO8edqvL8jx7wgrGZ+fNh4z5d6O3sCTi6jmtu2qoyWcrRZaCJYX
9AY4LWTVHRs5VzulggMlPuZgSjzKOyHm6OEnUK4Sn5kTY786lmN5oALts14y6jGkfhfm7S3PTKJX
Y/3WC8NgWbL3xFCR3DZu04JyyacXfYIfsAyBnIznVXhksiNrJtiYgTS/s5wbwCPnmlIhDVsPsrVB
PQzLskEqFwzgMwdGbEAOxhTOoK4WOBUidniDio3Og8mk/z4D+mvjvvFbdoBJgYODnA5rqC7cHN5v
IOgGQkU/4Vl6Hkdcn0xKCVvGdrvzGsaxiQ1TIvsKbsp0xluRJk+DE51jjwcduLkslzcJmwMUom1J
h16NIJ802onQ8it45rcR7wezYOox632s2QcRdlv0I0yZX2Jj2ALqOMhC3KeehCxYg5ryjnNDD0pR
5TexPPbtiMPM5l8/FqCQ4pgLLHUueTueZvwyRghPY2RczsysKaERYpfArg0WgJupWk1h9nDbNt2x
xB4yGf2D3g+xH5k2518zUJRJqQSELxz/PGewG3MlYq6ULtvo3L40LZuNgjIv+ACHkWRr0dvsXZFE
+rl+R2r8tAyQNATyFm7WfEkPHqpQIeQlzafbyJxu66Z5XOnWea6dQyO5W4bbOKkO4KafBwXrmn3W
HBZ3klt4gtufkaxm4Hsdok+W5NoviruI3TZnLyBm2bYxwqA26KABweyW/Ym74RIv4X+Hmf/TywEG
LGu0KSyTmdSvyxV0MVWUwPOfle49AY14oo82kBFMxzqYe/WWgrHP1cBSZky3yWQHdZdeu5EeMFU9
hAMwHAhL9nRLM8JeIZElkAz0KtrVabWBbnWtbeA3ZX3nhNqTNfcwAOSlXhj4mLz9erl1gTtpxnRW
TXNcnZcWs4QC/+7M8aeTY5A3/Z5FIwhZvduQpcm09iV3eCpxk8bvM/e2dqp9mKtTOKVbiF8fOexM
+rlvK5Be/VsdwkFTji8KjxaVf/x8EwTDInBaHG5dt+NQsjcjFlfKfLFc7gYqCRv2XMiKfBwM1Ify
kM7jNQGqOtUOEeeMW72C71OuGItrZK7Zx36bIhgVCM1CUVoJZsKN71JjvFJpSMKfMUqHN7NRYhP2
XKeVdxM3L5Yz3IZjfaiyz1QArGy5jUaiT3c/KcGvIpDalTr1bX0wJu3KWSONmR51bBZrcgVpqN39
9Jj/k63Yug34/ZHJmYehJM9L9oVilQp+2hiy4SscbArtsxPlh8p523csVxFoKaberVUeoMvtTLP0
vdE+aKuluOXMIsO7WnqBltb7Tuu32sT7ul5BU0V8NDvWivVw2OndadKWG7LvwXp/1QSwF1PtlAVi
i448ik+AnLwO0X1NNfFU9a+tWx6FaT43YfJpvcEEiwHH+J1iXBTO3rGX9VGarwoe7N+/C7/vR9fl
0USRMQF7CBMW7a9vgpWLhs6xpXsuhfW8rocmrwxCcotIjjk2TP+7BflPX5D9OGNiEjlMi399QZhP
dCPjZnu2qu6ESL+TG7k1EU1kdO4a+5lUwHkebLBAbI95JkzZqzcqEvH2jTGEMWep8vvW9y+fEev2
7JcLgRPC+pu7Bkk2HV3qtwQODTKRNMdhfB7peFnS5qhBIUtYfBbHOjSlcxlchks1e6rc2itpHcAZ
bdvycexsxG3Ke7kVF37UTntVRNKAggeu5p1LyvtwpkQYabC4xL28VIjZU1nepcw0QPttxQA5y+uv
YqjuXBB8pB4C7D6vtB6C8rF9DDbPVqp4MvtOx4CgnPtXksM3he2dVvalys0LvioG0tHnomj2A+FL
d+6vem4zW/JT2/3QsjMRINBIt58btoN51gfVYgSMtXCORzOiUwmycCrdAyrXi8H/S1yifheRmMFk
COIu52kDwqHVnctkxuc6Z7zz99fgeo39vHdFiBOkC7EU0K1CR/Z6o/50I9ZGyHieBpBnRzMPirIE
Mw+/f8b/0483wmPr9rdWj6ekqJR2+dL+2lIl//jOH2cbId8QdOM8ulaDuM56LP2h2grrDW0sLosP
n893afaHaqu5b8x15aQiSUjd1qWLC+PH4Ubz3qy4fno3KBqxTOFw7P4nXVVrF9dP1wgGM0kZEaKt
w9/l4iJZt3k/XSMTt73VIQmdI7TDk1fCO04dzS9loj2UBP6NfB5epVtzFzY6w4EimTYVIpoxbOix
a+6W9IPdDn49p8ntGGtwf8f6C03Vo09FLTY/M6bYsD+ZbI2m3iMSkxZnzfUiPw4F9x9PcTkCA+lI
7VTp5BPDN/D1dzMwuYdlqGktDNOPY/y2SUgtGHW90+28OPVygCHAlIci6Ag7elWeQKKBe4qPdYU7
MAHd7w8e0m/Iqf4bFWpYEAHSZE9G4Ehsz/XzxSEYh3+ijVTo67pyiTjVGPWn5dpqxmO3UDOi5/mD
1jNR7GOMxrYFgXzV0JoY5tLY69am6xN10Gb3jqGZwrbYMN1KkxdQOF9pHXb3iEPnyfJ4GkVTeYLH
BYqVdwZ2A0Wd+vBa59kHjXfyOFAC2OVMVYsYdkY6MWiZu8DtjA8uqNug3HfZp5oBHsHg8N6erdsI
1/hVF2Wy4+3Cyr12/AwxG1CQcsTvlo3Aw0C3boY+5Bxazt1bwiHRtqFwlE2xTuwLb/qxduU56zWA
xWPWXK18eNZU1ewmQ/dD3X5t2C0FHYo5VT1TkA7v/n6Jkn92AXKzcbrWDeYQDDZ+vQArDjLL4NaQ
9ui33vU4fQ71N4AsIa5dBUuWroaKYtm6A5CbTyhaDfbqgcUs8Z6XmDyEIPGTNQm0VdXAQrQ6Rl9L
FOEJiT4Z3fgEnwnYdaR06g5D+rcWFnNXvx/68mtSY1CsYaQELSoEg/SCYX+CD6FS8at2207OltJw
42k2upkQYrzPsWhzbA08Q9MfAdAeZvbVXO6YKjXnmf55sadAm5avFNKdtxRinyIObGgMD/rcNd/G
pRRbzySAAbUzcEUFh21p1vlgg+FoccZN1aXxoZzCYs+1uRzmmCoZdr7jVmrvbS7UVqCxNukKPoIL
uXdFn90vmII9rSsPObtqTadIsnT4nZ3QfO0JkZybkPbzjpjIenzZpLLBwWJzvsppH5IzFkUYkAcv
JfMyG9qdqSMErJYTnEsptgy6dJY1BWdwdB87Ohq6lAiQZun5zpk5AetT8mkqK3jzRDhvoym6tK2y
9lEmhnU6ayE7Gxmyrv2Cq+hhIT9yv3j9nork4lCkZX3ObAfzgA2h0Zw4PS0oPniEE7zTBmw0GRfz
MRuH5VhVX5c2FAfVW+OtNjCWx1+6k0Yz35n5oI69ZaPuTV8mGq6uedsg2+fLea0x22QkL3Ypuu4l
Xv+gA/5LJZZsx2ntWvdte5EDZK/eSR7Tbz4x04h9r5QTlcox02F9RNX0JoEVG2wKiq79PjSTq6H6
6ew6y6OuuHoyDM6nRWkgZCC9OlZRHSfyxz6qsnUY8nT0o14xVtbDjxkQ6gll+a2gqchbwI+PsaHd
q3iCoJleVBGBc3DWK5YyLh8zOKf6nRJbbZ7FS+dJwgqNzqkmBRa2kG90uPZgMV1oJ6ZefeB7sLHt
mOamT2btEDZwmJVFzSNNrMXNmFn23phmENztVN3rCtAqssytEyk3GAxR7+pqhTV7PVmgyYkDK8XB
QpSBbisvPVitG+5Kw73Q8WPejksDwFMIrHzhM+bd5DJG9OjYDU0akTCGHTCrZWOjP6+AoOVI/4vP
LLw5LpkzXSILojNhVuxoXlNCFkRCScswwc0zWZyn9WlLC4I4GbIoXpIx2TV24wZdS1JkFHFEeEEn
teu676VpdEHJqMOf27EJHACv4HtJrkwmUT0lh73ITKYOdVH5eW9foihi3h5x47tzgvsgdMgNmMnB
NrqFQkDPvYy2dVK0fjNiF93F4E4l3SFTxJs03IGTFBunrwAt43x44JoydzlsLPhdEdRTqOiTG0Lf
Ct333Tr/0igYp0nWwXQw4ZKwHBpB8A2e8/UPLyZRTrPMlXAXBl/UqAYW17nk2FLKcrjYIWhfm7aQ
roirMyTu9Kw3W81Jsa616t7O3J1J2goiKKJZ1k6EeHV5GDIYa7HLApNr5IzKvgVi3TNqyJhlHROz
tfyhB30XAlpzLZbRwbZhGS+oFXWbZvu46A4uEWirJH0L8ftrL+YbiyAEZzlrB6zT2CpaIPxy6cZb
m+4Tr1ifaBhvjkM4eEEOw2LbCzhcqVGf8sybII7z0YA0cwPeYW5jD9ahN1yzpV4CoqoLXTnaeCPs
B1kSdWisVxvq6pXxCFWRffSxTRy5idvyQjizZ39gfpixGd6YD0Ays0uoNTtpRtzIbYtve4gCzqjZ
sUyf6vQVwGiM4tjZ93LROt+ZkXbaBVtcJrNHlpv57BJ2dSqCKbItqJQ322OiN/edN5rndZrR83BW
S/uaW9ZdIdNluxhtHgz4Wpo4np9zQaNna81XfYgJoGnsQ7BnQgzM9BPpudIfmIDCqMJp2Kr0Gkrz
fWghb6YTQTl3fKuLlyaz946x6L4WF8IXojxOQgxBGnnkozPy8U26sDbGPCIWMXFlMI0yhtIhJ2q3
ezOGrhRp0XXA7tVzA7q2pQVGuKhzvCYDdDXsh07k28FeEDqF95iJiOqNSOq7ODMCVuzwlOrvugIB
Q7OzBj5CQTlnxrMgqTiwN6YTxJ3pBo7HWHr0QAJnvYMWVmG1sxYICxx4/VaX5rZvAYvWJHcC4oeA
ytSMU94kGyzat3XVXbJqOs4cvMEuajwheraPUpFeibKrNsoH2JnoLrEE8J7GuBvT8LYHpJpyYdfQ
bmsorqDR+v1okR7v+Iy3Gk2t+JQKK4jWspioJKtRSciMdWlv+opSET67d2xgsASzneXnGLfWIF55
IC6nrOA8LiRbSa0o6PQxAF9a7Ts3751T55hPsbC1QEng5Ap1ZQ3+OS5Y0TQDv7nMZCf7lGAMbqty
JFe1mJDnIQBjZJ22FHiVR5JEz3OWLXSJw3l1u+o2TKv8Wpc4v2AUEmtPjGAoMwDt4U3ZjgezJFrn
xJAamoq+IK05yrCnCyQRC10hEZlwU4JHSOv+zJla2yqDfV4WdqTP8tY5aKHX7tsIWxvZTII3Vk4D
RF8QfQTae0LGBC0W90iLPcQ9OPzCh6dH3MSYwz2cymTDOLhCM6s09NRmgKpu6IepF2fo1Ba+PKRk
w4wjHF7TSLh5U4mRHa4yb0ZWg405h9YVfj2p/XVJcoaKeF7iPVRGOjOfv/MaCsbsrhUsWdZjbeNE
aoZ9yW5zW8Xse4wQrHB82xTztZ7FM6YSMq+QDc0vpZfd5z3jX8N51OfmakPL8FtCqVlnQ+K0wPDF
mnMoKecmazX20KqSYFIhU/e+O5NdnE9WUuKaIltTD/mw4wF0cdJu8bPCOS9hf50GPBE2+cnGMO70
UvsMFf/qpKxZpuOcFrPvORQiGYzCECTEPOuYDdGxjtnpLZF4LEMaoYE0c/sY3UFkEKKTPPxMYci4
L/pus4RGeaHWraPTkjz+PcRy0yLrPcTyszEKUmkpAPflUts6JZxt+xYr4VEvMgOnN0/QFEtYFPVD
ACzBHKllinBpblEADJyM5VOXldMJbvl0AuF4yiaNjGW/ANKEx3ax7OMYVeKomprakKW9oE1Eu6mo
H+JlPhVtUJiAG7Bcs2uOFzCU4aRmCMUEWLHhl+aamq9xGkBH3bphXF7MEiBEmz5LMXPoKRKsGhGI
YzncWAZjMmitkqLGuS4Do8wHPwJgcc4TFPPocqTP6zR1ZJKa/Nkgj+PXgdbIjZpiAjOLsT5S51OF
CdTHDu0E0ujIx7LpTuk9oZ1dBU1lic00imRv1d7JbAGmx42J53bXRIACk6rFADvwLlRNFrJZ7Zh/
xJ+LMS93GoY2sozaJ4jMF663pDFYRVvnWCpi8rTvbSySBypMgqwuPmiJGdiGhxu7J6GzlraMtnyf
0TdSiMbycdMw4Y6PeZV9xZVM/Fxfvugp1PF+a1GKSWFNidZkrERExmkZX3Al9H+Mc/7fn6JIefx2
isdehFBggtThBPVfppSLbqtcER48R2n6SH+qJHWbrNZ9u8YZqvr3kP1auspYytroMWZXGFGROq2e
onLdBLQdfEUqQ4qZILTyzdHHUsRZeEXsRTWPk28/7z9Sjf5vskE/45T+f6pCZ1LNHtFDg/nrufn5
A4pBkv2SIPrXt31XlaT7RhLPsXXx3Qm4KuzfVSW+gpSjW8hGHMdsa+Ur/VCVTAFVzIGWyaRdQDte
r6EfotI3SBloFbyAksJSRub/TFP6VYrGL8qgyXa83/XeUKaSlDLPkSgfr61DwZAOw9SPh/xjNuT7
SDhgXATBCYSVRB4ToyTFWJyMXDvGbqzDke7iU8Ts9yBzkWxLNyNjYxvlnvjmRoyFOE85Rxv+JTDb
8q1j9o8qdi/SUPus0Z4moYqrAQ7ElxnO/5IR9xj77G19030Qdvx5ckg12rLnv7XPWVp+agqTCDoQ
wgng6IU37sYx2ku3RrFJLK5eFfDuKm52kSnPaY/VfsGjuU0jJ4WcQrzem10/znNwNussOWq/aKp+
8PJxH3buxq0zFvI6OY9jx0xiuQ1n59DEn+Gr+1qpi0DX5eMSLixRb8P4a98WjKjctyNOZl9OyWuC
dc2068DqiUWFbLX16llZ4rOdjpPPGI5qR2rUOlLeVZs+gTAQV2Wz4cTVBMZCrbd6jiO9rEljzt17
Ixl0WPBYLCn+eikYkEJsGk+OY9dv5TxTqlSkw74rlHqPTuYPgta7rFOKLARLKikf22FGF4G853Aj
gjRU8V7IxiIWBjn3bhmN5qZ3OAPxHj7B7MdtkFrMdcfmDH0LnyMAlOdCE8kzukZ6MKidoN1Ubjva
N/f/fH35S4vwL4vHn69C/w+6iPHW/j2VcF/lH8r4f/+v+MsvZpsf3/d94TBtkG2ORakiLawIbjYT
ge8LB1+xXdoOEL5MaRAAxG7yx8KBn8ZkOcHaywyHWT/f9MfCId5gzYGZguXKY+LHQvRPxOhv3bw/
DSxw2CCJ4+FybYnvRxq/zbC8uadZJyHDpw248WiY2yMwOaSCwHLV9XSN9TJIwFn6RPxObp/nftWL
KxszDrl2fEuM3vJtW9tWUjy7xfISTi67QssEsaQxLTJiOhWcjpiiuJiDDCL8ixHFG77TLzdxz7oF
ZpPtjkWNX1pb5DXkYxd37SWZORlYjHHg05zYaZFjrhC62hvN1U+a3jFYy6+Vl+wyvV69sWwxscDe
11V61ek9ckUjdt5ImD2quvtuGi55h27V6ECLvTq2d6q1l5Om0Mszs07eVdSQ7PJcVhcGVjL1Fzfs
zvVSkXIZ6PHrkggIg5FPkHClTdG2sml38CPbjl7rjhhfViHigLef8vt0ctxdF3XtsbBGRUV5ifMT
425f7Jyy+CKthmxUiuoSxhXbxpzywy6BiacNS8LBTz0pUVn+VKXmUc2jWlu1pqBsOgsjTG1saqvu
zhOi0206phQ3JDMSQm98zlOHg2J9n5ZSHmad9EaVS+EPWUcEaKGo0tJTa9+3CT5Mq3yS5bzSNOib
J7U1IMLry4irLAFbWjePo1ERVYFc5OYGcCqXMxdxFmQNTvJzpT0WqUNxXb4AjjRqGjvNd6rUSH4z
8tb3HNFyglcnZ8XnVMrxBirRKIOfq2zvOO0HQOEZMRH1UY26w954OGuem+9aIXiGjFijBFrwfuw1
4GhRPx3illlgmDoNxVLlCREmDqJyqvcwrtCODQPpt0/T3UxR49mzivK+dWT/WGPSejJSisvCegvV
IXCacctZftvnGeJAg6LW18noVzrsj4ruCaublzvFiHljFZ7l94328X/8Evljd8Xy9Ne7q7sPWp5o
n+Lkg9a2/Z9ssvjuH5ss7w1DidX5x8q3+u/+ldSW3hs2ZC6zN/78Dd36ba0EYilNBmpkNdiZ/Xut
xK7IBl0aKF+IDf9sk/WtnPvfa+W/N1m/+QI9MdeUt2o8QLNc3DDxMrf0r4pT5iXeo0wLQn+To6Kr
1GWUktskFeUtpKZSPR3vafusTkqfohfbqmwqXfK36di+n/qmvcHDpp3tsnhy1EArJWtjvlq7bOR3
nNuUadKaA8GHno9TDB3/ITYnzdgWnBEeLagWHdqHUZ5wAVnVdpgZxyD8fFEwibbCaZ8AHb6n09cF
h8BJpA3rcIc4KXyrAJEIdVD6gzErihwlG8YovSKCtFujbdMrA+7qWobxfKgopvdr3au2WTaSQIuT
9mDj4PtkJ2X4OLhjeY92RufZODvO+wgaL8TORQZ1s048NPez0Wu0RlBkJ+G5mznF76M2vGgjrkjL
LbIb6AwKT3BZfioovWJCmL+qxYlg7phRkJMOOSirrsjcudNF8wzjUEaJed9Usxm0ULVYs7P+RHhb
bg05EzT28ABuszAiUM3V5Duy9B4d5S4jaxCwD1FiZ3SQwG+wN6xQLRXfm2Pdf6JQY0Id4iJi7XJ1
Ovd0NZ4IHFenChJUYNMltLessku3aTgUp9r2prtZc8o7L8f5UcveoAQt69D2nKzfm6oqr1bnCOhR
ekr9oBpe4ToC09BC+cAS5lFSkFNOnYXhs6egcKnK7slL0LBZFEV+u9RVdkOLiQln0aouiSyI5yhs
ZZhE4/ja1+xou3QwNyRqui1mwQprPVIHEX+DXW6zEDagPpv6lKX+MpA7RvQMGWUBknwhk1eeTNOk
A40o6nUiRbTJ+GtxKAmWxnCK7iG1VkEnU8bPnRkdTAGOLZzbL3YRZjc9ja/wDsV4+M8C+f0cyXHt
rxfIxw9l9CfLIt/zr2XR0m3CZpbjmLi218Psv86ebAOBR7hkDiz+yVf+2EIabyzXAcSrO4bOkHfd
d/6xLBpvcGoTdoOObZgOi+0/2kLa6/L3Z8siP/DPPgagYBa01IQ9nMoEUa2u2XeIf/sMYgQacmPv
tTHO99noDrS3EWbvo0Tt+SV6v46g96QM6PAmaS+dCy8gc+L3pVm+r6kZelo6I32tBkE2xLMdP9HC
YmfYSxdMHMTpGUN0nZhPwEjKvTVgjRWwyaXa5ZGob3qCu9sobMOTYU/mV9aywp+nMNnVTQY8Ripn
/DiPnX7qy1T3E/bngZctBDh6VN2Rk/wJdsET+InhJs6tZkvexntwAQfnG6Bx5RaXPNuwUZHkkgUx
Jlk5L00ierYnszpMkipJl7P6rvaYbTvlMh09DRaQTnac4LHXPVYxjUAxhMWXxJtmKD/x/AVjcb/z
lMTL6JY4OXSmmLKfTE6dXnEYqTE/aAMnPR05igZQABcDqYuvaO4c8HNGanrm97ZBcdWsyaCaKacL
Y9yQnWOUqPjNAoxBJr0vVPSQW3YcxGZ5HReQdiTNjOJA5iw/aIKmSTixEVwo4hrI1/LBBVC0J/2/
XEvg6FtKSEmTJ3QQZujVO9cd2hMFNofSEW/dKYsDo41nH70NLmmno4OHFjk7y6pOUCknpu7ajNli
kmARp6e4SffuhDOLgDskYse7FF3B4E1FMcNcyzngqr/ycWK0nmlZxMF5DY16p6LqStfJwoiqMBj0
MURrFeV9/QI1vTcNhxNJPj8WyaguPaH6e0dhb2N3ggGyA3bSmp2JStCbp2iCgW4tFcPiUK9fBjnW
j8NAXCaOeskoxnVI8JpdyHm7IWs1MopLp0S99D3TEGpg28CCXXLwCpoF/rMWfl8LWT7+ei28fKi7
+EP+J8sh3/Z9OXT1NwI9zbHxi33b1P28S8ShheXrh/OLhe1fy6FOLJcUr0dOgAc/q96/l0P9DXh0
kh8EqxwDB+k/O1GvC+ufLofrf//J1tViucmGptH2wjAa32w5WU1udiqphMRLAuFqioll9CwB9saa
jXeQl+GHaw8gSYG61ZQScncn6acwKxooDtU7g7RUW0zvlEYY0BXvE+vRZH68T/t7oQiEDkbxNSyW
J03AJV7GJ9ZMnt4eg1IdDiEWM8eP2oSiczO+qcJodUZwHEsh1HTeTc/YnJFBts9ruLsQrTKy8MBF
40FhXnZw8yugbD1b0Pyrx09MXfwlHOb3eWccagt/wWI8idbxfBM3ke+4+sHhHmNH8lCq4SECtxK3
zqeps97NOtBnLz7P5FA3iRCvKb6wHqNF37kf8waFj06+kPmH3Ou9vKWedds2gKHr+HFq+Cla18F3
xhm/gEBtSfVQcSaN6PLZzrb60prjQz03p1bm2WmMEvACU4mRuYFRTo1pATmtI2tf4qMRsbObm+FG
N9DZ3cJYNkmCRJFQOEaXLJ1DUIFwiWjbEFCaoHu0LJbiZOeEcQenA/FTeRC7bzwtM44OfVWaLuPn
DO4Kx4B3KrTHIBQG4AR1UyY6TeoMGLfCzeIddTUdruzuEM004TIjpEG6G3fECwbqfYhy7hu5tKD/
kukS2x0p5jbb60OBc9nrh1vAZPbnyaWrKTU/xVPjHhCbTTwB0o8mUzuQbzFp5xr9vNbvvJbwSi26
hP6uSPnu/K33nvemCkVzsDJsanSqOl9jgjs8Qbyb/yxbLBV/vWBtPsTqQ/KL/rfGMr8vVTarjiCz
SfxOfJfr/ti58RXYYi5BMOkivdGV8K+lSjiIf6t9FRnY4MC72sp/7NwEkiEyP3MDmz+ttdvkH4h/
9q8jLGlKcx1mIDCSJ3Uke8FfVyyqUHXaddwGqiyAKbuAWeph8KhuohBQysDGywlraBpiYkifDLvp
LZ2Mn1JlI72Ur9+IkgzyC708pnnxATsnit2ASccYri3ZWTk/TkNzFDg78eBAmW5wy0VsK9itER/Y
FmNytModh+q7NLLvy7LddUV7FSK8KzCzapq572VxkHZPjdnwFo2QOmltxrkK10OmX62V7xLZ/oJd
Ej/Zq2MU4L51e//T53n3fSP7c84V/eCn9fzHu8SkTyDTroHI39ySXpKPYYhZcGu12X1JvNakuIna
SGvz969jrn/Rv/fR31/oG2kCD7+gOY3L6OcHyDDZOb71RG219J3CYjvmd/ESBw194qMvaOBrnGkn
1VdKJoH/KB+d/6ZakTfNDO2GOs0o/BjyYWjLEoQDBhDtNW5JLlEQb1kfKw9vZxfQPY0zDz+KMdzT
mfH3v4Kxsup+/xUswsn4p3mjUZZ//RUUBVxU0JrNtqIAInP92fAe+iW6sTLrCwfVXea5T2yqtr2T
YghMz3//8tafvjxIDpObise98dtHhR5Ks1o5N9uGHFNopV+l9zER1Sdn7o+NEUNIgOfpK7oSuZ4B
mgJepkPZxcazGOc2i2Cup+K0MUxaeBYjfdc6dCG7yaZt7XpjGOFD2PNgbZPXmntEWIufm4ib4JPR
fPxyuHXUFQbqgQQ+4y1EFmySmIh49iNQ6odG9bemZlHt0BRQItofuee/DH+glP3Xtx8tfz0SGuBJ
uKV/ffv7ruqbtExQXhY+ZRPVJxtKLMTwRcEZxQ9u6u2ZUhi+KI7gZQlnwsCyctgUwsBeYpu3cKYB
9yTth9xuro2evSyz8aiicg/L51hUdI2mzNRUjlE5vVcr5zWnIzabjOcFE0iZRewn6ltpF4dyHjct
MN1w8m474b6kIj/A/9q5dYkeZNFrZHTHQR9uKfeGaugUGtCd9E5X0Law522cYYAAbxw7Q73YkX2l
V2bFdQIbjBs86x4W6cS6WoN3nzwwEwR6mog44FCy1/Gmgw6g5wJFbMUalJrxqnkPYx0eYq17O03i
li2PCkJw1ZhyH/SEo9Py2I9wIMr5bsRioiUiwEuwAkluQXlv5Ej0t0Vq1sr4gAPkjCxC97kWFM1l
yMhFhlcWzh02rGPHq+IoD0p7+Dybe73IMWQZ3m0f8uZISj0Q5J4sRLHFUrcdsENplTeQK7cyguXV
FCfL0DZKae/YCtBjTDLRwmZniXvlujdJj1Ad96e5HN4ZE7g9Lb4mc3OQRslpaqbRb/o6tHyoofNO
uPVT2UT7xlyv0GbHNDUIvTpoBiOIyAlijD5NrbYjQvBa5sWNPVLMQ09nXNL+6sid0rutRyZUDqR3
MwacSZvBc8rfW5TZwnQSJ5XJt2q5TDWJZ0Q4eVx6jqLVAs+4bY5uQvFJZN7PcfoO9exspUXQYqDh
Ctl34Rio8E5E2EWn4oKdBRyIfcCWel1C4HELEehJg6lbzOMrTmQzcPTs1mJfmMaQvHOTL2VhzdQ6
vFupjR65UA7sW6VlgRlDTqGAW5DDqyHDkXTAB9jsC/txKIkEdw4sk4dJfGzUw6wo4zX1F6a+xxCf
VQ7OQhLn4+8+qf6tEXJDR5tEowvB9AL8KM12HAC6m+LUxTGTq9C7y5t2F2lUpY7iHlzj+0l+geV/
uxTpV83E8JiO3gam+ccsrx41gQ2X6feY6FC4QggifLi2hSw4nPrmRbZ4qgx+eL+oC2YTs3VnKucw
tw4hX+9uWuSRNNoebzvTeW8nKOI2FhYaVbYnkUc7PXIvtdVeTUX7aDPft2I85ln7LLncorUsPqmX
G1qPH9rVv+fS6olMqg5Nml5yrXiXz/JpnNJ8DzKX+ZSHnljwwE51hAPdU+eq1N92Xm5tbZTejddJ
z9cafpT1KaxJFMdqROtAJ4E/l/pmqYP+GvFyK62afTpOIFSTMChkWQVK56weJR5kChme9ExshF0Z
YKft6xr7WtO7acnnV+DyI6CY8/gLNV2dePVvmbYamkz9f9g7r97GubTL/pXB3LPBHID55oISlSzJ
lpzrhnDZLuZ8GH/9LLq6u2xXdXk+YC4H6DZehxIlhhOeZ++1iUKeFyaLzi5QmMn2NsXfmKAtklsy
EtSSyNcciDkK2W1kph4SA5WpyTD2cLeB8+tnZYruil67bcC6VUO/92WbGk2UPVoB+TSJSPedEXkx
nhjDwyJ3ShBpN1WxTnU6i4SCD66eN8+CmhT2QFqVMXGJTLxleowjsRvx3znKeBHDLfYNc5+M/SLq
oYyrdbHpyImZlzd2jc51KNa5Y24zDHS+Be5c06qtgNqqgTpwWx94akYik/UQYK9RBmeZhXj0HGPy
JLqyDiC1qYtvUH+s0l5DMO+RgkzZ2kKiGemnMJ8uAOggpLxW0VAro73ro/YQYxjAKryM0QTTwbkh
kXwXIbfnoV4lYXiyWOeVZXtPuO9m9s6KjIhu/Wzpq6wBJiBpQ+TlVkmgfdE8WxPGcRRO0NMwwFrm
dqay4DXcFioPiVEy3fC0mGWHhO27FT9osYFyAWq3jWZBUdedKeFZlljzdAspYlzr0eA1Bk7tlrRU
PO0FUIAAeTW0vz2M0isnamrXrK19Rry0MZpbAc60vNeDmKRVLlKIhtMoNgQARXDnTO0uz3j67xU5
B/bse2BRF5k2XgIfbSTI6SY6Z7WwEjeJ9NvJyh4gUGwqv2BzJXn2MD2O+tZs+Xg+K14zNFhkiZ1J
wpiNEznpigt/dg4YwivNB8e+LjThNYZC3uh3MaMgwVFrIN/SSqzGvlxnRCxLVJ5m43ArG9tGvc8b
sVSq745RPGqafaz98lobIDBIxUbupWt0lOu1xuMe+tgi1JrrRIggw59FFxO0IGdYDls8BcW6V0yS
59O91hYbxKpe3BNg2t2EVnpv5IwVEStFszaOSRvfzLZ1fK3c98cI84fCyI1GwB1rYiWqEKmQsQy0
DH64sTSmfD+MwDdssHmtGpHTSNxakF8BV3Z1vNQqYG3Ut4+EP7j57DqtEL/rW0UbPNUwmSx5WI3p
EOMPdruWeKc0xaYjKKW5wg9fwOpu40K77Yl+n4cxZOwIQO0rKTLPGjFJwC33Ar1ioIRPIFS/Fy18
RIyj1Tw0UKfd2OrgkZbmOiGATDpvZ4mabn7PinsxNfn1SJU0HbYUD4gtMFZFrVwHU8dsTCM9EGeg
Gaty4BGs0n1hHbgOTzbPeJXrt8XI2QhR93EyVdEvmqre5eK5nhR8pgFDP9oqRBDFjySSL5OgIMmN
y2wjvq8aDyFv4BAyNtxROt5mrXoaZVJGmmqTmhdBr3uNyO6l8Kz67dYoyA0Z5pQNgkem6PsI3Jiw
+RLpKmYxg5CZBm5vC+soAkyGuNIllV6m0kMMR1IHboUPyStLNNehRZnHzgPsPY68EQorLDWpnxo7
+pGYL7KspKtYt+5YKKnosyvKFGNGXrSFw/DcFsx0ZmsfsBTwDLfTc5NJmGwzRsYcYeiMy+/1SEbP
LUFT0w9xQTW57CDDUW+2FQr9Za0/BKP0lFfad0EarzsOirS1tOw0tPKmkG9tAqkL0/oWWfxHLOjv
jxpeQ+q+OxShDb6VGpX/lLM2YY4JSB5R46TxwpoRl0TiFxRkK1tCg9ZOgpwr8YW482MJj52Y7tBQ
Jt8FSRdtZSqCH3ZiThrFWlA39bKNkteZLKHipddFcDHDXP6+Z5k3dR92TBzKBjGIkJQmNQEDHw/l
z6qxxM/rZVN/ZwqAPjAz8UqsEOkiINfj70fTfvtk9CaQJAISMpR51z/3ct4XKTPwXth+IFwLhZiP
Vl/Z2Qs7ghWPCL6AAsmacTc20aE3sj2s320dVWsy5YDojhv23RLiEuJ7r2WVKHpMIjY5amHnYA1S
V30wbiC3eZbor41u3Iy1cpsqhPcUSNtAjKFspgsb5XBt/HvimmcVr6cM1Rf79T9+REQCKDXgCOlv
Fvl3H7GMamGVCjc1qc0o6Aic2mrj3Pn96i6hufbx0s3n8t2B5jfy7kC2Fkh9b3Iga8iWcDgI1MuW
f79ev23oOMRcluYO0eb/f9rQUXAtSOmwUbiwfEEhfvSR1IxBsGPP4KbK9JBptwRtfbGP/tjQ4/Y3
ZHSuGhtJW6ZUrn4qRITWYE+l6CrgxNwfBDPohUkKoAwoYKYgr/XA/+9fsw9H/HRbmrpGKGTQV8u0
Mo7joO5igO1jIq9UApP/fkrV34oEb5+OchclNln5TTIbFmFhDwPHKhSyx6xpWNJH9dSaHHuf8cy8
K+TRUwAeJnNaaW4f2shyu2qt2MNtd1sG5lqC1D6OFHcz8u7V2Kt77YtR4Q+3lqyyZMSSTo/jra/7
/taynAbsOqZl0ifvJV0Qk6N+cRp+G3fms2CiIqRMQG+ZSuKHm7eV6zohN4gzHk1XKkR+xOjnWLvp
p+fo+u9n/I+HmnsvlCZgcc5c1vcfRgqUvFWrtloOKaGr694nQk65S4lZIR5s8/dj/Vasmz/Wr2N9
tjZTZ1UE2t9qacc12KnUneRx08XaF2fvT4dBhqQQo6XSRJ+FSu8/0qj7Vi1iLIEQshYMGisMLwsj
Sb84zB9uA+qzDuV8bgOD6ejjYRIZ1Y9tUM/putQrKraGU+L9/YS9FXk/TEDzKGZosoawAMLZW3f/
3SimdGOO2YIbAV7tU+13nmREy5JdGHhLSQLGHkage7BGlalXW/0Vjt5vYa98RTOaa82/vw0UqIBU
uCtnFdf7MwrFswgCk7cBOvFQZelqgjfb+SfJGU+yJp4y5qJ2lHcxTCNVXDhjc9EOXz0Ufxj4PsyO
nwY+VTItCKcZj12o3EwjBitp2CQ5jrgfLe5O/2ez5D8W7P50eXEOcE/qMz7m86kvTCPoigHRuype
9OFeAa/594v71QE+PXmGUssa0PO3A5TNvqWb/fcDfEIJvE0V6E/+/RHMTxOUzYeidsoR8MhcdAVm
xzwAmifRtzNUUgiC6SbQggNuyoAOn+KZ1l73qWlL3yvfOOo5yvZaHokHHh+GCTj2siHCTBjypRIq
m8Ra28V4+vtbVmz1D7eaBVeQk26Yim1+enjV0mhM+J68ZxyqSg0NriinfZ/QJ0R0645pg6950qlG
KWzTZO1WKgoL5l8euTgkJSXddLqJB97em1a2IFbv6Jc1GafOSgvPIunOaKf2Op3cySTkwOwjoP/W
ocbFYIAZRUvojQ6UNVZNpdNfKYZ62WjaMdDUBUj9qKopN+FoncKCVdW4KVP5LGr+Xs+BLGNPawm4
0I2j00j7CeKzqCkUEpHLgh2BxtrHwZb7QPpR+Nc8RoaN97bIUb4WULqIeg5wMhIT5ivW0ZCc9ejI
V4ZW7DtVvpmftYm3JhJIbrlzIPDxoOjxoa6MO4N4ClQaRJhzfatk3AQkHVp7c5AvmyQ8aFK+BUO6
rpx4FfAyra4CucVELBGkVHAjNPKysso99+PZB6EWEykVETllWOxkipq0ZvnGzp01iYxrxYBTBuBd
5ve1/KLheDS6BDE+e11xGkbifBNSP9Ejd1riVVb9VGeT15opgm9SA3VnqyfDRmTjlZCyFTCQPMq/
delwin3tKPX+A8zDez8oSJX2Hyz2tyRoUD9uTfQ5xCg/2Zm9HqDYkeixwE8HUNHra+lKzagnGaRu
lVIVcXkIFwljsejT5lUj1kypGP55FCTYz8Uxie09RbKXyS7vBZSIPCkOaRYtVQlrrR6BZxLfZLgr
by8qCt5bid8vu2goOwn6Zci6ZTeRqsoVY/jstMG6Mb4hWlr2rbm0ZHOgGILfxWySXdgW3SZrA80b
+ztTq17tZDwVKYT7twfn/zvIbsby9b/+5zOpw6Iez69BVHxs58793P/cAN429dPrR8HKrwYwHg+6
tUzgBjAu5332lKb/AwkLLRx6wGwzadn8uwGsaf9gUYFy+Z/81X81f984RFjFFJ2t20xt/e80fz9N
DWwpkM8QezUDT9kjvfWG3037nYl/KslyrLjypZ4/CVyc787C1c+p+33bVP00o/92hPkdvDtC4esh
DAzkXGJJNOqCVFVvPIxe+61B0Ld4FAv7OibB6SbdhAd1o92kt/bRWv79TXxaev72Hj5t0fSusNOB
htOiXFpudcAovhy/+JyzqOj9ymU+Brg5Wrbw54BEveV7vfucIcxoq8wSZq9lv+hW/U67LLfKJlwF
6+BgeLWnLeQVaEEP9dkXH+8PF/HDoT/N71GUo2vEhrHAtr/Qipcmu/n7+VM+LXR/fjhoWrgXWRmB
yP54EY2hsIJE5jqNu3irLKu1f0VJbz2u6gX193XrUkr9ovjyeUX62zHnT/3uhGpWhgCp4Zj9AgnV
MvCgsbrPuvsIWG/pf3G0zxWRn0djGQBKx7CojMy38bujdbGdIcQmZWlZuePiW0u//cD/0i1ECC9e
fodq7TLmbyYPyeO6c4cFdmn3aUf02uJHewGdwWvdu7+f9j+eddNA0ssWkLX/p3WoLsWWH9vOuJgS
NOnok4o8xRl5/vtR5pv/3ZL7n5/811E+bbr1JEryPpxF97WNXm0NaVkpudL69u/HmbUsfzgQXreZ
raaRX/fxFNdOKEd0fMdF5hbenb1+0BeKi35tM7k0UBede9Uu+61YpLvr01d3059P5b+OrXyGSQcp
2Vxw38aFah5ZooLEdbKnv3++zyDWf57IX8f49JDYQZvLk8nn6xfyeh7ntE3g+cvOq26Q836xw30T
Mfx+2X4dbT7b727YRpS5VbXcsPY6cl9JNluTU+o2m/KLweWPlw2k/Fx5Mgxs8p8Gz5heJBRjTl3r
PXTbcLlFZL0u1o6n8wCoHDNaopVbwMRZEPPpfvFg/mlsQ5/EZl6hc6CYn24auTHanvrIyObzTmme
JumLu3+elD/elQ7SKoh/bHqJciHl8eN59Ef8c3aIsxHn/bLbihdamjXdpwfpTtqp+l5a2y5ikUW+
Lr64hJ93TZgukcdwVNXmgaBa8ekSVoZmSdkAD5V0A3dafkP+iGHFec6OEwxR8LuLwXWvOs9PVzAi
zAeMa97iq4nry3fxeeSzHHIxNN5Ft+w9ejg/YCsAu1s1dw/ywnEV93zWduZD+eQ/mw/azlkbi9D7
+6OjzvvDDzfzpzPxaayPLKmy85r30HrlFpthkXvQsjxSLxggtoH73C4tm+qx1+7Vleq+fHH430am
+fAgu9kK6uj8jU+Hx/vdyArwaSYaf00fdu+v4QeG3jfHvYw8OhI7Yxefw3N8Vn5I62iVfnGT//6M
fXoDn+5y0jBjP5BoRoLe2HZbfx1e+Wtl1d6FN+auXGUL0nWW7NwhhbQLOu2ggb6cAn9fwXx6E58e
dLg5QWXEnIV6aa+B8z4o1Om8b6NnLm5o2i5rr2tWjUH//OuD/zY+OwgkTY3MJPTOpjLrst+PZqol
uhxiJ/7iQeo9M2xenB7KjIV57Yunjl3Qp5uN9CVzxnUYjCrAPD8fK6afMkqDILcUMzY54m0Z3hBh
Sie9pbk1lnJxrTQjMdKVZt2aTQd6bMRdE3ktkrNwhbuBpn5q2iGJ91WHLBF/d/YYx8lkrinZ8gjX
DcIrgkEfW2W4k6QBlkE2JTD58yCfai9o1WIg0KWsibpHoWTxHmxpVaiW+RhHQyVR9VKGchOEU1Jt
qS92ENl4ni7IMYbjPmlgbLQJ40bUjv5tPyZIQKxGvTAjiwBQqZ/oQ2pB33/zW1K34z5xdlnpx9f6
RKOeJlyN5pk0whL1TqjQO82w9xL8p05w0RsjqEmyC7roLKLO/D6WQWZh4YNqcVDbRvthTQ4079wO
UuU7yj9DIuGnyVByEPB6tjvw29usJsVnI1vzprmF6EYD3B+TzlXUEK+IY2XYx/s6sTU3qGhCbqy2
yeLtqFkdHXhZI8EwbJN9SdTndRkpxbeZr3zViNzZ5p0SbUIbCl+ba9VOLoruzL9F4DAQSYo3U9Dg
iTPfdTAYDxbQZ4FU3nHNAjUAceBOQw63IwZeDf3EQjQ5XVKf3saLU/oRwYV9ldz7Zu2/Wq08kBAe
ZBJBTQkRcpNhcBkHwpk4BrqkdqEUVnpN8hVSo16/TVCgrMMwo+wgFH9fyuj9RCxl953fAkdMfBtG
VpHd1J2NZqWmT5xZnRW4RQSaJ4/pHyXRgAVTtc2YAgeqqjCuaLMU34hO4JErR0CwZnsK6Ge4RFIg
FhpE6aZGfmn6lnmIfLrjWtHHC7kPBt4iMhC9JNUqdBw04W3/2Ez+bCNMDmmYPeKPGNeOkpIDEKCC
oVuGNaklJspG5RugqqCvqw+XYP7WGfieNtakRTzxSnUiyZSkNEdIrlClFm1dRvIYHoMwv6jizkG0
hDkNzmo39ufKH6srJ3DMOwmcKcG+dX2bxo1JMJJDklJsCbFNHTvwCsWubztYPni08g5w4JwPPqLe
83t41KMkt8tmTKKVNBjytsg7ymN6jq6kVQ2AIGW2y3rSZ4AWgNxA/cIdV/DARg0hxyhovBwpEoFd
FeJ826+8ejLUZSFUzpheFVtNT3nCwOyd6HmV4Dgkad02g3ao/LrxKsS1CzGnFRZsl8lDjadTQtIW
JWF1WpayqNy+SQxGxypZt12k7HzU1HgUKA1lHcIXKZo0/AgN+YuypIS3fttxXRop766HdMxP02xZ
JyuR6z7b2FNqVscCtdDaKZvmZExcE5Itw/SyaTHNo6CSiTmr0pzXwEHndg1u+1YYuQVePDdWTaTI
F76c1LdCK8h0zALxavPole70ZvSnkwAAfCYABAHiH39InM1Q+d2WQDMbrbAlPTRJqZ4NfsOtLWEb
QWWAMABYw7IWgD/NWMIJHBvcvmAIiH4j0MNZWCj1jlNA9qedBsmR/VQeLkYr0l9yQnEVqCws4zq5
SZ4Z0NDeRjXCi1AR4MbJn1ipZmWtStgmDkgEU7uFyWquNFOkK6vRewJZA5YhknnMnKDb1oHw7wEH
H3MEoYtQtvvXQYZgQ3YcfGLTnpaZ3SMMeZWdp2KiYqtfpOg6hYOoSqDIRYRS5mewTSO5RBbanCG0
79hGD3sxbjKw/la9qH3sMdsxGJfCxyndQ0ZNkRxurfhZGZoRIVUhrQnJ2cjDbZhh7t3KPlzbx664
HLUnwsFOWqBeTmakuAY2wgXqlyn8MZmZV0Vxz2iIFdHe99rgSvD5MW5vZHPc+/G+Q0g2gROsGQ/h
rXGT5RL+HfNH2q4MnzQ5BY9aVP+Q1eEqTAk1va79bazvEMml8kop1sm4pnA5mOsUHpcgpuEwkbyh
LyR/ozCtkFsxQUEQRnzqjXqtcKdZA77lpNNjiLTtgH42Bcw7SuLkoHqoyCC/MSopu2D4U7jFgdDm
VbwNGAQg5DaeX2WrqM2hkOarrK8xMNnozaDLMJKEF/ZQPXaxfkOFInLHItoE3XAsM+k05IaH9RBs
pvPQiaepmHlhFyj78lxelH2ytYviorUAqK/r9GQhl/aD195+DfUnCfnsxJRkB+gJKmWjl68VqcNJ
CwtMJ+G0qTHjawh5k35V2eTVqMhtTIGaonB+MKCC0x5dhHqurZ1naGtTHvR2l40/qBVdaXl0OUeC
SCVUUvY62nPeCqi/5sTY1tYLPeLuL1iqBhdtOsDWeGIz5pJYu4hU0o/16ypJ1pPuTeG2EWe9WffT
ZaN4hrqe7E3LwMbe2na+2xSSE+uUyfci/ZZomw7UNxOIm+dPg3gGDeKO9jHsnTNJJ5h0mjU+bCYC
bRdl+DQY2iEyCxSptn0xlWTSKE91SdOF4rb1nBjoHcMHGemPFXwX3V1lvqC83wDVNjRWKCE47jJH
JUXZW8annp8pUYMrEG6Il1KUBA6Ny7zrPFV/lhPMG9167lj4xcrvjkrwaMpnibWEbb928wwaTCAj
febT+rrnOSLWKCRnALCf5tHBPtZFc6A+/cjCz63qbyEGW2IajjBY753WQdRlqy7LMsRMV5baLHsR
HLEUb/3uojBP5eA1aanbC0dk5S4JW91tlfhgUvwfrBOxEovcNpdmeQb7CdDTbq7l6Dag/oZiV6Qg
Mh3JHaNgkSZoWfv2GCFyLR6C6a6vN1H8WmbPGcHgahi56ggl8Sr3q0VEqJOpj25Y0N9oLrvxEq7K
StXjyzrtrydbQHYpDs1Q3yZdu6qr8OCIGgK2Ye7SvoaADM1RGPq14mQra6gPw5ieywn0VekcHV+5
1QcYVtVk34amfIUt8MHQu30gjGPft6uptJ1FKutK6bKKNckriBXXrIpyEQnrQS7M8AoqVM94Gp9I
V/fANO8G074X5Cv0CnkLkwr5FUBBmOOERpRN1Ls7VULxwHqhBbQvA3IdIsR8SquwkhTTa6opdyAi
CtgKZj3r5IaTlNhiPdUkLuBCFnZwZ9Vx2e+aUclw2Fage6oRLA4eZOmUOQqjcGakGsN6GxZo7kcl
WPEtKJsUfnip4uEeLaI9zVHFjtao/jpyTJSJilZuHRau0W3Rloa6qmv/3lfaihqK0hRurJhg61Gq
DMQH9sF3v7Qn1dX8iQW0EqWDfdU1ed0vWrMkIroerXYrJV32FCuVOriJ7EcWg64RA2XUobtMnkJr
KiTuorJ0j9JaO13W9ajdV2Ob3fgaOaFuF/gZKaVEqCwSSYD/xrHdITJUKuk8aczGBJOLOrozO8Se
tId8s3cq17YqYS56zBjqEqquPS0qVRc3kdoin1UEGIU6N+Lk58bx/3UzZv1aHJ+y1+Z/zS/8zKNb
R0Eo/vfHb5uf3wevxfJJPH34xstFJOjWvc6NkaZN+ac/u9vzX/7f/vJ/vL69yldtllmo85c2S/30
EdA3//lPl51u/wP3LgUcqjk/t/P/ctlp9j9AgqCXRcdEH5Vy0q8mi4UBj6AYGPwa1q65m/Jvlx2w
GQYkE2kX8YZvVIV/feyrn7ULzth/bPLjqvu079RMOj+Q/lQcfwBz8J9/3ONCyc1JNiUyqRBAAnTf
594dVtJkGYfJbg3cHimqYgb3cevr0nCoG+vUs8b3zFpPyJIOLawn9oXFA3bZ+b60kjXgUAEiiisV
Rw+ZWLR0YdR7vQwF3UJOuLXQpK9H0l7PTq5Qr0MH/lJ37HGT9JWI7NFV/O62FrYJctQS69jw9e00
tqz7A9lkrmv1azEWlykL0gmGzINQa6/tGJMaxQyPgPUi9Iw78hDMjWNjy4sSMq8KO75QBWRx4g6y
o8W2SIk0Z4vHkLnNSZWT0cDqrcC4M/Xo0koZ1Pg2q4wnRJ7xC37XwwRh8T6t/Qsyac21zCxHmoQI
zgrq8bOGmdFrBY6UxGmSQ1OMt0ridzsLyLdXV7X21DVb2KvGN2lWM6ZpfmsimF+yRE9PRpteK0Oi
XrSqDsK/wxur2l12ggGdwgd4QW8A0hfM/U41IfOPGhx0GtnL1KrMxwIK61rvIywNvrILua28xE9I
+8lqbVs2xOpkTHu5SVJVL2mK56RAZvPaIlOnMMtj5nflsdLAEyrGaqiDCl+fgf0oIf+7y5WYHPD2
DKcMk3AtxO7XF7wuYtcpidhl8NvXUWjv/JG3vjElq9nlsN2AcxO0DK+Gb6up2TGzsuRK2y0N6O5E
YSlcyEHnrPMMyY6dJy9qNPWnSbdJzEnzaKtG1XB6+5nvqz+ksBI7Ba0QlLXYc0aSZ4eiglchDUBL
pXhp8DLnKivMVeqAi5NM0u4GEDxeb/Ud5o22PgZydA35P2f0qCe3j0S4Tx19r3LDbaShmaHlEMnY
6WR7rZ9sUm7jhrOc+ce3L2qS1HCb2eBGMZvvAbz0TWWb/lkenu0BzOEAPm0y8ZaSGL/Cx6GeiLis
b21fOiIKMi9DHT083KBg2Vudc+g1jb5ODkA+GCz7MMaWtRuTcpUTIHhhYyP/+cVvAp6XETQ+ds81
JKbowPpmQplfqUfgyW5e3te6UPcqRvNlW+K4jpu2vRij7JphRCIag1Rc4vl6eGPDuE1rTtlUqvTp
2aivbPwY9hAQj9iSYRBCl3bJqqq8qg8bnjawKIEyykslo1tICP1lQE3H0SDpqm26CYD5rGuMWiUY
3FLVPUXqRhygZbWubJGu4QMNbh2Z3dKU7g2no54VwuzVSOrS1KZYxINzUegFgYpxuaehp1/IlhRf
dLUkeXnoYACZwr2fCe2i7utupfd9ch1U405q5OfOjP1z0vCPbSyMLoziAi28U7D0Yns0pM4poJCO
F11l8R5jLiHiNx71BlchWduA/jP6V8o1TrqMvLg5SYMNb5TFMPXtZzN97uR42COGqPf4nWCcD926
r0imtiq8Mh275UMaXYZ+jc8pDbekEJPtVOTsuwe0oYr2Ite67VIHWg5anaHx7ziTULnZr3t6hHAu
b7EakPnX17vy7T/rAf/CohUJfhjAKct3v4oKogLfvg+cst8kdbn89aO3nyfzX7z97OeLja3hL2zM
rFszKguAd3xR7AJG9FQ1SO8jTGTqUOyCisybt/9qEzWmvqHqd4pK9pqSyuXOmP+uY41ESPV0whdE
6nqTVjsjaKsdXMFqF47RHI7+7+/ffq2aEz+05h++/ebti5RRp5Ul52HKukcfQo/363dvf9pOj1qH
R8kZpxHXjS5dVyp+Qghusss2N7gJ/da5JogEmMC2I0yAmJshuLEb5gxDE8qOUxvcaAURrKMctIDQ
+HYyfkyoPw/UUg8Z2QCDdR2BW7jpyvwQKHp4+fbdJOGXGVUi5zOuUmnoLhxHf2mUIc4HhWZL2Svf
m4DkAgHRGbiDhMVqTBaEa56DWWxe54DVQyKas7CkWN/7l5JsTrjhJvso19hOCb3U21had0YlexW0
rahAVRWMzZ1cjtbGjNrXpodkFeUJ7bNQrA104texT3rbMG8J4fsTo0LqhEUdQRmK4paNBlAmfzFS
JEla2mwW7iwpDoHwh7dTp99ksXSL3hQDuoOTs5Gu6nq6ZCFAvR7bepkdWl9LXKsXVKY2iZQ8+DU1
nAYLHHsNB+aaGF2rWKLEPo7lwB8F6asmqrOiKOueIM4mqlS8G6xJ0+6OPA3ZVQpsQiF1R5MKnWLe
EEx0FJN9g2vWGxKbRo5pXeTo5sgj2JlqvGhSrDjl0J0jrJZue5aK+qiCdXdk9G9mlT3YhvwwxMpB
ZSNmRZet3BwJYmJOfjBhBCzyTL5k4XtSOusUyGRV4K/0m3LXDGIjWYSZE2eU2uZDJDlsKvzu1ZwX
LMW4BEWvLXF+vGjUyF2CQK7ApF4ANxHixlAnz9LrdRsb35QuYp9eR6+CDz+4Pax6NvLZtUk6Y5nq
Xj5MyyRrV+1knNJO2kB/vOrM/JySleMXhFRIN/PLIM34Qd7CbRlzoYSveXGEKL9W2A5WcXnp6CXF
L39JHYUajNmetWKnZx1U3HojcOoZtXKDCXKd2tWOeicjweANF7Gebiad66JS1LOk9F6v7FOH80UW
sUsE0mYgNasg0yUA9RIPT746MSkX3VWm30wTYzGdWpx52nNQlTfy1HpWW3tOL+21oLtLc/3O10EK
ZpR4TADOxbkBxyDkfhdZZgl0njQcnrJ+ERbmiyCBUR68ri+ujaAE6lyn074x2HP39SUok50c0yEq
oKq0Sv84aePZ4q8odbOxHG9EH112Q3igYnkZWJ5vJBe2MV1BELxCa7YpA+l7HzVXSEShYrpTOXzz
e2tnyXW28qvoNWiCM6ZI/KI6f2ROG5FmDzETX9xSB2tlNuzUhaNGdcC50FNwxh9D2a/YK0WLdICI
qErDA6FZjCsUBBWqgo2mCtdESt856mM+p+Lk6n0kD/eQaN1miGCORi3JxWp6gIF1ORqe0lWbFm7+
BIy51frbBrSB69fplijTV1MUrpJkPzpFelArHcyrxhUbXD+ZoyO6zHLZ3j1GhXVP+oquHQkvIQcH
sr6rVVkD+S+T8Ko3izyvbvu+2SSF/813clLTgoFg39C8yqf0LuvNu0FQa0mQAJpTsABDQJ6IfqkC
xaHEZGOCNyMkguWprigdmVq48f1oJzSQeSS/gemfpsAtR8R7XbMofIPPmgeKOwiFul8DDQfzVn+t
NiURHOPOlsPnwuLTxdHjGOx8ybhVJeptYQvUS47OiexwJ+Fb1CV1G5HG5kZJ6Lg88o+EIaEvxAiY
xaxdyTnuE0miih8ujaK6nRL1QY3Vx84CCRA4P4puiBdSUD91cfW9h1ABEBbZlt8FCyfEaSZjge6t
5FuBXgWbu7OngHQmogtJh85SDe3jMMOq8yYXbpwKTzfzY88XN3CyZ7tIVlFdXGAk5pxTDM5M55yF
CvZZI0Vk2SaHwajOahVQD6l1lxUsFuxxMmmLc27C5Ia6LezCpnVzQSM0ixLoPPALjCC8HQvt2hQM
nah4UtcmWGMkmYpO8rSXm+KezQHDWtRCdAzGVZE1z5WMIVsqk4VO/QQqTkRgCdpflgP7OXikMwgD
YVd0Xd8HAtjaoKbkfMP/QG1reLY5MI9QIfJVbV64v8zW/2EAAZroqDJLuzNdlG8XEcvOCOpFFEo5
BcvqfsKZToKIV+PmCPJHuXYe5IgzMJKauQxKbjaiY9OovTI6bpCO9BgXF8iravtrnXrI/FpV5t+W
ycSkn4a3wDDXfcJ5j7rCTXPlSXQdZHRVhTEBji1XkwVhv8+tNr5SlliTinkENHcbjNCRTJGcRxGs
M/YIda28Ug45D+R5uPE8E2ngNtuwpi9yowvzUZuG22miIdM7OrF0yoZEux9ZCQlZb6tjFA6v5f/h
6ry6E1e6NPyLtJZyuCVnMAanGy23u1uxJJVK+dfPA2e+OTNz425hwCBE1d77TYyMADzCWymJ7LL1
74gkMLyskvc02SZd+tH68b2fzD9dal4fUbN+wuC9d8X7aDh3l2QTETvXAUxzbsjqp8eDal0TuTT5
Ea7u8hRkzk9dp39c3b3IjzhC6znoGyum1vTr/IxB5qEX+Kfm7Ro060PFbON2/ekB5z0Weqz2UntW
OnHKJYCbR8g3e2LAm79NSbuJPAp17w9yoS8AImSHyYfeNv1s4MsS2P0tRgpgN97JG42DF+v3xEhf
fdKINJwb3Ml/z9L0dy/jq601v6dV09vXwJDbCjgMtSvy2gA1+DyuSUg1O2cWwmAjFW6msIeGNXxw
CDBhXQEJldd8IieoHYffjH7nlTWUC0t1CxRC3xlpb44Ui1zkf/wcpWeYqp+Zp7OztZ77goT2aqbF
L02PsVYsRhLKi4ShzIx0KOXxHRxHwswncSyd/isP8TKRWE0zNfwrq+aij9Z2qoOF5WivRtX8qQc8
AROn+hVhd0OPTDfBt43O915Z5mqK029YLd/5aP4Mk3yJmm/+IKa4+bHv3aMwYbVX0Q8q9hsJUbow
XlqHfh8zgghAjp0FeQkfiouZVay9g2u90gq2M1ekEMLS7IN+qrPsv3gPvFldvDRjcz/1Wjl7nGoz
1g9Zip13Hm9Gf1yYbXwDCT7i7oyqwF5KHABM6Ry9x+UsmVUkJ2jRp6AnfDhTG/ZGUjSHskDGaB8c
xrtWbB7qrru4430aMBB8PKFVAltbtXO3jS8b1wjHSy+pNW5dpCAmXeqI2l09CNfsAPGg04gN+ppg
+3relLvOZhwadmSrAMhh/RJ1Ry+4NVqPzFJdhP4RGMNfYfq/Sr0+jkNyKNlqZmnrnwgdou0Va4v1
I5qSP0x+PtnjIpZBTZ9LUR0KtzrqbrVRDZ6RVsaAG4A3nUtfQ5xerpxMO5iTffY6408RRmytLmau
sfDWjW4LEEC5J1th403xe0NCdl5pYuaMD6Z4PsdFs8INRX8he+BWGPW5CACxOw9eTmHpV2caPmqF
/KgVzRXdW9L5L3kGrIN9BEOCP3VEyEPq6wSIuePrRHTlrGrMeFaPWOukofNraPJ7qWADePpLZwnn
nNfpJ/tLxV2WfdPhM2Jg9uSP2aYqo6WDBfm20Xx7mcDwn03XomnvXW3fwvLZBzZzEheiqTnkY2TN
EpSD72qsrXURR8c+S3EWmQigmqT4rZEzTEJ7NcY4gspsRVUdL1L2vXUe2VxwIECoptNiGY/iSN5c
RSZi+27E5ocdP1xD1kOodwcTar2PlqLIzK/JRIkZWSkft12KDR7GR91OP5hN1h91b2IvMnxhdWOt
nNo6eBHgOra5v+Jx2kSBWqTjeMJ5CDM8HfQLw7kzU4C50xgn2wlxwLTdc+dRe0uPuqQbbYIrw2C8
GYW4NL2fHkVf6HxR2zcpzeot6IqDm7v3NhPGV1K1c6W58vAYoGTtMPfcZFxqriYWY6Fc9ugOIXzN
cMGw2CcZgJ6EFZoLvQK+wvkA4+I2t+ZRIUBJ80ifuWyPV+Jq9rmU8XeZ/TBvFGAKg4PKl64VgPit
Ir3Nl0BOXVzXyOuNYO5rXynJSQwwQbX5HV1VgZLLNtZi0PxNmsCU3irpqTV0i2LP8OLGVpyF5kNB
8YjpPjLezy8NrqB1ysxMixLcpROim6dHeF7cDSv8ZsdVXlgv8mEJXxprzFjvmKaQsqGtB/nijiH8
UpV0+GjwVgnvmPXg+bPOxkTZCCGJZDnRmbU85yHe+gRvfRmVi1UgEN9UoOZLhgTUNpcl6LtGfCtA
nxba89z+bSiGWolj1VsFbFWlRbtSLnnpmlomChducr1hMY2czIRsNFg5GrQGjIxK+qbeoQwylXWr
W8M84AmhbwiDa1iVnJ3jvJmaAZofOMRmR9c6L+qNkfiH0pfpZUyxRqkZaM76dKx2tvQwy2AEFQn4
PE6rtuojzxnOTq32p8Nhh9EZtWJonJqiyujNBqL6smtjeNneyOGVmY+vQ27IlWqYEAC/2PO0jAbq
+OyiVPV3kL05wxjLWWVCncwiqxYoaX8YIjFoStXvLAUGSukIcryxF3yZv2RsEFHn02hGNv4OWZ8f
NVJzFn1a4+dqhX9pFsfHCOYa2CQ0EWMXrV0j+VPhYYlCvly0YheQB7AYv004+ystVc4sb5P3IIt9
LLfCpRoQ+SRGbe5kzZSqMwlQD5I+pmbqdn2aECZjAN3XXbyQjMbnaT9gMVEEKxIYO3rKMiOW4mKD
BsCmI50xqIKCFLl2XWWFOgdGdxjDhist6D96f8rmQrXgYRgZF+J3ZFdqTmbiX1eqra3jZII4sGR0
OVybduLSEydA1RGeVPgnySXxLHUGTOWQjAyPI7C634URfOo+Qng7qFlyVPkyZnG18ip5EcRBw0C7
JJzVnWun7YNu9ulX9MXvk4kwSTeRYE9pQyZBPXdwXphnsrk4SRetmtEiwQydFvYY4bdtUrM0yQTt
wMqIP24mzCq8eo+x1D3DYoZUxOy9NMe96+OnWU+DQ70VkOTljaso4gOM5A95XvZMxVO0szSdndp/
kD4IZk3yaUF8ar2w2teIkuEop3UTFdc0H/9kalUhY15MgwU5ylRXIjC7awQpbd2VOA9hMEUsFrxr
bNoffYI+rZwH1ykzsseoBc+gyIH3+YgDdvLipSBHTNQHSzXHzKGUDvR65/Xxp8ugdZmaGpo6o4SD
5OlyiWb+b1tVb9DmwInt0ZnFIxmqRueKFTX7m25ouyIkF20QJ/71h0AscNcUMywxvmvVvhZk8i30
nqI6EPQIfZBXq8notJmazHPamu9Qr9iEp+nRp57bbAfuz3vt53YPcEwIHUMqrb3WXv1SdSCwQOt4
zJJ+kg1/rMqbt0G/Ka3+GIkPOQ4fymF5xSZ2XNBClF18CSof8tz4pqwdeUZeGsrHu3tvRJgusqF9
+LA0H6IX4Dp2R1nRML6CT0meZF2uCTrExclH5DboqAejzF/67R2GI3EpD8u6MmleXKhFcJV6d6sS
/UBuLKvJwqNUZkmmvNJ91t4hmwfYsOCg9FcVV/rKY9FN64drXhHYR3aJTe5g+4NnY4g7vukt9KDb
o2naYrn1OqTe2UgHYl2qLcjn3XLxS2v8dVuzEDRh8HfMNYahTv6p9GOdr6CxfRHojTeW8YO+FrOo
wdlPXXO0s/6S9UfiLa8E960DEWF3FmDvyNbhjUSUWxs8gY+h8jGZq89B2ENcaMSV+gg21SwV7nGQ
cgOZfC8156334n1L/dWGj8YY61bnl5Y7GPvl3qnBUCtLwk2SWccYyaILlmCCQ7ix/hg1ziQmq61F
1K6MD4+X5jk4rPL+nMy6kO54Mkrwk8p5YbY5S/lCEs/MElLCekxYHJ5JuiRFf2mKAZX1whwDIENt
3Nh+1xOXQSrcRi+U+7FVFwn5VxXjSlnqTmFNRbGMtf7Y2c4r07efyQ/W5vAimeupCJ8NH/DkcRYm
Td78EcqKD7lEOfj84+ZbfRaOYExD0IGH5tDFJEr0tD2GrXDygiNpEc7jFphlkZ+wyYZ8zRydHda9
9G72NTrs2n53SW3W2M57ZzS0Ck3nKNvw5FJeTePvKequtsV+2qYQuMzz488pjPlw8rlAIsPJLDm5
5RUmxbVr+aImvCG8ymlQM3vJsPfkojPTKJG0Qf+piH3H6A3WN9zRX231bZfJpyhhlHSjAZxVWdu2
f3TyQeZurW6Sc9P+9BSuPBhtLJOxiucNnpKet3Wn+gtTqm2YmQvUQ2t7gAJZhMWxHhhQhNUwT0fN
XyQGMWjDBLEh53tTOsFWhJwLQ4XzwGAjc2xUuHRPZkQcPWaoXbrSJ3c7QDpJxkVHRy44bXjMr21R
/e3sLVSNt0g1G7aSW/8GVLjVLVyeuKCI8dyGrXHRgKak3pLuYC+Fuxii4VjaxgOyXLpmN7ed6OTV
ydcUtFe379c4IGIUTEjpsK9FfPbriZhv7YKd/0mfyr30L7qwTk7Sf9LBLTuTVTOujl3GlR6LrzoZ
T7E3LAwnLhY2LB3nwSqyJa5OoATnwAkvAN57eDudNexNWXyVsLPIDIecY/evbWtso+ahcsb5vkow
Sm7SnTeROllwkjr7WMXFJcr6k6hwYjXj/MJqTYBTZC2ySDtEborl+iqfzEPqFS+mCxXGcLtzbD10
te16suprjTIcRnPAbMI2FmY64hib+is4qXthm4zauoudpT/d6J1DJ3qZnAxakbUcIvtF9P5Nd11m
6aV7G6z4rJfanOgN2mh5xLz9GhfG0Sn7n9iSJ4MWm+X/J8CQPwu8z8yRH7lhHPBtI91jnFVReyza
9KIq2vCg+wVNj5Van5FGvAjSYTcCuymZXymILXs6F7zYmt3Yf3CGR5bd9pibxMEM8YYv5M33w1NW
rzQv2kcDOL1sd47ZfIXJtEtisY9rvOz0VRDHn3UOKMtQmq/WYtS9t5Tc3cfrcFlaXWpIXe61iswq
o1/ZpkFMX/HXc/mKWcGh0T4Dozjnljz00wcL78kIonvtGS/kyL6mA2PqQv4JU7IXkJ/cumJ660i4
bfppbhBKa/bQGL3o1XW59GVi3Iaw+wgFtr/mZzs0zCUfNGjiTdZ+oP3wRhvY2qAG2l4F8c4Yq21c
iUM1Ek8wre2uerW93l7HefnT+sMmh3/ZD+rX436t2+8Ho3xhDnkK7J2QGt6owsFHeKwInwcqbneT
x7VSpm9+771j9nVRfnkbu+TgMeljKupHDVZehL26avM4ixhA7pHtU9IqXG3pCLGmGwXE2/xmZNrq
8Qr11tox4DzTWL9TKi1I/Dv4lbuhLVbzRuUYmTV0PKI5p0O/UWJY97G5NS1KEf+Ut94N3+W91ySr
2J6+8UpL2Dyr107LLkNJWTnq28BBp1pDPDPc1yAm7asxxHnqwoVa1GNMFkWW/uqM/mJL8+DWGsYG
PQMqoyEddQARrLVg6Wv5NBMVSd1ZEMzhsK+82PwbkZlGDJX9V2/T+IgDYrPJ5fvQEelCoO4Jf65x
bhQXgp7x56yTHYy0FJjRn1UtCvLCMtahMOiWovKn8XDraA1m5AXhwkQeaivNXqsuwQ2vZc425f1X
0RNLLp+0gyS9NB2077D08Wsgh3ATZupFw4ILzwPhP7jPUM47/jfRSGyLnGoQpPAYppfcbMdlmQu5
r9rq0w/6NyUp4weagbVR0JdhqheNibmbQoKGYlkciVNcDh7BppJdYm6aZb5GfgghplKsD2Ww8ADh
56oMPvqJldtTpM6L+F0N0bVhQD25lr5wfTbcKhoY2pfvioJwkXnMFXQ/XwppkbLW88MxejY4N9nh
+TgsMLn5qYxblri4dqoKS6iqffUnRnFhqM+Jf2+BWcqfMIQMmUqSuCdOiMCceN5B+ASLoD2HkTmR
PTZLBgG3zIsqzpihEUjtx/POpexJQyjYI8zSCLBg0UUHNTJoHPRaX4VeX8ylhSUwixFgQIu3V5GP
Bxzq8TdxQKB7470Hgz8kgm6Yqp8Tcogmz5gb1qacNG1jMZmuneHQ4rK4zHVxS4M+X+c/qQxYVrXk
o4zQbUZcueuhwjnbrqpg7fXTBm3ItDez357t/KRjo+YRlfiarJNmBaiaM7ECdMCFZC7SEVdDo8UI
n22vLLDHkx1Z5tTTwCgzKxaPgd9XPoEG2YL033EsvyE6XGITFogVfIpaw5qVtPbAoSkPoP3QZFfg
LoW7KH1wJM0/2G63N5r+WofUJ1VvgZ9V0yvNGhNx4Seb3oy4LlT6pkRXLJpWixej/UivCzU8Y5tT
pKHfrInLG5PRWKbEXJtj3R3aqVoKdDqLsWTbqyy1LELM8J08cmZaiPkc/QExc8SoLPtUocVo51mQ
UssX3tIIIJli+0KBomEUytVpLInL/HhUIRpeHNdeD/8U9RSvvMkEQfL0pVLB0RroF1ou1d2EYAUU
Ag+Rvhg5fQCpbvuGV2u5oOU7wX5ZUxz8tap2F7qVtcth6C2IC5/zesg4zd1zWdbmWgCoVNQV+mD9
DMxCARM6opfGZQO7ZpFHIfamVXiDWX8t6QmZKTQHLRl+J8LwqLUZs01FWM6VTmORyQMz3gB/7eEN
zicKVEbYx1HrrS38xffOCeAm0ZHULgN/XzE/L/UQn9MUMUohNyJE6pC6tBpJiAiDJziTm1J5JL6W
dvYaR5k4OPUhi2ttm0zTpY7AS0MvXtK6vk+EKratRiB9XpbLwbjSlqFh0wfQJ8vp56HtwVdhXZjl
YaYzpxDlpiHpjMa+e/XD6ZUMaohHRtMuUe2Nu6Sq//rxtCB9EZB7CDcKyKbqO/1HlvMszXGNR1jM
Fi6Q+jjZykq0d8IPiiVX1Z9a2G/RSPEZhcEqrbz43OnmPrLikWge+a2BjQN/E/6KvaAc05WtOTDS
DTxK7VzreLen0de2Uzbotx4+ugyNz8hXV6eCOzv0qbGAJq4rOqAgrb9DQi787FqG3t+qTYGUbL1f
9CNzCKkPJ39Sp16pgyXqZIXPMBI0BRSW4v8FGQGGSiNZYxDJXH2rg0ORdhvJ1r52Uu9oCe8a0hOu
va7ahdWIIN0Cc5R5tNAywfQ7bM+J7xxMSepHDIF/hRUKGUF2CksPgGlwYnfXdtFvD2bTqPofw3SS
i++lX0NQsVkM/jLAuXWRD9oa0DyjRl1qqmLkniRkhhThI9XxFXol6RgyfVhNTum8bjX7UjsQ3KBh
7IfW+Gur4Zhb2LmOFIWZXrenAafbCGP9beYbLi0o9XqVlJ+FSqu50IN7jd4mQWSgiaMz5lvfFKcu
I5STDRvZwy5JbPWmVemh1wsC5eX4gQELGow8WCoScOtiCHbQrb8rESHzEe63Q3ceZNm2hnEQMo2j
FoY1YVnYbstI4w+Fp9jimk760FgRLOo412iAaiCGJmMYmRdzK25fhNVQr1j4Y8vYJAOlLLYRZsUA
vf1fYXHGQjCTLH9nA8jWkketSx2BAnlBJ/p4iNRIRjpYJfwLmSyNEOeFPcmZzUwybp4ZYHfzANR+
G9nWknzenwBE5GCY7rcwLYseMb/rU5Qtiik2Z0Vskq5FDL1fuOWlZmd6/ocrCNxVr/y18oxulrgw
JwujYG1DFu5Q7M6HxE8WiLFO3tBwndQtvr7YIrIbUsG5Q7yXgq9M2Y1qAff/JbZqdHtMFEXRR5uy
jX7VJW68vpXAuw9+T3wiRrfJdWW/OBCSAEqos6m+OoMZeBcjGYhGELi4nOacEZ5Gu49hGa/9wq5X
IIL5fIr7XWsipRIdl0WhVUDn9BELq2zutn/ua/EGFZaiqWT8XXmkT2e4/Czpv/ZCBfemIt9Ki+QB
O9EIQ9Dq1dfEHxi0KNyGMdkHpX/XJgS7WWLcyRkdKr+fedmHO014vQYggl5nevsgCA+lGUerIgpf
mKKUMoaEFyZ3Z2j/2Dam13BCoYho9ZkE2HlIbuktNH8ylKK0y3KPgsPAbmNKHNZ/p/pg796Skuet
THJ056NpgEWRWDog/kaI1s55M+bSDVBJgp996Jalb80KAyWDkJsmt8T6PdSH16Ak3xFn3gjD4YMz
9q+GQQ7Y4PBMYccFSnTLkmkstIKEb1zHormPg+aF0YCx9zSA5qIKmzVJimrTKfVROkTNgNraDMsi
rirsT8Zew6K6YuOj/w7x9d8ot6AfAKQc7UMXwLioTKwv7F5fUnN+FV1yZIBU72HaXx1TIUQikmMx
BBmAU/Cmm/wpswIE4YPCkVa1H3bfFos2K5tFolzIFSgrujFk8haMZ3SWv+KKZlXq9WlQnlx6jLcZ
YcNwDCrJ4EvrDk6LAK52sJrv5N4whvxoE05gabG2b4zkN/qEA+GDUHAibds7tJGlGg92Gv3oIeMu
3W3LVZAWIDlwRsKiPQkvyJZjljEoheJql3bI7kD5OtD+OjKOTjFkUVC5O5wp4h0T62r0P6VyWLzK
7ML0+G9NCk+ZqGnbqe4XGZA4bkq+VV5pDgvXWyd+v7eF+Ro5MCsD5W00imscNbJ5WpG+22KNPAWU
42OBatVjrFi36SdGIxEBkmG9iIe5ajTG7KlHPkQXlxAJkRBNKzOIxRzTZF9nhU8Hqdg1Ua2ZFI9x
lXrLVGcY0BXrwWQoGBmXyNLwVDeZS5Zm+tUrf2N0CGP1odX2kwzWLhSHZTOmvxy4ZYt+ojLJgmEb
fiSsVzPE50QjqW6VOm44t8Nk2FCxXzTdXjRiiheiDvSVE4zhLI/HYFb7rL46775xkg0y4WkXGuaS
9ojIpSLuVlL0NDz2NbbLUw4NbxElp7FYaTDi5lVL2qjfc2X3jQatcJrVFifKNA+6A67ZlJyAwR1o
IK1+LUfjp/aTV/sh62s6+Hxj+LcvM5hh6IcXLmHtjqWOCabn5JvC1OqzTUYyQFz8GnA2nY0xYx7Q
X4MqKvga472eTeZPmklg094sKDt7ySpRuttJteO5qzOHTYY6V1nws1xnnli+9x3WrHP5TvHve14R
fzBYubyNWOmzbKb6JdFbejgSm3qTcrsxYohYggJYaZA4uykd0fbAAStSbfj00oEg5NggvTgwgm1n
4AwWZ/Y+Sxpr1UHiqiDKUQpgL/02emP3hTcDERp0NK8lksYyx2caalvLKJ/cAJVcpzTw78ZDU12N
2i6PRveQSzHs/Rzgxccd9lsShWfZ4/QxoKFctLq1nxo92rRDVC5ivB9WYPAdzt/63Zz8AtnVY8+p
pkjtJUkdTs2XsOrQypYdApq6a/1k7ZIScpARrWwrjj5MZbtWBy9v/GZhkQJ0pDliACEUpue4fmO4
jySxDsCNCr+Yvqc+/E1cw3gdwjZhD8pCwGRz+g4kTuBQGNBd9/qZfUBb9aErN+kEB0ClzOb6tLCB
ef7zI6ihH3cCyBlJfXJMI3HTOlFttH5Mjs+bIGTas74bx2UqjZKvmCZjZujEdaVDij2fk4C9pmt9
lFCOM9HRh67SJMRvFRvrZUw+wyYz+va9zZn/B6kenHwE9e8AJ43Z/CmikrDqsh9OZYlIm56pedd0
mhjb6YHSmZ5X0iXOQ2nN3hodq5oBNTf757H7uDGSBTe2CWbag1ENOyFCbadLVF2aaMv3fJBnYYRy
3VPbboum/0rCjq7cJqC9JYp36zdG9ZIzW5uBtpMjoLMpw5XaP3+UfWAt0E8b884gDzsKNmEtmUyU
zh2D2xpiDcoHNRFpJD/Jco0PZk/hDi/h6JVtcAyHctrqfXT0zTw7mF0Q7SqqYg19B1h4vPAeb43Q
TbmfjIrzFpn/HOlFVu+ftw+ZJ//5n1Y62U4nYQblgNgh6X4Itvkf5PkUbryeLLpAh5j5+BG4ObEF
ETGioQNftPHUNbkYfSP+loqSOjCxh/cYBzkOqXZBVgC91264i0pGiHVZ+0tcLNgyqfcr5y7Jsr0X
PjhLT3KCknQKwr/V1m5i6Hn36nG6qfQKO9C+D4VkaGo8+PTiq1WmdU+A3TpqAgKwvI8ujm/kULxA
Ok7o8lNnYfm6WBVpF0NTSsgm1xB5yLJ6NaexR1ADuSU09YYZnDu9ht7WN2Ly3QvLfEvok3cwA+Cj
uO3NslgHE8tbSy90l+YksxtJxdk2oSqZO0WY3oYoT16qga6fYJYboQX5DfH/K4bByel5k9H4i1BJ
eiw7ddeiV86NymeBA8K4rDBO4EMb3VuDag7eeu/Ngsdh3vTmybWi1+cvgcBXZe+kF7v4hNnm3Woz
828BL9IUQfnC9Ny/YVKCYUHdh4e+p1tN0/gllIyj4sRptq6ThrcgSJqlOyDntghFusWiQCIdwMAv
eX8tgaMvbcF7N5yH4tOqtFvqqOakxd79eYQ1Qn0V0p9r/N0SnsnLqMGwHsrfZohpZkcbSn0XE9Lu
mufnr6zeXgxm9yoM+ipPa5M7k/2a3dbWty1RpxC1TJ8TEdA4PX4rGftiOY8uNaQAkU2b3Qc29U1r
xx6fTZzd6yAQ+1rCT30eNpzGQm+OzlCxbun5fYjRieLas3seuTIYXlvmyUUdBa/Kv6NBE/dC/jgZ
10WX0P6Nw1TfyYheVbkwX2IZoQNtnZOXpgakTbFuddHcTUN+mq0gtvZxJBvmG0D63mHwHHX3+IbM
gA+1lWuIu3Qc0L2C9qux2mb3PJRlrM+LlI8h0FR7r7sSgFMLaooG6LU4APT3ZmDxLwvGtc/DYRiL
ZRlqyTp3nf4+tBMmdZ590QfbmCdVNN5d0ZWrFKfP1ZA2491PCXwrwoe0ZKVrnXaM6iHj8+eH8p1X
B1eVfaPl2QsnnNsNyECdFA0MHm573k3T05xwiahf/3tb1eHASj6Nu/z36fQ2tpaVE6rFv88HsbZe
dwyS5v/eVua4ATO0ZQb7P39DVqrZm0N8//cmpr7OsTJyWqj/vOAwhmGpRf+8tn9e7+N9VJOYT2mY
nP+9SdcogSFOH0bCxI6d08nlkG7cvupPfhVl5+ePbIqSs1tKQEC4cP/8iPzg/Ag7Cbvwv2+yqHsv
NSl3jztVTuseBpVH87Y3ckKVMvR57UQf3w8+HAiHQ8uTJIADZsxQsjTr5x09F6EXVDq5zLWoeGlK
Zyl90qCeR88fBUOfPCrMA+3Ou41ZBwYmJrJmgXtQ6lblLzrrl6nWq7s1wmBTUs/XTEexZpRNsPUr
dZZmZ/+IxPsp66i/ZXk8rQWU5k0xssr5jDwetdN0rJglLuwWZfbz8PkDKHOC0Rbpx+dhWUG4JvjP
Wf572/+7n15ln5FQYvO/nuTx+OczPW/LGTFzQSf7//ccGiXDMSXH+dAk6OQ5+Oep/+evPw/tKje3
lcYH+H9v//e+WZrFa2SOjJ//75OQi9lSkPSWxxJA4se/vzblNNKNCyuf24lXwRt73PP5+38ehOjn
GyqRgecuNtaOetfHcWbXTX1Xvt1fAre4P29WVEFbAm3KxfPQYUvB27XQNs/DKpy+wOetc9KU1Zu0
z9Yomveq6cKj1hbwNx/PPBo63m/Nw+z38Vstt9s53Ipo7zwOG2XvKtSCVy0pScZx+A4/HlSW+rTP
DF7/80G2tEmNciEePh+EzJC2Gb7PURJw826CXtSOaO+5JttL2hj/vPa6KfptWDFOeD7Im9BntK0V
bZ8Pql3tk3mge/ayRrw1mG08/m5Wlv4xKEGnno/RJcIdcugxR3i82KRwmnnZ0Mg/Dxlv7jqmcdd4
KPLXos42z2eWhhz2ULeIbC42kP/tErbLj8s9X/JCy1+bzOZcqKJbNrUlXpuyToiOuZY4Jrw+7+Ca
VrPw4s5dPW+rtMo8e1oAl+zx6Mdj0gRL31hT9eZ5D/Dh/pgU4Yt4PMfzJs2vRuDsOMFaidsS3B/2
OVw5uEY8yfOHMqvfSJLD/fMoDCZ9W02QfJ6H/zyT8E+eT6yPHPxDM4B8AXm1xNjEwXeObqmqFU49
sWWhU4yJtAqn9t4E8Xl0u+B7SiTmDyL0cFrhpHruwOTl8cgg0LYxYXdvUpgx8L+r1noUeu9NJ1bP
OygDkYNIJu2QJw3db544D7Dd/+4hlGdDLW+23/WI2exslZlt+2VU9+fvp56piBkX5V4Q4chCx5Dr
+QsIdMxsVJqSttOgKfQjWHiPZ3Sac9RPcKr9IV7Zra5vazAQdv3i7fn7qBTWLHY97WxNkXeoKphc
jOCD78SYlh12Ix+1S6SU8EFiTbSNb6Fn7p53oKjAr62r45MFGwz3lZ5498d5YYx3irLYuPuE+2yC
LHBJqoq0jzYw566ZjB8O5EnMqkkuIXH4qDLcSDrvEejj1davIIQZOkzjJ9UvwEBaqp2fQPEA+yWD
+HGPvg5flNNM96jUvTVBKtEmrAr1+GBecaG2fsUBmh1XutrLqIxiV8UTkmwzh4ne9osY1s4v+g8w
vKy2Tv/F3pnsRo60V/tWDK9/NoJkcFp4k/OckkpSlbQhVBPnITiTV++Hqa9b1WV/Ngx48wNGoxOZ
YpLMzOIQ8b7nPCfRKv+kDSYX6dveu108Zs5b1itvpXsGihiH3watt/++c5vC5hiFxmdM8OZGqDLf
p9HYfDKEAovCpsOcwKC+dT8NbuftRkTYW20illwAAbu9oUL9AphKb+5q1bVHTeYEMLRu+RYlj7c3
BNoYrfjetNPDih56C5H99uFGDEh4cJ0XLhnmuvb84RBE1XDvMJFBVMfOCYi7QxPhPgk7IJ4uk8lu
NIrkiWHz+7Yzx8wRkvf5g6P34UG6SbxBVBW+aAGTrXkTBTtdxnHhQwDRzZMelfXK8l3jqw2zl+jn
r6WtExMUOBoTqtC6Chf3zW3NqU52WPBQk6t+2uTkK80XovSTRYn8/eN5Xvnqux7DawOfNtb4ZEvm
k/fM/8fbJrqEYLS60MRdEHOQU0cqcEh12qtOMNX86SAraEslvP5sxlN8qUsq+7ffRvhA25MxfRWZ
jV+mCORByFTdmxoqmfcvNuZXogFn10ZskR7HLDyzcgKdbk+x5yP5CifPPBa3v6IhDg9xRYn8402/
PL2t5DqZPN6eUWMjuTMJUK2YyvZWv2wunrd5e9Nt6+9Lbq/fN0dlDdBOQym8to1gdVvyn779fXmk
I7dSYTO+f4XbO9/3ftvRLx/xfU+e25a72BPvH+H2nt8/x/vqty3pnDXUMeP4Z536+ebjc9yeFZYs
3wMn/rcBGufoG4ya4mfzd2TGjf/wwdP4/wqzAX3in2M2gAt8f5vNIcA1btSO/fd/+1eaD3+yNkwg
5AL4uKfb5Lo5EMz/Ym3IP+A3OoJpjuvK9yXg3prw3/4VoLk0LAEZw4W3YRKk/CtrQ3eBy7oo6DAk
6ML7n0DN8UjPLI1fgaIOSA+StACBGIYHMu83JHbiNmFuMjvC6FbSeq6ohzVl461qL1FfUcGFo/Df
kKdm6wLf/ZEZQn9fiJhL/PwGGVZfmnGMH4sinQMN/GHDjdX+Ug3WqkmM8qs0SbmXrjudPdISLkR4
VPjSWNNiICv0dvycdn22lfMA20M0QS9Cv3/ftNWjC9YcLpSx7x1rZpQUYkmYHWRzmYyovpILzBih
j6hBYqpeRG7p3Femnp8Y6cSrWuuzt1F0x8oo9KdgqDriIHyHuiErDPaDCx/wxbJbBDxxBqKOy/sX
4pjf12MQH6+lRZ0JkW30WHj+Qztvz25poMT91J5F2nEb9el4oclEoojXwUAFCl5E6tE3PwtMWsjz
gvenYW2cG+4vy5FB/spLEGj+Y5XbevODcPyLsoqWvGPe/L69+e+3DSA8749xWvMT8Kf39T/e18Pt
2LQdpYKP1W7PbuvenjWYVwn7DjG+FGWyNZ1e7KqoxnyunKeBo+Cap/1zWZu8ypLm4jrJ222ZTib7
eYqLn7dlgaSKBDsiwa/NioKRFiKxgMb4/LK2uvDUR/3w/tKaLMBUBrFiKXLEZWx5+mFSOnLUPvZX
rp4Xz7Sa8o0Y0maDcaZ47qiIrED1Jbvb0rCn/ZbHyJXs+c0h4MFFPogc6Tov/cx/8+UgLrdVXYJD
A1mU97dlWjhzCmMSTJG1Lwcv7S+M/YxN5lvDZZCTvtG8SFzCBsUJJWbjEmbxtPEDw7wMsTNsskC3
LgMQA5YycPS1gTh3u/AuVKtborJHjXYt6p5MjeG14M624S1EPcMg3Qxpnl4pHZSUA/L8OvSQ87Q0
L69FRr6GH4/V1QelsBlk3lwHjEug4Lz2Ong4QPzY768hbdpNRrb5lZ5hyN40caU7Afub0cK1cDV/
7ROwyN7ANgyNtK9ZL9y1LxPvGoQd2SuN418Lo7TXPmGDd1RCLTSBWkQgLvbwLDBQaekEYPixzO6g
hOpUYPvyjiuBYCuuuhuMcUIhpNV3g2JSyd46AHoERg661d9lQQ0eUubT3RBGHSRMpd8VWdKyvdZk
b6jRhiKzUOq71XqQpXM3NJqiSd54dwUfi7252p0fo87BRh/eDz69WDhmMcrfKWNvQ3ofVnAofYoq
96EVktNsWEBW+qq5OnrY7Ws3fb29MqgSX2/POkeF+z6avv/294nTjsp0hY52Xv1jhV7LcqRCiAA+
/nZ7S8PIYGtrPpHBf239toCuU0vL3xrfF8i/lhbCpYSlx9bva1BfNTZlg/aJL6ajr5k/wtjF1SaR
Rra8vfx4IMg52MhOa35fYAa+vqYqp/+y4PbZiIsAXFKi+v7Yym2BR0j5muEBY/d5l7eH2wKhIV2g
ydv+vkBPkm5FC998X/Dx1f2EEplF1ub6Yyu3Z4qkh6WOk+n3BZnr6stwTNEG/f0nzyUmEWnQKb9t
/uMHNH07Yz5rqM3Hfm/rOjVQOm6H+u8LuhwGb2C24fa3NRKa6ljER5ATKI4WehYdTPrDT1xUVpbm
jJ8zffJ3iKXCDURG/RVe3FIT+OLqKdIuZcZdMJIuvv+qFycHSyptE3Q9mEpeKk/bZJNjf7MV7qiM
gSQnuFxVEE5WmZ3YO9EU0zZw6v4xk9432/FhAmYtJAX6V7pZy2VdoeeplOjIWAsV5cru3sSM+LVy
B4jVTljd9THjd5+CVDZXptBcE9hL+er2UM31q5ZC1u2VPde2NEsjV28ufyXx1Gw7lfaooYP0Otzq
ZPpUuAe6Hefb324Ptzc3NQJMNVfWkrnGVqeoMOeaWxFg/g5Q2iRzVe627PbgULITaHGuia+S94fR
m/pLWu0cXVfraa75NXP1T6cMqM0lQmMuboq5RqgoFn78qZ0rkEG4126Vxfmd4VxtVJQdm7n+eHvn
7U0mxclqrlJ+/Cmba5jlXM28bf72tn6udZpz1fPjb2quiepzdfS27m0PzVw7VXMV9WN7xlxjxcmD
pXP+JO/bm2ux2lyV/diefavZUrxNumgMlgCFtLNNebeizAugwqTDQQPhVgyuW2vOE95Eyk/Xmsym
J6e3xm1JngONj83Y1emsd9M3svawLvRW+mw1WrVu4prYbgS0zz1ZyqtaWNOqK+zXegzy58QZydbV
R/PQzi+5fyLzr7C7DcOUPddu9bniLszVdJZNzvdG4dNeraoAczWvMgJI43L2lDcYMjP/FFAEB7IG
V1h29a4voPtFrXhO7XB8lrKWR7uk+dH77fhMF6ffpaE2IaubPosq6q9gi+Xa1OAkIAeanvFTjUvK
AcWhHWLxTA0I/3KvolPozE5cNP9aX2w1IOIPVtRmT2n3ZlWp8awIrroLBvvTBOPliJslWYatbxzp
e+M+8WrzGR4OFPmmitaVrj3RoBPXMoibddzVHOsxgdoitO0t/BdE226ZHIIs6J/tCcm2jrIDExEv
DfRSyhAU38vhrWdse+njEykm01NHHuoDlT6cT3zvNJuAtzXF9zFT1WPb8Rkyor8ZnBTL2/fs9VLf
5pNerGVeTs9+zedy4BJsqZ8URzIO0S7MDwYGxqMgL/cZvsaXQJlcAYJKfzYb0B66UT02oB9WedX1
SBxcFJia8WxW/oB7Z/hx+97u0KmDFyNpvC1UGO7sJmRsmpJ4rHdCPqsUq7ysw3Z/e+n6FnjSxDTO
ThkG9w6uVaWirUhK/6G3te7RYt+eGTvP1SQZziAW8HvDfu57sru8stzYCQ5g2VTuM/9y1SbXhnGD
p8p5DhvOIdoTcH9b7RRJZX/qKqrJmXUvlQVoaFBnR6CQLtMyPOd9JI50iJLN6NtHL4/MvciuDSz3
S+MF2cEU/acAJ69hxfIcINW/WvcxpYWzS4fUrm+B2PKTDZvD6BLzUHLniWRbbWED7zSa8O0Q2Xuu
3xalwsE+3p7dHgo5WLirkKsKzdpiTLWWsUOltpUHamPDtgrFN59m9wrburHsR+Ufxz4Iju4s5M6q
kN0Qd95bJyRMArtJsgWN3K3DGLF9T3t1KejsLJE4tBdMjw4S2FckLFiZKUNXkVVssB50D7Gwr7g1
vrQqjx5BtKT7Kkw+Yd9ABRSGWCy08E6W08TwErKhR/m2mqZHSa0NgWS+qeycUAO6XUvqLkjIBIgk
kzLrMnDH+yrBltIpbwFL292GmvEa9AUXcYf01Sw3XvqgNLfF2NlbZ2ouoddvtALaPhfCvSof8FyN
uc2wnArOHDYepC6UYzoxSzVV+9Yn4NgNLjQKp01cuz9Lv+CC1AxbVamtGWqwUVPbWPtgbcenJJRy
aw02aN1MfZ2whuVJc/ac/BNJam9NDqe68t2fkOTw5lAn8ow14xdc4NJ7RUr43RrPjSPvwS0pgMjO
W0828pDgbdJyW66U5b5VKjkYI0jYQA1QhRWU7gqRU43o0ijzJfhR+BSZiJEWrNssWFrVQwjdZ1HO
GffQq8yMXr3OUFcPwlNuESwvkUIAHY05AJQHo7bGrl/ZFIJoXKcVVnAXl6eKEOS02CEHfC9bQ9BV
bmdPuMVhWFAX3HuGuTeqkci6GGEj7o56rQk693Tfu2zotwU0ffBwRnxOu+l7jDFJ5Z9KZdrrwuEu
GcJtTjrjrjSya4QSEeoP9cB0MI9lNR3KBBm+z+QZCVG1spS+aeLoO9KOfJn06kkRvBt5EKiEgxNT
EYGS8jNBlZ6cpVTl1tSw5M00BncRjX2Nzby6TIXCNb9WtFSTOt71PQrMItl7Oi5GrzUeuNLu0hGJ
RtDaA9rTaq07VbLoWxQmXbX3WkYYOHI91LnR5QK8+sVKLZ1xJcxLs9a34Fe4iovPsO4mzGbOQ+81
nywtXmZS3XVe8nkIY2ONXfkiW2hHfgxc2CqNIxAKDALWIUl9seiMYh3A9+JcDGAiWsNm1Kd6E/P1
VgYHqB2lirDBNNqWl6LKUWFCaMRQLBEupDnF7wDqM3aeUkgo614i9p8C2Nzn8dFRstxqmZEtUgdh
b1aB9w2QvGkmrZogftW9PEFSkl5l14Y4hamC5AMczQC407JP0Hr6uamtuZI7QIaqTUbQBnSs8YFk
h9VIxwKUIJodq/wRdqJG9isyzhqZHosQSUM95AeAGdFWG+W94RO+7mlqP3WTuRyJrXhW/bCyoio4
ESeebsnOTNeD0l+h4Q7LxrH7jdmXs1GYk1xawDHCQsfKpnGpjSc92tCsZcAphlPgDiZAM9zFY3+Z
xqnYq6R7CnKt3TDR8LhYxVsb/OarpWvxOuA7mCVjSGckMmRp5EzOxoIRge09MbPhUOTKep97SxA9
MUj9dVbr5iEROamc9YvWDBNlHnATdVUsrKKuDr07UiayOi5HpnEsnNnMWJ5Hz/5khK55Gmz10zSM
9CKDwl00Ilf7drSAsFEV8AnOXEC5+5aCL9k6oZ6ukhq4i4kZ07VQj3ayPnnqohLXgJNgdkun7vTF
DoJ/+BM4MTV7ZBa1az5B4q0XPYZ/isk7Lsq4VKtTr2tyXRUR//Ju3h2n3Dy3chx3hoKE4FgvU3oI
xVXIXn/LoO8tJ81nTCzkmW2JXCanMGRYoUC1C4OfSuv4N5E+ByCW6ZS7aT2czWC8jrjvs0J79ic6
v2QCnHUQRxutM6sVev/m2a8qfD7U/1e2xOGVG/be6x6adCpOhfl9cPsZN5s4K6/naLQC5R66vjlB
J8rPWkbvMXXzQxKRrYIU5KlLvTtLgBCs51KYHjrHDmTzshS5fbZK1BV9M4gd9ZSd3TeS0IFkXKGL
ik6B9TNKRP+lTZpqa3oEqnQ1qQjZNy2zxC6q24rCQgVxx86hKgQDJwZ+jm2XdYg5+ukBBAjAvcbe
WLh/wDYVm6IG3WCZODx9rFy7AYL02kuCV6U55T4fGNwA2l0mkRvyL15c1ZCWW6sE+N7l6hHaS7X3
a2yC06jvC9jnnKPYBP3AfEVcLa6umryDVw9X2w3E1aH8BSdq0L7GOPYeHJf+ejg09Zn+v3scNKzZ
gTcZz7o0nqBu5We82BokKsPacr7+UNDufdqAd4oi2dnHgmIK30GfagTaAZZUsQxLKLd6qM1yUXvc
jnDq7yYZ3jndUG/LmlpAQFecc9oINy2/WizQOpUBUrhKale3jXgQiFjncTf/stPKbAHrF24arMvM
A4Hh+owB0mHYkGjwEOTjpQka3Oz5jzJBiDUkWbROyy7dNIIhvw4XzyztUzHi/2+ljy7Q07/4dXys
CWJZqWqwV5rNZTkSIKAKrV9BZ8L1CiudYh+zVRdVjKXEW++hn/Y0Wi/ImOcyHbWfNwoPkFu0pW6X
/opO1I6wP75e+ORVIlkFhfXkdvpje5fmTgFfZG5dzqkUlYW8ssI1jU8ooAdAHZdtmc73uM0XJT/K
YvKnN5l5m662n0y9ee5G299bWrjMJ3M8jmFTnjXf4OIwP2ME849nvjnjAfM6Xb0voDAD5mt+z+0B
4HBx9CofVcFfC355aswcrkoZ7eZ9FTdQ7+vdXt72NxhYNWRnf/nY53/2OeLCO1X1VFOA/dvn+3iv
hWBvjVscj9C8m9I20z8/6V+7NQSFzsA//fZpmK3Z72Fg/9eS+e/I5zMw/J+3ZI5t/xY1f+vHzCv8
xT6Xpu5AF/8Tcf5nP0baf1iWQ66ddCV4dF3CS/+zHyP+IIRxjvR0iNYzCb386Me4f1jETgpSsQ1h
C0s6/5N+jGX/Fu9l2h7RemQIWoaQqCvmD/FrvFdW5ipQjYFSRLViR9eaDsRYb5BNcVsc/P7QF7Q4
lrWt94cQhyvzg5TzfYoy41iDfxOMsYDZqQ7W+AjqWzjd4eOlaifOeDMGMpz1XFpCmyyPdH73+2s/
IwklpPqpMRg65JPCtoF4pT2Yntxr7Zekw+c2Jmvs8BATRk9/yAdnr+UofgljIgDOkI+eCskhnQAD
FkmwhmjIsNX1sCZGGTxk7lHrCeD6clRxsYsqUAN6m/6wcj05ZEFLdN2jwFG3TpSptkFIwVlzH0fS
sldmVHy3/T7YgNJjeBzU48q18uzeypqzoIiBqjAFlsUHyz33ecB6+AKfZLIqcehyBO52WXWz9FNf
JDljPAaymL0rI9/WAgp5IJq7oSQpg9A7imVcFI2gvg/xte6DmalrjQZjAeHnq6xkzptoBKFJdNDF
WUcz8ZxNeXdJlFwBHF0ZeoA9o8EE2RHCRAfCcO5IwZhn0P42KxDs5wxJ63mgGKIWWgRJhTu19eWp
UViBrKA72HkPWAhDrahdkq7i0V2E3lRfi3AfZ2X3YDQolxFlzFc1Jg1tP16MNHZWToKDl4ju5H4i
S76GMqgVERxr9alotl5dJSdnOqdjasJj03qAieN0oAIOFDHqzsi2lQfoDzXR2oNXzAjyYcy+tQGW
CldXcHyVhd0iCWJmq1RI3alCyN285MJNdilT02XfU3lxEm+pKorJDVXSFT2wDfbbc9Voq6ERz05S
bMhQgHtlt9u6xs9rDIyxAz99CvHHKPig3CeBBeHBPpVxOMEWYSrixMnKte30NDrGl2m03I3PALTt
JKYrxn6rJBxd8IL1S1AU27pHZFNMzYSDRdocYNlzUsKw6a2SYvLtmzA6YuLgamtG+e1a+AcsHsTZ
Z9CKG8XagKadmS28kzHFatnRQhio+ymT2CAGjAvmlFctQA2XVekOYennkaLTisQ5f1mo6mhGxGZN
doWFtlAWfCzs611Rc3sefAaDGJsZYdrhBprNKa8kVY6CCURXWMNagvU6gI8565zUWy3u7nL00Bu/
yInzGPUB+minURChbwEwNqE2QAkOAPcpmpzHDgXFndVQbg6TwmVeqK55M4uSK0ZIcdp0WzQZw2KK
kRa74yS2lRP86Oz2MNaZfpCgLVY2mbbYac9W2nin20MJ80g69XRx9QkbT4k3zsrsXSc8/VMPAo72
dry1nNw4pk7+TC3aQ8CskKlG5XUwViEYmNj+xoy1WdlxYO4RoHUcRlRyNQ/qe1hAT3ALY9otwpom
3CQSjkkc6n2bijVj3GibpN+imfce25LBfD9CamyqR9+hesaZ1y47N0uWt+OgiYNgE1Ci8RKUF00H
EVlvqWdbxlvXle5K1/t0OzkM3gwqP0OmcHO5ME9kQ5iNY/NxDAUPVqTiDpuvey5d56E0cLM6GWTo
0N8YFAWk4kLla0awqWqmooyrbOTDbk5dMMZfbiVr2a85IpFENuqehgtYwBjUUzsSbhUIB677ZDob
xFCEwLQEVnXS3WKOiBZmWukAOyyxiSzvx0iWAKW6AUNCvDZMYgaCiMABxiM/zTmWgAbAcF/NsQTc
1IC3zX9jSvu9yAgv4DDxtgEN2WUagy3t55CD0s5foEDVB6GF9QHmPmFImF84xYhCaPNEUzu7tQ9G
jqfAuUUmVE1z6OdAhV8e5tlF5FcPDs3zTZaAPPd02lBNqZd3fJWNgkCWCag/qU+OwzQZFubyqOcY
GvR1ZZugPQWEJN2zTp1DhTAhsZlKTov/DvbSAe37socmuimla71In/sH0IWVQc16V/epPFh1Tx/d
/aZkk963eFHoX7hqiTMQVSbG66Ou4k/1vFAR2bqi/PZUgZdEPN1ar1Wy7wzXeKOoVK05U7qDq3VP
bhgnZ+jFcoWDRjIPN7R7Y87QSFwiJPFDW9vScI9dmluf47Y+T1Mbf29N481yyhgl4KBtokDHpT2D
QhHaivspJLmuFC1RjCiSy8ZML5kmugUdImR/YGXWHOwcOo29G+HWHoqC0Lo+vPAt7EVIsQgLUfOF
2vslpFqUZdQnk6IDDEhL8arVxAcUtWi2mo6LqTSap2IqQGtKkfzQKrBFIzPLjim2rRXqwSTKYasF
Rr7vnQowVsPeLVOHOm0522KoLO41jrF3AjJGcsvIryJwjk0DXszWquSRFcu1qaz7ilPKozh+iple
NZDrpupkJ/g+M8cGGz+/HMEjLtIAKNuIqenEIYW/7fb09qB7sH3E4G19IZslI6pyNUVRb2wYf9Un
v2con8vMhdLTNKd4MppTYHY/CtOHpjX/KUuD9pSUpr1LHOsYTCYZkxRU21PH54MMyOjEj9KTJM6I
W5rqNqXrtjhyyH1YiNujzFGlJ3K491J4zXqDM9zvzOgksC07o/9apf7FszhE8yJ50UrHxi8bNcdQ
tSRsNEW8B1KmL2NMBee4A5ZvODj/Y81+9nMuY2E0+isny9pt0s20Xc3ozjQi7kr+5bOqvCl+k0si
w0NZGXLripPgBzw1Vo2yI0rHZdO1/lHUcOOamCi63B4EXsh+WE9lcSd8yQ011/VjBiFltJuL3/fO
/eDNcF9f4/S+gwugr8PUcpAdBPD/8kG7Y7SiAQvR7XdJ2D9N6pG/hREzWLUZrULPYrjq2AB2/j5Y
JTjRNqeUj1mSU0mJjlgkLbtvJuyIWlycKk6gTZRZeHVHtXKMpIOa7kDQTLVxk6X+GxeFb4XWDicj
aHZZGuKSa2Dfds5wYK/9DmzOlzCsX7WRmLtkzBLcNCDM0iY7xHjRAPdr57KZgm1TK7g3Ybv2eg0C
MALzQHikWlR3jHkINqH3DrOYjIcmXmkes8tf5hf/iDD6l7zN7ooob2r0XdZ/HLbbrkCoJU3PQU86
TxB+HbYjd7IIXonaFWE4zQlsPHCUAlfhQMdYlj53UxhUOM01+Jyun+96m5KyNPCB+4rzOUu1C2oV
tRoGM7o2AeguBhk7LRPaS0hYj+EQ2alVsb/VUnxpUTIuJtm22zgyX8mDkTtcqZSW9eLtNoKxTEZE
uVklG22AuOLEdr4PZe6tDTf+yUDMuXS++yxEmwIDET8t28SU78KeKYxNkJjmtut06xCY6dVQSfES
9fWO3JPHtm7JfCC+8KKr8LODaX8lIyJIUeZ311G0W5vQ2WPpUjCD39JS4ZXRXe29NQAS/LCxv0oa
2S7VoZmaw6GeQCcqYHBnBbmvel+465LfKIfRiXk+30IuX3iWIEkFG11kEour4DXvzHGmkwCxQaKC
7MGwLnUdbKjRYqei0CJGES4jp9q6CE83XkKlLg/9nR3b1ULTzK+Q2uuF3WVAiDIwkTos5UGZdFMd
pFuFnG0kmr0MvXZpNCI+RC2tD2Ykh9h4Ine73NvYF0H/qk8QMKwtmjh/bRdds+grr95AVOm5nKg7
SgnjqkqSz/7821LLRJJAK2HV0DJYQkegwW4Y1afcGT4rrfxawmGrstzbUhP5UllckwIJ9cq25GOq
xU/S5zP3qfZVk5fYI45Xd8KHcBYuBA5F0TiITWhSRHxaSQhRmuGOH704gHwfc3CXGA2geKQvCOiQ
EQB8m/SKriGj3sQRn5LxR6ZRYJJ+lTyPcXb+r0+NWd/4q76Qa4Tr6K5E/qhLRI23Ce+3t4coD+YT
6f+ldpmYHdii1djoxaLy+amEE97pWEVGGT4aGckiWeBO2P85HBgldJSyI3ditoBD8Qjc/ZnUk8VU
O/IBg7+/QVj0UMIlpHniIUvZW3MlOsGf3aZ7A7QNN/BiEZrBIwCeozbfUZyJwmpq1ONh7p0bRfbi
DdZb2jAK9DoX5BQJgYTNLGwDg8xoEIDXZEeBo3TRlwyIdQs1pPJgQCnxXecSsIgNaFWpDdsXKyC1
5YrbDOTp1jU3ZmLKtQ9UPg4A199+y/+r9/y39R5Eqf+83nOKvr5BFfl7wYc13gs+pv0HdRRd90xS
zOnGUqD5l/5H3aCytf7QBSJa18Ck5gn0uR8FH/kHzDfPnf+zga3MZZi6aP+hzZ2rPFJ4wnLQ7xIO
/1u43X8Vdqfrv99EDURSjm0iX3OFYKk7n0C/nCCVnztt5KQ6ZFfaDb1TEhwHkeKbzozjR+OMI2RD
LzpbBERhZ6uzE3V9vCrTA3Vu0ARaOV6GOVTYbyc4oraTu0dCIO4LDVsrc2j/aM84YlMLyKfNBDE9
vc5Ev6iqjU3niNYStxajJ7uYQkayhgI1rTE8FmtVRN5T2urfC2wTC0gKyaYS2hXmRgKSsZxVOY2+
iFNDHooQoACO5GrpTZW5N2vQu3FRPQL9xQCMZWRZZyhGPaBlhyb1w6UtCSWzGeSDPAualSX0l1SP
dyqXDopNeqeLycl/FkiQGkQstH68b1qirGVQk6pko6VY4ng95a0Pq3MwcjNb6pEIGBqM9N2UXn7N
8/KLNvjNQ5UHZK9ZdHdsPcj2bWM5ULDkp9hV7jMO5gjRAKqIcSK7vSxAOS18pvZHVagTeWmgHUf1
LPIU0k5EwclGZ6Wrltyv/FXCL86B1iwttAcEQYzjlUK/2CVls8VKCm9D9B3wm3ZCNqB/ibWEGZAa
nt1xfB7D4SmySmK4J8oMumVzZwhM4AXR9CCjclipXnaLHKkNEU4nzLDrphCPZRhyIbT6nZszhbT7
CKJdBtimtPnWFPafJkngh58D5sKMics9mi3eTF6WiQACkvT+a+2Nx6iU3wm0SNdW5T7gKnJJffKa
09gwVxlHmvhdHz3lhfXipn66g5XVI+Nr/VWf6ZBABveHpWIqBD2ZD7alcdxaBbV5boaBVpEhl55b
CB3rEZ/dAsj5LjCzg8qDV6pEDxxsFZPoDn5zBqxKak/4Aa11rxgnUhRZ5GaCg9Ezvskkocmkire2
VOWCIQG50wxOAFEABoh8YP0DjP4KCvoS/sRrVwbeWp9ICuJOuneqMN9avgCiOwH97ZPafKjAW3CL
rdJlhw8ftZf5vcnlz9bg/oDZdjj2PdMLc4jaK1YVUjnKjiE4mMD7mikQTQ9EjiX9eSnFOvYA+Ebm
ijRTExhSK5eOSdiG58zhiMgdQAb3nmOtGZLbGy48nH1eABQJ2TW90c9DFhABoXGM9/TlEOcN6yjr
v5gG+TZpys5CXSNmYKDbEgX5oa6BQehJb6KfsB9rdIUqsL9At2BeapEyglAWKskQoxyyLxzz0HEi
wmhoPy5o7vaLrOkd7nNefYRXN1ckODkRjhRr1EL6OqW3Tea9G6xAqQQHgmLgwwxoJ1Pb2w8GKeAD
fedlrI8EkIyRpFBHJc4cAbE0Samta8dptkZgj8chGgLgvf29b4lV2fdgakRLGQRtFdDa4TNSyXSN
FWKT6gKSl6+dhR59MpCdEl4nOY8dA/bIoL9iqdRWwIJ+UEGpF46qoI5N3FlNVR8dQcWrAgqzy0X9
aHjwaWOzjtaBXtDa12D/Iezyzy4Y/j2yg2uMj3CZw7+nfy/zNQxM8Dw9hkiDZE++Mo5IDuRu52rE
BKhabSeTOcKyha/1NoUu8zXSoEx3AvlJXwtLzwUNCRfZ2SFnuuZSyeQLwvGfIY7WhS66L2FW/OyB
3co8/IrK9trCk1h6xfQCOXmXZfFqcvx1rOGmqPoNIaeHoIdvN6lLDWpzgQQ+W7ZVkS5tDHsLrUDE
2FsvlawgfIVvXg5I0MyoHKW+XAzEO9Lcb58shz4toS4oXpCcIAADxi3sR2gw31WhvyaGtitc3M0O
ve21yCcfeIZKNyN0mB3Dtq8d0VlbzzVI8Ry0dVxbeBrsvtxPxEDuJf8AQLjgAPQ5Xfx60u86G6Z/
7xoP8UgMazf53Qme4ENtWSXHDU7KLGWIRl6SPwCYydxELSnvNkubmk0GpM5lpkcKhXGgovNpEt2r
TlYh+A3qigAwyR6AXDuJCcNbT9UGeeVLX5K+3Y7dpUJwEI+QBcFQPpic612Z/Dt157HbSNYm0SfK
QXqzJZPeyEul2iTKprfXpHn6Oan+MWYzwACzmUULxa7uKpEir4kv4sRLOtXfmly8lnW9xGNeYuDB
WRDFQ6+ueEAh3re0PjIM1rF2lxbcpniRfiO3M+O7+1Ix66Z+hRalCBb0ZL9QPUsUjWwgcK3kqvzy
Oa2Ij3XQf4IJepSNh2Yr+uY1LJR7SaBMHnpLvgQ9/1tXuOG+MMQn5a6fRk6PO6f5dOsULrk+gG42
tWL8AcsEr3b+kQEDRm9271alX3CnYC/pSZundrQFO8usdYLcaduUQqrefDd0VWOsbBGkRfDTFt6x
74Nm5y94p0MT5TqoibWEJnUfAxnMcFpnC72B8c9NgStQDNos+ENr4sE4QbbLjBG1bn+zRbIudbFY
CnebuzZlSmRdSS0+CguVV2EjMeV7aGqKuc0/jgqGrapsasvSBnAEIwgD4pCgwpo7zfA0p9Z8zNAf
XHz/cZqOT2qaDshfx35UP9vJ+Q4/AzCx/SKN+SckV6xvE2AdJwAY6x8G30MWc8bA/GjSPDs1uose
cyYd3JuRBioMCKo39j3hAMxcAGjGnVDikBfFsRjcFxlokj8JhAqRDtSmu7ABYFfv2mV69dP8iavc
mxj8Y+3rk6OSK3UXj9hmjoEruDSlNUXtU/nsleZTNaiH1Am6u5cWv6MR1jx0EqyeOS8/xeL4UQR1
LO5k9njSlnflU9qRBwt7gVfewgm9Z3DVm985NLmae7gYcdp4VxUuO68cjiwNR7G2eDkl/jOn+ZnP
0xm0/1a7VJYO8r6C8yjeiZlixrRMIL3Lc5MRYyal7krvORAOgoARm3QiOVV9q9aW1TyPcazWeCpA
ARFBbo8tRIa4dxLUS7YzXHOegBqmoKwCG6ZnbZt48kLLzIPN3ll75RHV71vC6HDLqkqjlV7ff5n/
kumQJHD+NPr1u0NNec1nqRDLYQDuCWbksBaeDg14s3rkn4iOLbl1jHmX4nGCfzcf6om2jNl/UZbe
wkXYo/4fktU5A7nZh3UureqYUcTS6VUccfd5iVBpW4zyjY5eJyi1crH5QCbUQ7jeWZEHileOGZYU
TlreeMhbfZhG8wWFmBu9k1CYiJgdRo9GgI4ZoXjSZ4Ndsl/+LjUuzNq/tEBkUoXnx8D/6looMLze
uDlaZ+bJdK9eVobboQo/K1cSD8g8j74eznSk5Q6MhLh3g9bJOQt1DP0wa/0K3FFtm7noQQMGeB+n
P0slHkvZn5qGtboTqt4OHlYUWdwS7ADS74ET6VPHCtTY/UM4LRfWHTrS9UJOjRKagHgMB54WD6YF
ArRGHA/f53o4Z5P3zLU2xkh6q/rkp9tGYE1m/+/cLx7QsPHVqUrsHgS7KMJkCefF1mw6BqOQNn1j
id2Zk32Qi3U24YADuKj2ZL4/Aq96xIoM0b9WwEP7X6OAU1BbxoN0An9jOvD9Cf/YPtQdDjZN3nKW
yzgi5mHwMCbM+WAttxwbCv8JEE1c4zzqSUe0fC9u/zYCAptm6ylpxEcy5IfCoSBBrCjWMtdL3NfZ
bgSrT3Trmw8mSq1tpqyIfuO90xJ2aMrgGvb5c2p+kATYO4wuEs+iiIGr2sbxsxfer6y15V5M8AIX
Ea9rhql/zyAIkro5dbn7l9T7cbaSp4DaWT09M+Q+JL2I6/GvX4NRBjKfUVytQIaFIc24oo/JZWzk
/KzZ7FTO6Mn8vvJC63pG+Xlq24gfjPfHZ20epz7WRQ/8+aWN0kuU4EurN2UAsgoGpJU1O96/2xrd
okh++lmIw9o91eJ1xuLZUYDiE0bTir5GXV1z33q1Z3gaqkQonDbsY9iH0wuczp3jEcRUwa6RcGg5
HRI8jTNclC7fXetGaGgOYXHrFDjyF6mCDwxccYRqJrjWGRys04XpAeGDYew4CcOOy7utKFnSMr0R
PjhHDnvh4L0mFEK62H/qgAFt1wF3+p31BqKcvpGc2WkM8DRJLHFGu0ibMU5I2wMr7GagwnssT4sC
ZJ2CHKNaMFYj7aHAApFFniL9t/WHnz1LZrE4DoJw/pgZI1XXDmWgnlF94ycCFmGAsersa/0RIfH4
Wu9MsFA0lmL+TOOBt4lppy92mO3LyjhS/PQ0qm+T/TaS4izHeqN5SlZof2+JJ4yVd6olFWS0Gcfe
TLV8nZ5CJ/s5CDtOJ/PTC2gwLr3D4uYsVO03mnCx+5Z7szOPBICOUeEwkpYwbHXM1PDsuRlvjJ4q
Pp9/0y9FuE2BC2/zynf2yjGAaLKR6PnAD86khal5MTmE5Eb5xORxpmwLWOPMJYmqJvN54GmrkeZZ
t9nTfHlQTc/WlsZ51Z5bAGIgF58aTKJNZD5y7bsXGuvyXB9MmZ9H7lcQSh9J6nsMHZ2jj41+ngBV
N0kwAQ2NeGOU/CQ6GQ/T9I2z/tFbGDexo3uHMQHMwoY6l+rSWCngWMP6KXNgky5U9dCOXROiNxUm
m7TGQ667JIrryhyPXl7lp8YssweYu9THWoAChzpnVyJHExgm5dxW+LN2Ul46qN27VhsPyMoPuiNV
zNop4KeSdGKbuUwdU9F8fMY7iYnWWPJDm4bfXStCjAaLaZkdLHxlHG2TgwbIAsn5g5hLpG9u6pLK
dOAH+rW/c8W8U9lFCzqkYIlmUUm2gOrAgLqKLDzQ9w7GCo+EQ97V+g7JYZNSY+u7zqXJgti31dFN
Bcc7jzl9z8KR5zNNUQZ9wovOMXOyFW3aFnM7A8q1q37szVtQDGgoY/E6kKjLAJ9BgZ7PrupvKtTh
pgBVWHjj3lreUBN+owSxWf2q4Li6Q/63g/Ixif5MFccFOhbg1+iEotycfKoPNDNPwj0bKDiHoq8P
XVYdI8P9GXVpePDq/gdOoafFSc9Flt+1Yd8mDOV9Lv6YDezVZYUkrS5kswAtmOchiF+vPIxaO0xS
ip0x9Fszbf7Qd8rP2E44ddQg+knyPCroRtQ0wI8WBQYa13cOQYMuM88exlG54i4PPTcAu2qPwhJc
6pvXwgw+84oQ9rQAneicKorbqBWXTqbix7Sw780lWFW60ORFuvVacKAy6A8O4FXKBjj3e4cyzwj7
hDYpmjFB+o9Ww8Uom1u75NhHU5l82GWnMRT6d4t6ywc/wY2h8o5+g9akbS5AQTEKDP09ms6+JRa5
sSxgRVAaq2JTeNQBcdyY9kpCf+jFhBztE4o2hoZzskVqIRRtt/WsgmZvmyxu2NDhaiiv3809Y4oi
tI1/1PH/a0X3/xEuwbbt/0mrfQHX/ue/SbVf/8O/vHn2vzFJNF3Thl5nOtYqyP6HVBtYMBRCGqui
yDcj9z+l2uDfHNx6TuAFjs0IMgz/U6rlz7OgK5hOiKXOxbr3v5FqbTvgqfzXWYa9zjvRi/kmrMgN
gnCdh/4Xqbb2C1EwC0Jzmh66pXdO/RJeILejjGJZvnChWRNQBOfaTtxcaCovTgOSoLRu5Lb9l8h3
DIbaa3cIHgNPErYqLACAdT4N+9ZyOdl52t56CtB9QiFUsua17Nb9pcsivLNBBu9rkqjtyZeWpZU8
c0Q6NKp9MBYEX9Fkzs3MI+Bcdua9u0unTj5DRU4GPDRHle17Uecx9+OHag3XddYyI8y6/bksfIdT
pfmn8Nr5/vWbBgiIYD2ce7lBDQ9F2a8Bf3e3pvlazGIP3tR+C9dUW2263WUOKAD8+hL2Znvh4hsd
7DWfN64BwUEF7Q6XsnWQa0DQXJXPMA/Cs10lG98kEYev9re3AIiAczq/R+hmhZt5z4a9QA+S1zZw
wIkGyw9au6sn22lhHcvxvVM2RFsvb/EAfD2cS4oTEFwB0wZcJW0qf0xSsTJp5U7xc3hwkuzdX78v
xqfG4et5RwN3WYmIfGk7mNmOYdaX0Q5fepSpRznN9rsX/UCird+GqHOfC4jLPirHO/U4W1BV+TWh
kAiq6mi+d6DvzrhWmG2uz3MwZHGwBb4WUcrxoRPWB4dP+v+yZTymRTi/96vLzM1s9/L1vGfXfh9z
j/4c5Yhjytwixsa41RqOZFuO3xmzZW8qeulWVIKXOukzyfvj1yNZRIy2wWDsylZ9yHXQ1RLkunaE
26Dlyebd14FzNjO0crE+xCL7HVUYwYS67HjSpFIpDCSBOlRiZ411/d6SY4DzXNr7fCSkmtSHqCgB
W3vpQsSMH0xflNRK0XnIVH8/r+RDtoZ550QjRzqJkzTx5jfYIuke0DfBsfW/CKuIELvvPzJe8Xad
WU9vbkSQNEL9AAEAX9GF3nHI0hon5PqwrnzUXvY1ojmyjklrqreiJ/fIzMREUqr1G+YaiZmJUefX
Qz9q31yTE5g2Ww4mKyVSTG5wJRHAAV4uICTdsbvbpfz8erS0zcFwhXU1u+Bu5VK8Vc5kP/V1uM9X
BOUgvBE3hg281PsVDk3zJrp3Io/RS02tE0LZ/NI0WY17HttCnS2P/zwqxA+rTuTNI+OwwjNB9Fsb
h1vI5ethPUGjjooQ+08RAH4i+71jCuPu5pFZ6MrjlEnJW60J8bgNbfHmT6l14pA7bL9+165tccW9
8hJoL/ZN3hhpVzkEJYr7spJAFaakl8j5/c9vRZN8GmZ3ryqGARPYD2ewQYoOZH5KB7VhfdSNhOCx
3BnnuoCi2mYUnect8obFRyVYmaV+g3EjC/kw5WoEYcqZ/1S74ApsqbKnlINCW/qIKlDG1+ls+Jos
8Dg6/l5jhaL2KyfVtT5bargfQb/uizDxX/0gf+lCHwLH+mjmJIGkPU3nr98kJBHFMuJdJf0pTnLP
eyX9Dbh1PVIQ5V1PxhXgxaK4p7BN9fro61/JudvJYcyfrJUS6y9Vv3WSoDzZhl2+znkV7HKeX2GS
5aNuSzMsXjUHnnvAYhnSncMhszwXqjZfkipTryPx1bV1Zbz6YnhBPu3v2mk84Hjr+2II6j0ALpg3
gybj2+gn6rhfc5l8GxpbbVFDAENA0Z3N75039ocIb1asssh9K/WzQ4/HK9Mh961JL4FewlfVuf0T
6JMTLSEzOMI3l+HlG5LzNExHzaSfYpY+3IuuMM5ZNtU3WTW4R03znC2W8+Z2db7BtFn/zZ/xvcln
PNSE+tphLW0ozuOKDv76kq044WLk4oF/pT63Im/OX78KsDKlHSBia4UWzyURx69fWSuw+OtX6gti
DM3461GILsLwHdb7CkCumjG2jSo7h6UuryW4aUW5zqlRbnSzITKqLjfPqL3Z1XU/TaxORhvUT3ZT
iAs18m/QO8fHtDoV+Qz3oEqs7WjkblybHb6n9YsipIVGAt7f9PFVUN/3pIQYT4ObFvhbw/KtSObv
Kcz8U+1Vw8GT4qGYg/ajNO1kp0pe5kqitzFIwlb9xZVeyWwXb/0ytit2+otA/fW4X5+aAZ/a8wBV
pxbIamiv8qNbMdbTF9B6RVsrGNcIN9GKvAYCE931isGurFF9gAtvWMyBZNOgqD4UWJgVn21xqAR7
S6WgXRQPuq6ueuCGJVMcm0bSdiM9jy7R3iqjemmldC8I+reBaoVjU7evX/+qQG3G2lrNMYQm5rD/
8SXUgxk3Hex0d8mHo01pyB7LFBgZRA7Q3jNXgsr8gYSTcJFy8ovB4vzctNmfAlboD87k+GyTYT6k
E+pZD7l5HUb0G3bX+ub4fSTjsbPE1ZweytCtbzkbQZK7lHlYUX4YYeTuIlhPtIYyDwTSvY/sTlxU
1+b2hrbP9uT39psjYcNauQCcbFYtXOsAQGC7RrtZ/Bcs+d96RleYi80fIaXecTbq6TIhQ10pub14
a088NIcIRvAzWAaq67GUgzgoqAm0uPjiNX7NmoShQpmN3zFLvkM9R11wDXrnw3Wk1PXSvRSZ+IBU
GLGS+SBTIEahusn5s23ndDM0cr6GLWJsPqp+2wlBTG50l6OmeDBvLb1nPzIffcFGKqu5f50kAyq0
k/EDwVZly69eDMAd4cqHLu0cka7BUXbeWvA2P6xEihODof5gzXn70sxSb8wud37xoVNl+kOvOP6F
ySWTChIMefOzYqDC0AVUFkPDBgtlNaqbv6gdcL9XHEgQ/pYGUQygBR0IHY53sawRZfSlscsx3xaS
FkESrhirKPNI6MJkgkamUhn0GRkD9x/W7Evq5z8rhx4Cm3nu1tcMIKxIkBdMvFOBO+awlls02oQ0
VAl+rz/T18JxqKq+0avwXLl29YSMXwTOtKHwtz34fb2fO+Ov38tk6+nq2bWd75VI/6b59AaM8iKV
/4H8RRqjqseNG9QP8+DyKlUPgkYUI1dXz39qmAozDple5iz4lRFZ2eB+wH2sK7IIAidvU7vQWPlp
GUv4MWpwEfRtj73l7k1v9PZBm3JSW2iUysKF9nDIllBquqMry0sQ4MgbwQTQe1qGj7audoNHdpIZ
1pPO3W02QUQgq9ltJ1V1pxF9wBb2D+roOY9Jhwx9TTngkoY5GgQJXsKaBWeMrLyjkZT//GpCRNr4
BRArXXB0KCKjvDuEMu6haZV3kbhjbIZc0LHnizNz4ThJhXku3IGTyJw8BsM8XlhC9hoblGGk4hBQ
v0iGyIibuTPjHnLAkzuOH+wEVkx+aC2L5NOVtUJuOukW13++NN0Hpqx6X6R2i/Ff/uvL18OU/CBT
jYAmDa9sz1Ndp9XGXSOoaYJsuiA+9rBHJuzDG2NZil0xZ3c3XI71glYRpKYJG92K9Vwhepq/lmBJ
tmj63xDvS4glIZWW8j5NVIOS2FP01dOIgQtSqXpED/KuY+kYN2+tG+lrX21cK7V3oawJk3RgSzPD
qq6D/zSofaDc+TZl9IoFfosBsuvNzTBHZG4Ckz+XElqqIAbaIpL81cG+cApqGYcdRlCZu9UGAAAO
Qup6otRScFOMm53lzSZhiaQw7JrITh5H5oNnNzm7tt/fbEHL2IhdceNLz9y503CcWpnsl9z9ldWW
vTEmoz4n873IvB+d6wRUK413ESb9c1CKi+ddEgtzA0ADfwM9woXXU7LZSGzHhUowDaI3T9nwVLLX
n5DIW15e7hX+jD811fvZ6Ya91OSG6O+zrm7Itum6NBPbiU8XCcobCnZON/DKPsEgyzuU0MrBVPLk
LszTKxoTeSNddBJVG8gl6WPFUpzP5LpY10mWUDYLhyZHXvXLx1BM1K9ptt+lwcqXlTdLL8xEh0yw
/bMjZCYN2GYy3m205g1U+mAvHPDbNjooaomXxo6dKpSX9hZoWjh7YWZ78uc9DgfmvktQbymIi51A
q2ueBr+Uo63LUkNW1znlx1nNcJmby5uMTOvsJ8ikc0P3zkBI6szeVFyYUbx7Qlt7Z2Gq6lUg2pug
a+HQcph2OFV7VBhmlTzAd/70vfIlNwaPgnh0+AUD1Q6Igr50HVVqvGsq8jrrp382gs1grHUKS3LL
NTXLKnSpOedYYAN8iKWR1NtSKBswyRBTuiYhYgDlakqR3HHBfrOGNAclS440yxNSsj5AAGuW8hjS
DlvWPrtSY467oiPAtkCoQzyftjnYgxMHLkApJb12l68vyaQBS7cmDvaUu2+GWMKIgGcpCdnGiAya
dxE9o13lAwiMFiAD3U+6EL6FSpcnA8raxlWLQiFOvQczyj5zqv1OsuE9aWcOhXYWvaE4su95ZOtj
CV37+vWFcQBzOAaGxgAmzCf9kba12AJ5QEQ1MmqG3RZLc+ndpbKdCsdOIs9RzgCV209ZYesF2623
URru50Fl4JXlnesAkiav/81d4D6z2UO06GQbW8ylZF02zzhQX2s25h2aH05OI+C9nfZ3D5LqtqF/
6sgy3+P+mV6NzKQ5tOuCRzbXu0N8ZxqVOqmVbY3d6afu63sXJlxdMuqUR1lvTcBOzwR79jmMG8gu
wY0j4vLY9cWlz432inNwpyKZIalgTQDgcWNfTPejyUS1hQDjuAx0NIEfEkUANXL74PakmXmXyqrP
7ijd96LX5bGf270/phwjp9U0Wvto6XxmbCsaNw0fnIMK9C60wdT0HIqosHb/juuaGXZPpdURtYqA
Yvh5u+f43t+yfOE0zHiDa1TxsvTDdnTYljJBx4azoNkAC27QMdboB4EoapG4uR1kVt3x/eO5KNZv
oYAE0aHJWtAhKUzCHK1RJHBa9dt2lgMpJVBVAXRq33ogmMkoxfYvpRl+n4yFwRvebuJOGa0lJjHH
UviPlTlHVyZFpz45W4qLb0qqb2R8eZ67ARyK3R0z4Fx71aA8I7Li5CtPbUuBF8CkYheSZip9vC2c
DI0R8GNW4Mytu9q8tmHyspRZtzNmrmq8+MWpYMQrSpocvbnLLhaotw1y/mPAq/JIBkfc6j7jSOKk
rJRhFo8ZWZkOlxH91UU8edq8Zh6odpMUhHDNjSWBpYQe/SwZQOhcTNjtMroDC0qurCnoz/DmDkm4
zEeaS7tj6lVnJaPhnpq000s3VGtdVnkR9QMpyehMTbqFX7wmf0Wzn1CU+fmVvTUJG2Ik8I8SDeHW
O/7nnNk/ZIWul1SEJIJ0/Bu21rhzdPcnNKYYHIh76Qtva0Nyp5MU54yLTp20WBgqBplmNZz1rD88
EsjHwPJ+WQXZgiZjZWvyz3oy6SsQcKrrgkBO2lr3oFn7EEfgL5TrWTbxEL9+lanxU2ckUkZrSslM
tc/IYcfeyrp46moDSKPxY8g5aA58onqvoAtPZ+HLIJ3uWM7ztKlqg2K5gWinB2h7W+PfiqlkvHu9
8XvK5/DeTs2/vjxjLlyO/uCXhLTq8NlNO+tJuI+TyZKDEtPvyqCo79KE5IN1n0RN6D42utxlEtNj
kfroOCJ7M2z83EQ+rGE6+d23UIQ/WHas7UyotC0CWHWu/DEPBChk9Y7FAdOB8VDgoR+o8o075eNh
TP5YNuggfAaThYPBC8RbLRdqhMKR4WvH+SgA8lgm/tlJw2CPO+Mw7AppG9+oxCS5mlPuXLyKHJe3
k5svJAkJCoQdqR9T/C1a+13TI3bqrCOKaLRJhyg9MingJqFaGPRkJVOmoWZg4THA6LH3Om4Yg1UQ
i7qQlEXXihhisiS1h1kwMp7MrQlEZoeWxU/K58QURuqts/Hf6jH9HuGuOxplSY6BwI+H46317e/A
sDCjl1a9mfEGASzfGDSicahvwPos4wUC9Ub3qtqJWotd1ZPhSPsWQUNarJ3OtYN2ydDO26dF9iZL
MEl2wtZksJjvSF3ILRuRVkx/GcNVmNOqP4HfvIgkn/k7ZnP9Pjc0q2HO1C7tt/lBRIGxmevxE0wo
Lb+aBRX6oe0++cSAjWKmcokVm14pRj1vy9QjAZdk17jF4DF10aB8zCybLnDjBPPcuZ9dEDsLajHJ
kW2pLM4CBq/2qKIr7j7/ozae+yV5dxYdHMxKfkuj2dkOro/XDujsQhp79X69j1RHQJr4dLLi18L1
ayts82EhWjCW3hUJmJI5oLA03GyR27CO2upPGvpAtPTFMzz76BGW6MO+2cMv24dO91103nNBGuts
WNEL1uU/o8FSX0tdbt2Cmja1kE0OuaSSnjpSrvMHsuPFcEawMth3kyrM99Ywn/0h9E40SF6EQ0pk
aY0D/Z0KYwyDRZ1b38xEtrvct/He0lxmOfRAumRSyUZu8E7n23qkH7LMK3tfpgs14F36HbzZbyU9
7DIDEUAinLgo5aer6NlI7YqiupwPXct8OeNAsOnLQW3mAauNiUfAnuyWjZ/qNLLML6bfPGU0PZ1L
CwlJuKA8rONgMX6GfCi3gdV+NFlE1VW+/Coh2JkK8bvsrRkThcLeMDQkb7xii2rJRSHfWlHCPT6r
HmVdUWLg1zSbd2fR2NGJxYjiPG+dyg723vYHdhnIJQNjDAsHJnPaYwRto9UpR8cZ4pBdLruAibCV
DMtVmPM2dYb641BMkmhceQH5a2yNAOjPoLOTmfch/gdW1CHqFUby4GNykZA416UH5MsXE0vTyR9a
/46KoDehrYedb4wVDd0J1ezHMCNaE9j5mlFWh7rGuKctS3EUWqE9TrHrtfes+wrTFDhJUuYcr/F8
H2myal98Io6xNTD3tFrnmlTaihdDpwRFKoCGw4+xiBz6DLI74DgqJLviSRnhH9l7wTnRwa+BAOwW
4/y0ozt43jIymjw4rbM3L3jbu2Ezh2tuXVP8O+cBNwT+S4j7LY4vCr0W47kiax7XZcnHuoNNYy9M
S1c+sY1EuTGFOnQhXgnT7vBcReKHGwzvExb2vTSUvcWAYOPjoJK9JRdJPYvY8WnMDlHtQmkKfjRJ
beOd7LzL6AwfWeK/EZOMdgHiOdUN+okO9TDWoj1pP402MAPRiqhIDgGBL1N2b+bgDrYOyAwNDEFj
/g5LGXGSanBOeJqfIBAaMxL6EOAUpsukxDQvkk3pskbS26F3Uw2Tn1f+0SjyFiXKrjCTPGdR9Ked
S9YIGGLEDOar0Qvxnv8uxMxHrDHq2PeVAZt85BVdZLe1F785unPZv+SUdPekg6gJaD/nFkdOM0jv
FrI3YgrOjxQBtagHHoQqu0RmNs1N3ivsGGkEE2LBRVjj4zXKMELEXD9rElBrZ6eX8KiNkDKIypy4
HQuMK9TwxU0LQ2kaRkqXof4cUlHRGwnGYJZzdIEKRaP3kDgbbo7ttTLUzmqVD/fcT/bqpRsHOlQ0
TC+6Ps6kWU6i8KddnZg3VSI0FOP0GNrErbhkQxaJCNPRvS1V7e8TmtBZz1V99CdEnLnpcXtOyZ80
G7o9m85+gmN09/011jaGdHljQDEjamJpwpji1DvOpr0DHk18PE1BNK7oCw3CF2P41F78pfxF48+8
DRGGnNSno4CofLXg2+W8OJxyV+D0Nh+DxjCoyxH2fbSjz16W1MQbAcRA1/HOvdp0hjm+NO3oH2Yj
hRyhvI3ACvpSVWR40bMxW80f8wS2djEcqrwG8w8Bl/VUozaKt0gQ2rSTODtvRjNuUBLuUd7u1Iyb
bBgYtLYYf4twtHjjO3vhJjieJHYrUfCpbcKP/AdNDDPg9MA/IuGiXrrDt3bF3TUigt8ls0va1QzF
khl6BsXcXh702zkFrysXfU2m4SBNOjQSxj0bDPKOqj7BywX7PseC1isyJGbE9V/QLl+Gyw9D06qS
Y/Y3EIa4GupjUCpnH4zpDRD73s3B+yltP6MJzLGThDRMlYQnc7JtGXhuh2b1vVPPv7EKI3JkI9Hi
cBs64633MJPZ5UB4kSrM1C2h0Kn+2RM4iJ1ymnEuyw+s/pRMCkgnecSf3DKqznqejwi6qyR4uUGT
wQgxd3wQ5cHTtryVZS32ZbKS6VsGybiHmSWZjy3Wstn43XTuZzvMV2b36BN+cwGlRZphSin0DrAO
UmD73QqKv00Eey9r7Wcq4Ja9V0q6a9mDpmLpn5sgAVG7SnsKVzMX2s+yyDm8amxEli3ifCxjeoqI
EYgRwUm/WVWpNhXpGJNb4b4oV9cXl4cmPZrU77G9C7xRkk8UIQVsln5ybLz22mgKa8PcP+ssPw4S
pjDJi/RkdnhHXPwvcT87uJsi0cY0mr8RVywuuUb3aSHg59gz84jkPcB3Qtv0ltDXuTHkvBy0Z7Ba
ZcSaEGBDzh2V/zlgcOasPxKcTqNrMfMNsaZxtp18i35KCPiRf3FVAxYhyY4RR+KNk8HL8BdorMIv
6XFT5t/K4CibwF84OKnJIom1081PBq60jcdPfhlExRTHwRfOZ5TZMQMI0hACu0Qc2dHA6HaAe0kg
ACK8ufEd/HaZ7g8FIXPiIs0jiYXJ8Bgy2lyzUvdGj2x9juAhyAHeLptTcOzt/r5ESKgKj1aYtsl5
R9exZOMxSVEM5jPDuvHoVMUnrImVNshRg1tEhvyxhDSwJJqPrZB4s6xyq1yXC4vVb1wd/MRYfXRH
OMPzAnEjmxaTdzokUVGy4dZT8lpaFzfq/adK5/exb59HypjhMfLDAroWW2sRYC2Tx2ps4rKtMOka
7ZPJkPDeYw3fdJE6hbB2d9XaT2nTbkwoIa661CfDZutrtWYUAOW8Dp1tv4qkPLhWGwNv6r5HxCOg
bMQRd0J0cyq/IoQnndvbkhntgx0S7bG5UuP8T+9j60RHzGscC3g3HEDdnLRKg2PQG+aWMt7XWvSw
ErLgYcLprVZEW6BqokpV+qZoudi2QYdpmPgFatupBW9yzbPG3qPXYwtcOvLvxresY4clI7VtgH5v
lCsAvNnEkqZ0eSPqUeyN0Hgj/raW2Ho/FAfBbSKjV690+bgvGMBh0exnA5bj4lIDEZQc6PH2WlkS
+yj+6cAn39GcYGTUX0G2PKTogyILlmc9T8B0afdDuNikocZHyykQFesVGOIWQGD1Mc+c66w+NU9M
jG6wrYiu4SSb5zW2FJSg8Sgu23UOvef98F1biBp4FpOdM4pbUbXw1uwanDUNi1mbbLxhgfG4cNnt
zaAkl1u8ltTJr9oUXQqg8WbO7qHR3YCOP6qPpolu1AV7x0l137OKlFiWTs9R1IgzJrNdWvhig51v
es5moCVpUPtnl7G1b58nDLbbijTD3vA/HDnzabbhMVMo6HAAabaY2P6dvfNajhvLsugXoQK4cBev
6S3JzKQR9YKgJAree3z9LIDVLVPTVdPvE6FgKB2ITCKvOWfvtTceOlRU85m1gtLarApgJhT/5d4X
I3OxR6lGKUj7UPtN31AhDWT4KTT0xw4lCpufvl/Y3YB/Lid4NzX9B6Hk7kPDfEs1Sc9G94tmohHQ
RxjY4AIIePfZrQIMp6+ay2Vs4CtQ4vwocfdj7xk+hwoVK+8LjmrrjDbx3g47f5Nasl/oidWdHK9h
maCi6St6Hw2S0LVdTfNurUnlFfdatXEY4AiQN1bC0oErUXyL0Tme6OnvhIPBqWElt2irLuUxhXQt
E0Z0gUercdSvtqyePZMtveJn/ZJ15zZIBUUker0sicZXGg7eodfi71HY6NSc81tv9xh11MmWlVcv
TYGOj8Lco6GUHqW86pPXRLfc9g42GbGDSVET4NiS6QHzlqz5hljmO6Kw7zobyc4VB613zxqF7VMd
Nk+jCl3Mg2MltUg/2WWjn4ChKwcLyqNn4VPNtOyp1KZCElF3mvc4GmmzrnPgoVYRkRfbvfiGSvuH
kIt92YbadhAFffwk3oZTo6glk2RqpDGCB4rzidyGBUvKHeVp9XszgDgbiwZZM//xmwK9cfWcVdh5
SuKqNf2aOB67z3U6EYydiWVMUk4KxNhcMVAcO3dUQZsMNAUhIBfQoHKQyO7ERu4mSnI2Yn1wnDfb
pJRCMf7iyLOhGd8U3fmsOHCWJYeeuMstAOYCEHM1EZlt0MzSTm9ku5wpq2KjJ71nYjirGkGn/ZMD
2lmfGM/Ch/acg332SxX4MiDoACB0P5GhRxDRcJJW+Qi708qoIlJ3XZbUmmUYOcdgmNLxlnl+Ndxq
7070aQ8MNZMWi3y41C2T0TYGVZ3bMKuVFrCtB8Y6EaPcNhPYmtX0Ah/DpQw7nb1lQHiFT/GZGBdt
WUxs7A5Iti6gZRdgs804OuIlapYZ8eKbCLQ2BlkUuh+07ehG2F+8rycSd5g7nwLVuqfw3F6LidY9
TtxuCcDbmkjeTL9CQvZmWBmW7UT79ibutzkRwHFPb52JCd5MdHDfuBkTLdye4FETP7wdcFjjtBGM
QNDFCzDj3cQbHwGPBwDI/aY06UbCJLeBk6cTpVyd8OXzj2himM//qyeuuQvgfAB07k/E84yrTJsY
6CYwdLNMjRtLtQ1YYIITCmjbN0RUyb02cdTZUlBU727VRFivJtb6/3MH5qyuf+AOiAnz8p+5Ay9Q
BHCxE/8Vv6XffsYPzC/8Ez9g/oEw1bFV2zEsG5skytU/Na3GH1JS9lKlYdgCYSlq03/xJgUoSqHS
bHC0CZxByNe/8QPaH7rB8R0JToMmKxrZ/wI/YGoToufn+C/L4fAm9hjgFsK0kcj+ImntKSiUiOPb
pRWGxZe6sc1dQ2fHINW+pH5JEJGHtcerEYL44y2zgmhPK095swOL4Q6CyKrNrfLUFIN51rpIOWUd
nfW6UrxzbiKnPTTsce5TomXlOnZtPWbcrkYow4UHHzcBYO7zKiCXDXvqRZoCb+nHjlrS8E4FP12N
QzKyYqcTKi3C2E2szVoGHl3R4zcnCt6Gtnm3hvRVib2jYlP2GLSjU8hzZFmbUoZXLC8PutHf2AS8
M85QW/SmtcAEZocjJRmxlWPYkRKdh49qDMjW92lCDw0rWH3pWkzqrLHoYDwTxL1va/XcDt5dVjkt
Gl/lc5JTdvU97TM685NVNmQul/IsuXcZdtoLYLx1RxFAtyu4eka9HZqar6xbUnbKaRJ3T41hbZnN
Ng71aNO318I0MKOG9jVJ85M2tlclFDskYPciDk6Mmp8C1iqprI+WyDZ9RVwONV23QxjS5Os4YaXX
DKcxwAzptTFVQXD1CTzgRuKSU10xLO1WxbhlvEfIYhuCWIwBWkH6NdDfJHhcX1khodvHurKyumZn
OeoWHc4+6lR2WOEOjNKtMfBNZ9aNqx6bpvnYt3QiwogMJ2cDiu9kBiXh9sFdklcCpLOK8iQ3vwzS
YhZGNxi6dN1a0toxCDJfELvAr5jU0E1LzhXOjxB3Rg+0X1fwQ+kRNMApyKRbkYCybyKbSnvySYbx
1ZfOYxA2+yoZCZvEpwGsxwnyrSH7Pej2g0n6s0gVwjqRESH0cANBuhS7r8bYt7ZcA9TeV0bzHFB1
RgG4pQR9bycYYdxi25nevvGydqFUVb4QjQaNOzg0E4UgjhwK/fCuV3mn0F5FT+fX6pOa40pC8jjC
d5vwO3Xw6mMcggiDWNi9AJ8JF3atHUwJ+atz3UXem18VTV7Vtj2QrUI5WyG2wwko7gtzB4Po1dbV
x7Lvjl5WnBWFNpjaA+K3WpoB0VS2ZZfzycT20ObqcZDmlyYb/CWWmk0RK9eUkgPcGmPZEinCfHOX
tPa1GlkXmsnrAEAEi89jWBRAa+LsFZUWrtr4XkJ67zX7cyIpG/ut80oqwN6j/ilVRLg4zE4Ueg6T
39YjgcfNou8o2b6V2sAnZUQgNmzvc8k82iOAAvqGDHC0Cb02M+qZCVW5Ml1TzQM2avpQnzr9m+5m
aCGrN0EiOpDyi90VJpur/pFSNr5gr2ajAtmS0sxDM3GbKorx6QiyJ5UsFUyzeBrT4o5d7Z5cpd2Y
p3wv4gd9AjiEiCPWpS70zRhF7jlXiauVfPUulj7iIfW1dC9aK7o0bhNecobwQ0kcAH0DstvcdhxO
kVoeWc/Kndpr6YU2IxDHrEfXZqfJxup94GsswBCepPEk6rGSu6LH9kxHi8a2X1wzZK6MVdY96YUs
2lKrOXVW8Aaz7pCXarimkkL1kQ4GrCcCc8y20KiMu7Dc0Vd5SZMtSesN7/Gz0KIonGgVJtTG4bZc
DAM9SuYlX/VMu2e1g78nKal8sC6nUg5YhXjSZZnqr95gvnhKQpMdh3HIpmQV2y1jX+C9UaRWNrZq
HEWsfmEYixa9UgMYYCErFa9ZJwrEPE2ql8buo6VqdHvdsM6iCU0GE+rvM8ADT5e2VjXvTXWKz6gV
t/QLyXYe2JboX6LEu+Go3/nSu/ahc1N9+xLo9adoVMBtwilGHtbwHUfsRD6f2q10fVrL5X28LAwG
Xzjz6YG6TgGBwnJBlqbmDgPeFZP/LoyTE7QelAXGs4WzuPOZN/TSIUBI+F8Zh7GOsiWC0U9mSs0y
X7FyjRE78VEOK1B2cpojrO5ea8+LSDgYj1moaqBm2aK+dDqxYRBudrIDTFvAhF+MfhLtrSG713Nq
gwNY+0QSx+fDj7lrvLJYFwAKldF6tDOlOJdx9wW4EEtryVEm2cHJbMz2SxuqxbnqXIvU2Uxds1X1
KQ4qz6x744Ujo+Bz5Y63jty/ZoHcmoam1Ki2Ucrbsh/Dw+iJbosJAQlgo34bDYzRg+PYd5IQuGOr
21yvFLH2qWZqm0QFVEB8R7os8pzaKaldjhEiaM743LHbgjJsNmY57Cwj+K4owFY97bWzFTKI1Hxl
mdqdqSool9h3xaM4mG52V9oB2IcsJB7Fj74WWOrxsRC6opmk4WpZf0fIxHc9S5MH6IQbdESXoaOF
C1E44rci9m79NZ/ayUUASn0bzbsJfaBqYMJ5tGnbxM+e0Fwmb5FTZNR2UFlJk41AmcQyXhWTNEK4
ZvpNB0byGJdMa4BNq607iuEQ9sXwnb1ogkXbDrDEVpndrNwsZBJIIuINyZl5HgUtU7D/cvffr4//
b7m3j1nCv9+jcSe72Ncsxxrl+TX0qD/tY6u3+u2XG/h5g3q4QFEcru9VE9f/WvlNz/y/PvhnTO0/
LX0tFor/eel7eE9+c3FNz/9Y8ZrGH0TT6qoUku4PjiwWrx8rXkP8oemOqtomHiqokfYP4Jbm/KGq
QuclLIWZTSyWyX8CtzReJXCDOPi/TMsgK++/WfFqvzMrdRWUqEB9qdvQtjCT/brglY4+6KmFR8sa
sIMoGQVJe7TI/la04ExKNyQjnzos8msC29BcUeRe//RRocYbvCz9hRb5OxJvOgVL4HCjW6KZYHt/
PQW3Qlg4n4Ksgl1LOA/VStiVRWtHV10rt4GuKCBzxvoQxHSC0Qvf9TYCP6RW2VakKYwWV+4dxDwQ
aeyPi/k/Qj2xy/28IdB/Pzn+ED973IqUyKA2xCrppDF61sqLD8CPIuzMQbrKQ5Ztim02l9Hp7v/h
Y5ne9k9bEX6zsDTdhDokDHht06bn59/sCbf3DCdk2GsTKpAoDKgqtgRxsYSjKdM9GBH9w6wf7tCf
F+dAfhsUM3hJExzqXYXO9O/PZ3Ib/uV8JkshCitVCLorv56PW1TST9qO5V5UFMc0D68Dy58JUOkv
DUXULO2j4ThSBIjI0DrTiywPOCVWQwFSM8iLlxhoSKWq3VKlXbvy+SMvm7bZjsLw176JALtkv7jH
XA9QKQv7dWfr+oMRG6e/fyO/7/HmDxZsva7z8ToT8O7XN6LZuWwpZTssmNTHTgIRyqEt7MsRUbYY
Wm/naFMcVmU1+3CqrMFQ8BLL+KAX/scLS/vNPflxGha+Ts0WjAHmb988xINeK2nLLiinHGs10x+E
S1ZGUtu7WEdPqJtLuw/jvRuhjKgIyi1J9ko9LVr9w+fxv5zItOFmGCLJweCv++vnEVtll1iJhusv
tyia5NF5dNHLEZBYkQrMYpF636mJh5eRUuXCqMJh24UeQiF2nre/Pxfx1+HIME0NeC574Skm/LcP
pVFqFSWyIykB8p0vAL9mRE+zPeght9tUQp2ufUmDUt+kFYFOuBuAyZTae6SjbqhGkEldrwF+Lr1k
2wFFWRcRB7MVS//CcnhF6Mzfn/BUAvntW2GwfsQ/x9KZIduZvsU/eWCb3ErDrqYLWYf2iJxEqEc6
tffdiKDdKLr+BK7/U46142iYIj+2D04Ne2cslL3p5MqFFJ0Wz3afPOQBOB1T1Kg1Eubl1mivpi8q
Ur392awE/ICGSTixwdlLYy0aY/mAH++uDft8GxmIqXNH5ud+RIqfl7gsM6ewjz0Yt0GdXBtxNWKc
SbR1TjNvo47dO9VV+wTo/tQrHuhCo4m3vpA4oER7KEzxYBAWtStM6yiL7n3sXXKXHBnex1GgUGSM
K8zgHWzYvoj/4VM1/vKpatNkYHMxUg1ipvv9MojxFaE7AVRDRJoz1awNxMnk6tFFpD7bsgjKccm3
FNtpYSkn5FUntRT2qaVQeUqF/0SoH9lXCSZ2C8iArFRlhSw9XAi37S/DcFc0Du76cLT3KITQBqtH
XETK91p/dLVWXXkN+Fp/UJ6RPL42rWIyUIRHVSTIq/weEbK3Ad06HoSZVPtRI7DgG/jA7Mnsy3Hj
Kd64krRXDkY3hTZUz39/0WnTpPPL1KBR6ZKWISRLB8J+p2/0TxcdvR2ByqmAUtuZZGLX1V1VT32H
FAMaCFf9cSjHr06FJsbKAj5EdLD0/A2MXIV9ocNvI/Kz9P3fn5X+l6lSY3qwmMGp0TGjW79NELkA
hdV2wuTaLf17u3VQWGDFafLURVWsCZQpAQWM/BV1lvpWtmgKA3gm3qB5Z5RGr9Ie0kOrcUGb0Z0i
BwmnMenBEaGhCuwO3Iki1IWilvJkGyGCb1U9dlV/lPlg34uuffVMdgqxK/U7xw16JMXAtRMPe6AS
+Hwu5XgpuvIpoRPpBWw6zPL495/AtMj7+e9iMGVTOlRBZGiWOkFRf/27YIfP2JrqTIrI5U6qiLd6
hDEqtKBudLPeQv3WKo1zjJV4W8H23nXYUwLbP/pUYcbBOuoh5r5F0DR8H0Pd2xmF0T9kg/DPbgRJ
girTuS5sb0JuGTs7QOGk6bXASpCT2O7euxBR0ORoq/l1g5F+JoxWHsIKRk8aPBCgSE5Kp73TY9C2
XSOIT7GB3Ixq9WzStVppInVojI10Eh24eCXBETLVq2PbVhFS1BG9IZmBXdEggg69K2G27SHmUljk
xtA/FHHTLKoib47JkOKSS9Vd7lEkas1Ygq1RPv39x/3XiZwLDkkotD269ZLS7a8ft1qlIO16HZVl
mHwLAyc7uEWCsTWQJShwF6xZ4Bj3gZWKbUdPbVt3sI4SZCW7fziRv34fmQIYq1gUsTSyxW+LxIDL
cfKEc+X7R7U3ENu5lCZNpzkNLbrEgA3bHvQ8ctEipwqowhn09e+jOZiPJqQEfK3iH0bQ31dr06Xo
oE83NUvnanR+vxSDVjaGomX1EilQQpKKeEuYQJZuUPYPbRMmU+FP3WKZsReGIgHm1QEi/GpqJGqm
cQwc567MIFKxm9X3LQsYnN1puKyRj6ESzklx7GjUwQy3t0XvXsJk9FYDmcKZ1/mLv/94BQWbX79Y
us4aSbJJ4csl+ITn+eKnAQ9gTquWOKAW5CiyP8blGeTVsNcDMR562g3LwSIOtIwhxg157G0Lu8xJ
va3N1VDpyRYXIheg3X4y/VI/Z3ZkbfSOdBZqsLGxzJXGvrJ92LSxkt3XymhTUqoJ9+3Y+Tf5WThx
cxeP+S4JW5RgvnKx/LZflE5zsQMTBGUWEShrSogwsjlWDdvt2XI+hspuKJyU4q0lVmkc1yuNRInA
zSn04c+Ao0UATkNYOkT39kSJurqTRGOHsFoXlt9Zn8bOuA5GE34PxSr334bKkF+tKggYXwissU3l
3BR++jiIioJxSmiPEuEpGawDl5lJOcDz14malWcHBcGSBeCegBnx8X6p93Dh7IGPFBhcyA4NkmEA
jZZZy6LUq3NpfxJlS3ZMUaLVcGNCossWBWo+riz6sA+ZQdSkSWgugCSfcGWV1ANqHCtTJ5Wv0++L
PH5v/AQk/oh71dLUZ4ZGegP9tZYOXNAGkxIhql6PXSmzoniPQPM57xA+U2mOMGpoNxc5ijPReJLy
DK4fSjNis1WZuzDEqEcdQvomQxWmj5aVhetOe9RcI3ygolrCgyZ8xGs0quyVn2LuxaurOyPGbvoV
C70yv6Gfr2hbGuT4tfJL7vaQK8EvtTbK0gEgXqgpiGGSGLF9hn6Hc3ctYlZyxFSrrN9lbfo1k30F
VYOYG/LHF8QVkAE5pMElJsj4IkOk1KHfbvXERRdKxOiz6iRT0mBvHlRH3yMBTB6YLSmK9ipSlhYd
P9kwGnQJ0CSB2tFbsbz3mmiinVPjkhuE114T4oauYdU44NNwc2U+pjVfae/6zCjvENILIzjPP+zR
hJIpnW+ZEypEKzsUqN3KWgc1QDvN8N6L1D3bfBOXcVal95Oiu0PY9JoY9nODC0yPA/c5SrXg5LPz
xscBcRDM/musJE9Bhps/AYnC5bN3dPrl7C2aQ0cc2MlGXrLJdTPFtyVfZQI4QOV1XxpEiF19UoCl
oQ2AChC1xlcBTPdoK0Z5IjSVSI88OBXUvleKByqvLvd6WBv7UAUFp3Y0zEYL3bTT8/2UjEKuKwnW
sioThZJqHJBvQkvwuyNNRXtpqRi+R9rEB1uMF4UdJ9li/cFUS2tT1ZjhPNWi6+wp8lSQSuW1eXEM
AB9sOnLFF0amNYeWTcM+TDvMIn1255WEBVsGxm9GiWqddMieyFcIJrQYlEzKorz/CULbeVgIemvt
mDpqhunMdHBsizEqJwh0IQ4owK6VXSBAVkjIFJ4M7wzienFrDQdHoBlAYgdippHmIXe+iZpvKd5j
8uVUTLHBOP0iUHlO6zlH0TTdBr5xDA1Sfu6MQNmxNUA/bOva2u4NbFDTCRj9oAOji7s1bnEkLZ1J
rHQqO9JC82VaQIUYgkZc/eIyBtZLCLfnxBUS3BCYZHut3JWFJDkHg/lj5+r1MQzSs9vXT6qfj19t
s3hFx+w9RZSRNTd76Bicq1rpryzRKZlHSb/1Uk8/O3nBD7awqk8RWpUexN1UKueSVTbIRhpBRRQ/
GCqgn6aRFfpulI9I44YlC3JxN/9Q9QzjfYjzVPOhQ7dVjpCNDRVX+jjaO4fO5qnPm7scZ8qiDBgj
A0P1b5GdgfQgz4L63HLMfHlK2vAQGQ1+Hf09N8PqEFHYmArfCeke0TqqdflFoOtdqlWUn0K73NWD
K3aiKYsj33N1H2GY3XfiEtiNfyqg+eKz7Z0r1npvgQqEekbafoF2sJPOTZZF+z2UOyNWcC2Mrbst
UA5ua43fa5X+QxzWzs3yG+tojvJE/umXssn0i6dt85GvRp/mDvA/j9ygKj/HTswKT7wnBOPsEdPB
JUhIYG6L8ovw0/DUqUx6jQfLINGM58pVXFqVdFFgV2IaZiFyGk2Uj3lqjsewb5xlKoeHHBLgnW2Q
BeWVsC5JQUR2L0xcWV1QIcaNs7NrDBUZgNa3GHflsYdrAeeydTbDAGyxsdT4KpxgzTxLATw2lHOW
y/A8uO65a6P+rCnRxqQRt0i55BYu7vgNhso1Wz/zSN9BLPCZYKXXMMGrfnZTK2qRbSD7tSl6uSTw
VS7G1G9wnhCuDiUG1of2kFfZuM6mr18KkmOZNtVXYkg/j3GrL8ruWNnUnvHjZfKW55G26qdxpMMi
iy7zBtbWXKWFspMNxL8xeAOpM+5pkPZkGckLYSnDekhH8kDG+0Y1EMzl1Owt2M3rhjbGpk7RfWZd
HD76eokZIlo1qmnvTa70hQIcaUNPoNokAq5/47Fa9roQFVgL843JhbGxh8iQ62OzqURQXSWRNXm8
KS09/Rab4Wf8akvBRXCtdIBVqpAvYRU4RzI6vzJkvXsFneHeLaItqcAvNH7cjZ0GRAAqk5atDNmX
x+5jraiPiXsrzdC+NVbgnGpn6jWiJ8ysinx0AKNwCCJc/GaTrTJDxbk4ij2Tmrfii8DKEeTKIk8r
F4FfnzIom8n3pqmcbUt335ZttjNrhZBDtSZUXcvFY2mtXZIyT42XPAYlu/fWj9w1vrRoxxzTr9Uc
Bn4V18V95Gj1KldcG8kUCUUZlNAX23c+l6ImvBYPDO0WDw0n/vMFxhBoi1nOND50dMZ9OwFkH7nL
0antZddixa/5Axl6GwDELLaMODg14IctkvydS9zcVsHg74hSKLFvknETR1MbSx8+IaOwaN6ktKjM
aoPYq7wmqrP3sMleDAJBt5HG18exeiJ9gGeEUUb7aRTVNooUbQG4LNx5CMsePHsVtLb36LU2i4c4
uCLHNnIvv89afI4QBPwlXmeQglQDX8OCTlZXF7uatdtuHp+UjuUJ4tCp1Ah7D/e0ep1/2G267ojI
WNYsWZeaYiK4j6Y8OFsp+/UME0F9B+hcMZ7Jw3n3RIWpaGwYtktQR22M5j12+hussf4mfX/rjzjd
Q7IJojGQLKoqebbLblFEoEzYSdriTHzcvnI9cGFTXUQzO3xmIjn7owEtqy9ZBgliA4u4AlcfVhc0
w5esAaas28zNwm7GK8GRLiMNnu4a++nZ1HGAjiiON0mXlQe6eaQO1ulRwbx/b0VYntU+KF5j3V+G
aletBIuHjaE0wVM5QOXOcg03fu8hlq6FvAwHWhH63rXRiYNlYKMvP3te3t4af7DXtOT9bTuar4rD
X6F222szevonzR8vOMaGtUks6ZLiiXIrYplhyhvEfrCyJ0UBa0AjLzIZhxa5Rhxlbdjm1sisc6iM
/T4WpnrW+tbYWo3xTVN0+6xPPzqaAttctT8R+O2iOj8qpkerDk9/P7LAWWgsT9aVmbuLlPZg3JbS
ZnovlHvMLj4YD1XDWVGvgtxv76N//0CnPaw0J8upV4IcAu3404/YJecqg61RqC294Fp1N0NTVue0
1qqzj4tB589iKdYTnCp51OoqOqLh+AzQWDxM/5H0SEHhRM0ktfQfFVDne9TC7BFHR2HFqFtMNvlw
hL7ACGkbwCO4WjGSRMapDvAIq/rFmvAa0EcI6i5M50JV6RlnU7cewyhdZj2s2XT002xZ+pTSXNtK
1mosWINgQOTyDqzPBTxSFjVkfTThp7YexKkIhbl3A22byMAHxRIyJAEIDQHUuWQlbWw4PVExNKc2
xpfABxk8oVZesOaq7hodPESL1/FaDAsKZ8GVD19O7Xq55SLKH7CwLJmoo7v5Vq/CY7BxkPInw0Qc
ZGwoagxhMHgWCJMYQwhAwBwh9bcw7/MpPCncKm5RrHu63XpTJfuojs1bNQpGGxkUqMLlcExsFieq
x8djat7NIif8VPfpd2ma/SGohuGiNsnabkzjrqnz8YJzCcyrkfeUC5116oxWtmS9jvKs9vRVKtv7
OvYSog1N9uUYdPe+ZW9TNEL3Za8qi1JXrQelUyjgpsmhtp303uUKbiyzOcOuac+5Q95TWzZQCIi8
Db063Y1Stqey0M4j4ZHse0rt3BNRoHfkooEORWA8hSEiqXWcxltSygyPCPtdgFHmc2Jliw4Q0Nrz
iOzKYDotGTnBzkbU4tvKaygIBG95o9IYN6ZYhbp4YJF3QKBu3rNQzi6dQViVQ1yH9NUnNlSkl5ru
vuvV8ChjiZ5Ho8jQDyP4ttFgS1GSM2UoWbrradYsEy33VywfvZPWEiqCL3s8lAHLv8Rm5Ya3KDkx
SEiiyHC8l0xOCGPL4paOprWAWZp9UVjcC22iZGcZbMPAhQPU618Fl8XC8FzvZcjeM6JeVolteye3
UbIHlmo6NpYQjRIWwFWLFmajqUO8xrU/3mKhKfeEGGyH5Lvayvah0DvrIrJ62NcBTvyQqI8LkTGL
VjEATcla7GRB3aAwsugChW/Yj5LE4BEc7KZFJze97e4WgYC0W46Memat9YZ1N294fErPByXId+B9
cQh59V5HCszEyd4P/gJ5b7V5iS1TP+Za+In4jmyXZNR7yIBhk18iS7DqdDxLN+ErYlXJ2inA1oOv
ApMTJMm1LDL3QenfVbx0j1j8rEenPnoeTt75hie8q0pz9U7TfEJXKIIuRG4Nh/mmXQtnNaikL883
Gw07QzS6Fbo4jmOpZnMMs6pdzEfKbUveSyc+0QSyHucXlPzBaAt+3BC1e9f0GX2P+UxsGhNjVHnH
j9NoMm3FIN1s55vz/8gj0FbzwT6eN73CK6Brj7HoKB6UFrbuxMfLKk5EdpCU6kT4I1rIRQONGxRO
FI9VYX9GUw8ctMQf1DhEmcj8lGix8qjng/JYB8Um8ovuMt/Vu8pbHrXjeb5FHcVfAh5JD/NNW4lN
1kpGuZ1vuvgLt6UYqMRMR0PCYjF66Mjbp+M2IiU9yg2/zw+qMlEegiHazY/Ndzkk9woDW8z04n6y
Y2Dyefh4dk5NdrBxcs43bZ+2iLDVcj/fTFocTV2MX2M+WOEw6Vc+jPf50TzEIcBMipN8Og1MaPGd
lQwv85uFbxhdY7NetRhcgIeFJGpbBZS/6RxcPIr4StP7+ZbF/oeVizsiDeM46PzoDOlpv5sfhVZN
kFFQK+v5Ubw/PCAM8lGnI4mqR9efqYh7pteyCUrv9aL5eHMm5vybD3d9fuzj+UO36kAZX+e7AkW8
qLUT3c2P+arCW7EtFIXz+4nxYBdtYnz8DexSxbailwTcTo82aVzt+fu1H+cRAwY6aVmIgG561HPH
8oEa+cdfMylc9dFm6yVwdmFY10lxF+L844eSsLd18UGzagXM+u8H5/vnm70e5rsxdj/50zb4x/3z
g/NNaGnA5iH3r/rCsofFb89xlfRUNCiZ5vvno/z4PX0faAe3EqAm/3Vectpp/7hZAT/F94HIqZ2P
/uMA8/FKQSEvL8mkmF/y03NiPSzR9y7n+3+cU9Rhal9Qn/C32AaSxY/f9OM5lkPIgzpSn1SrbNdZ
/Z3jiOSk4BlgP9nUyUnOPwjoqZhteMj3Ih5HirsMaUOT3vav58z/m3/MT5mf/OPm/L8S6ZuF/Xg3
P2O+6/dfB+iR36STO7Mvm8mN+K/Dy/mBH4f+6RRDi/j5gIjd5ced/9uv/nHu8yGNwX8TQaBsfnp7
P449P+XHr27JhDyOzsN8z49n/XQGP72LrojZXeGOw7s5nfuPT+7j+Zrsm7UXEVmjVWTYREZ3dlUg
vVXOGjMIqMf5bp08Jb0BbxY8+H5+NGO1tPLdCNLL9OQa5svGi3EZzk+ORnYoxbQodybMqwUHaQ8T
MSNamiejdg5PRYJDb35UkB19l9Xq8/zSsBvCixLUu/mxIYvdW9s+za+bf/ToPNsoa2/zrS6KD9AM
tYePIyFENCDz3M1HqokeW2hVaBw/DqUzb+kOsu35lVkFlE4klCBRUXFOOtEMZUwO9/woU7C6TRpL
+3gDhTa0e8VlTJsfbQPS38apXJ+0xbm3uurRzRCzVCN5Y36vpzsxVnKXVpb6oPclaZwD64ievblC
3fLdHJT3OLcrwkPIo1dEORxT8srPatG6K4oa1oub65f5qcYU09Tp46tF7WHVpYN2x5eyPmhj7Gxa
NzFvrdeTUBT22XvQHMh/Tb6RVE2sU1RHV4eF/Nair7BPyOp6cAxyEXMcBm9kXa/m42ut+5Z7sfds
e2jHY5F7J68K5cnSydjAPZO84MoinonDU4zcpaOTfXYmW7hPK/YeKpF3sBBRb0uAXreMBeFiPqz7
NZzWamNeX/Q81XcRiTj4ZRMiM6qhumeVYpyrfPRuoO7lzpUkGVLSCDM86OZDFhnUfXLFu0HtCPYR
taDF/GQ6Cv6N0N8rXJrinLRudy3Vs02QxMLq4/QTBniVEgXSA9Q7yadCaS6DwVKqJL2SlBLnMt9t
kVC0gyUl1vPNzqP1W5QEhntg6Z9a0pfm+wX5TAD1sLFmVmqyFiZj7BGr/Qi7em8PlUv4Bo7VSEP0
Xyv5EYJg99K7YbORTir3gAaMC9nwhA+C5/lqFJRoPUe89NIqsBJi4Yu9frx4kdd/HAOj615oqfOi
5ma6YZKJDjEm60ugGgONP44BHn1feWqx7Z1crqMKwseq6RMX03j1HaYAjKv/oe68lhvG1uz8Kn4B
TJEIDLd7IxDMokgx3LAkSkKOJOLT+4POqTkzU66xXeUbt7rZFAUi7PintRbkHUBm83hM9sbIyFyB
DV9k03RvhDl8Wv/+wsbyWql1RgTs70MFd+afb4kcZm6GBa32SbzMe2TBqRlYQ6sXIAdEnS6vk+fA
veK16z57tYvqVW7/jvl7wdlu1n/v/g5TEzLD5nSkfSR92Dt/3/r7wz9O9a/f/74SQopm+5MW5qf/
cL1/nfL1hFBKS+pvHzKqETjG91Hq5e95CmwN1+Rcz0bB5p4COJhPQ/9sIMy8SOO5b72K3DtDUNWa
QDNni6c6XUXjbtrDwEYVczbq87e7T0xPewHwH35rmzByR6hf4s+PJqihhz64GHW+T+7VfUeNyK8x
LqLAmWfTbaCRJPAgZRbBECH4e0nBfU6UOj+8XhSKQ9Yd2KWeF8tu+ipiUfpwMEazpnaSlz4X9ZRo
I+zV4KH93pAIVdduWFRgLPznfFUCQGErbtZo8FLh1QOLGMeT0TUstYqiJXSjwxhLeCBNzbvJdIny
290cM6mkSs2dnqD3Ud/PcVSgXRPW9w8KcNbIGU2+UOBbZEm6hWLv+UWYY4HyaL2kXLaBabKgaBEC
6AAyzO48ghqxA/Xq5rDDZHHWyBdcJ2rZHvPqKdK2VmAgD6f2+L7Say+wJ50+CGzeYXmoUZFKK7C+
NeJqVO2S0Bi9h6AFSaaBgIkMPzQj/yN9xdkKPvcnkQ/i03XLxKMG/NJQ6y3nqJ+4rGAU3uGfD4Gs
ATPYCHwUw6UM2ZNqRUSoGi2jNp+J2XQE6XQKjyXsj/DCgQKGE684NsiRLdJolDkGdXH1ONmgOlpT
M+F7C5DZj1lXXTzkm980nCaLhe/nhSEJLtlP9tO+hYy+nCiw8Y8qB+abwFNYr0ZgNp/1NQYSZGqd
35pREU9dNX/9lD7OeF7Vbpst62kcodwFSqSnMt40Unj7qfyFl6KEPY4SThhVyzkFja/vxq9tvy5D
2JfuQEfGtwqK8HetzX+6rN4/Vd1DtCm2+gSBkXsfnOaG8qPNk5eddPNtwnMuShKEUmvUwjyNglaR
4xluBrG/k2YkdkwdpZjMklMFDb3WAgR/Es/2adFZB//gKJ0jdmQSvAgumgGGVd/MfeUOo5hGnLyB
V6hhOUK2bxdGrE1h967T7RExWUXPjkQIRrJstQxBH3phhublZAQNQvE+NoCKtUmzRLIAj1IDCpEm
CKzd49GCSM22GfAQYzVcqv44hpyj2ozDFzLmKp6FR5BwdJ+Uzni2JcZtQDLTSJ94pwkYqGUph0MB
YoIKVk3Y0rHdAWi9LMPIBnoBREzmg9ROqhgU10zunhmhh5hPpr/6eKCsBP6TU6LcM+UWunKLdf2t
G1Rrxh3J6xDc8qt+rvPp66qWiy5il+i0gVmA59T0NHFmGVoqXnGNGGkwuALJV8bFtc+fKSxCk59a
HxM9//cX8ocnP5/EVugpNnXfcH0m4eVZQWX8ikMk2AxCfWpcWqkBK3tI3olM/MSi/q4zw4oivIAV
J4L7WTyf93ddg8jT8zGpifTC/VWUCwL68GjoAABjLXKor4P3VJ8ouIwoiaa1tywbwlUetXgSWj5I
rJqP8a5VdPceG8hRsVB2s7Gj48ZyOmjB4cYVVK2MpT8FiVdCboeiPCxUxQhk7vSJ4qkGi6Qe5NY4
2WqQoC5ib2apESZfUG7rlGRrMhp9GwXIldnsK4VrCAoxmioHxlamM7sImqOhIGOGIK2E42cyIiug
HzGg318+iSujz2d2NILXSx340PQR9Hikc30/XDwpXxQVKH9RFdAwadl0MRrPFojTEPvtoGNCOK1g
txWYvrl111UrgsvPaKZ3J41nYKwM2NSeXX4pRvrPPLnURumMksk21jscKa2gDMy/XxmXzxVu39JI
+tVLwz5ibtgBSpECckvqQok/UR/n+FnhrZ9lA/QjXaklEkjwrl3uaV4vk9HrN4ZZuSWAgSQttF3g
Cx3g0o9SY1BSb5OANP8O6vS5qDLvexJw2FSZo1SdbdukmFn6XVGh+WXYqxp0/HrllC06QlEOO15f
omvwnDaKnaejn7TtTsxEsM3TUS6QoZq6r4Y4fRQwdwPANaZx7w0o2LNBGgWKujptfmsVEsZY26oq
b0fe5hn3buhl/aLqp5ca8L42aic22MBtW0eg5asHGsnXIA7RgtPSnwShvs20inyrmrU/6mwRFKCz
FOUQwDARk5HGeoys5xi1SvS3Acwkc6ciJ24obeiyoB+fJXLMcegXsP/EsG4lvbauNPV7ohnNSp1l
z1NZYpYBDfvqvdFMKEW+itIpQzNtVFZOco73L01bUSmnbsKug9YkecLC5cN6hAhYeFTIdNyjJNje
22Q7ztQJceshT1gZHZvCL4QNWoxoYRCsVHi7lV7zsD8bQ6SDCt4kUbezyCcxaTzv7BjqfYMYdwhd
MTHsvN/kiUFMpg9R6MW07SEC9DAjttNIjaWhTuAVKbJ/cI7NKmTtIEyr4bbQXmIUzS6lTpIxm+u/
s3vuFHGkgRE21NXM11mTX9mum7O9Uny9Kbzs6WoeqhNKphkrI3kvMEjPlgZzvTsqMnNSjuE8nrc3
H5ZQCX+NtlBCaBHUaUe5wlN5z8d3U0lBXBU6IcNenZ6beUPG9/XaZlH8eq+rFE7wSberdfW1V/oO
XyTGTB8bBhmrUSwz6LTW2VCu15Ak2ZKg1P0s/kiDam5N5tG11KnE99WxAdIqC5wiGYNPUwxWzFBb
oyb5049DzWY1zqHNQlqGN+Y0CKYOBUu3ynvFuIijkaWOILTV67DbGyXKAEUw05ezEErX+atCYHDm
juZ4WS8PpoAKBmpX12pJ7jdA0A9lyAg3Tr/7qalPgevBFdYtn2CMqx4phMmMEra0gZq/bzNz5BXY
tuloVwUUKpc+DIVG5J00X/1VkSEzVLUWht7cRavnu2k0y3b9C9H0Fo2h9wx2cZvMhFVm9X01AoRh
FcW4MDWa3FXiqrNmL/B2LEXI+MGDrCTpY3TWMIG2GXgMgBCvMdUQMEh7xLtdPyBXrRZBtykh6adK
O7cSgJnwPLx88VdvQYlyvIFIOPY6e6rOu12L6CqJ8+fdmcXJ77Se7Yjt5meokQu7f84T2c9SKpS6
aUQhE7Jw6AEart72pK1ZS+YV9b79NFnnxI/NtlUV+aIsYIXCwjWPftoybq06ejxHbf/Q9WQ1V2tb
qdPxdfaCoTYar5tZMT4i291sopqSaW2lF3P/vSwVocSRt8r0WjNBerLLG/F8ofXqQamD6ED1jg8j
WXS3PaNNd2CUOtLzjb8qqLtJK3P6IpeuzY5Z9QJGmfTLXp9+93WTrr0w9ygRG0yKZ/iIq3oGI1C/
h67DCmfqWLAeFCayBqRI0HIsoTLHLOsaOa407xzp2JU55R4c1mOc9EieB2ieOZXRVosSNu8ma+cE
Jh9lmUSrcd3otHJN9OA+Spxx0XXmdD4fuX0ahKaheAX5ZYjruqYh1dKBA++UdaMrz6033ejPZ37I
JmDGS/iGPMPwbMII4EGyyd7PofnsyGC4kTeuIbIaP53nGDHVZh7MuU70ssdTQ1t2ugdR82yrhW1y
jAb3Q0+CXUPhtBW/AkTtw6iEsRH62DJ7NTbB+BDdIzZ7T4FiD2VY1S6bsN7X8JguNRQgE+P5XmK5
3EhQTkDv1rr5nNXHvvZ991Vmb/Oq6baAoliUqOFb+ONQJvdwsqvbF1jm6vkO7BE2yjrfaGPlQ0ky
bdm3bUtai+LFoFfLddq8dhmc/6k3ny8zdR5CYpUi6TRumkH9vLXAL2tLnX07iMhbhpFKGmjWIgYP
ItxKcqYM5XSPoh0FC6+uhsB8CTVPEwaWMrkvm1kPgeMErV/NePSF2i4gNH8eKCMEb1MnUm/IIz0n
bl9GyvsL+kDLmBsbipzGFsQHZDMmMdjzUf9AW2dEZpTkSzIFzF4Gzwr1Icau95JRqlfvfy+TCQSO
kZ2P5/DyJ8VzGb9YeCeKuh4/822d6eoCBpY7xVviWTUa4Ad/j8hfJqJJtKPySCWkTB05PFwFeGte
oGrAk2w0ChD4i6y6wbHWKnWyTDS0Z6txacddWUPgM05lo2S5RSE37aVpb2FIUkh0SjyWrcwSeCXw
OyAGDuwgap26hejmNbx0UaLJIJp5VpkY97dismvVKDBfegRLYzeuTnejgKEO28kyqFkMC8076SMd
ItA4G53KaXZ4hYnVBf34o2YnLEpoVuDVQpI4UdXT368eJYHYIVErJ4ruXbGEYJQoTjgdxualKZN9
ilzGSMEzg8bOW6VRnR2BxCZ2bczvxCo+0qb0vtEURXHCLjIoDLLn8wIWA66Y+XNRI3jWzn3cyHK8
f2WGv0P+KDRIpQeER7dNhwDjeNpkjhJqH7XyekALHjgvkkYBMU4UhL9ezZ3maynFaWJKJzrCpC/q
AaZUzeBcTqabtoWJgqiYYmpqrVkQRrYLmMBz00eHQwdc44wUNv7nNEDQg6IWmKDBBc+rbrptn7s7
GM1h+4SffJJ/hbEPr5veKo4CQbJgLfOo1b2jLdUDf+r1+2puYCERUHmfhLOprOtKdSfzPFmnJcVO
cy9QFzBTZzCCwbk5h0LdLsapIqctFswrR6vi2SpuGwUUicQwjlZalTtlHM/hNMr+d1XfgD//KwJh
MjA4qtMRwBl9PPkvleipV2jpi3oI+VfkGKWvj8Sg0i7W595GTXSoldj/rb/HmsHz32mom1CuM96q
+qUYovlJi4jDvK/ylTqH9YO84ObvBUWbYtoHsC4W2roLWsSf1PvuNYPZ4O9S5b2YL6jDnUBfQW0Y
Ru90M06ICnQ+YYUxjPKHGsTQE/ET1Ifbr5pKXPZtWGODTnPSBqrdLDVGb1Qr2cDRP+F/aC94MS08
u/enH+6AgqQUKYRAn4jbNnsP2ZL5SLtBT3d35xW2YRDAABZ7CEzlDG7RtfAM0MO1+1f9FA/zedD/
YDNLIjSngUm9+n5Ohh1idv2ubZ5F+dwlv/1Yeo1+gUVpYKOqAsfQIqSSsuk/auEbxKUky1oGOW17
REQsdOtaD2w1JuA3jV/t3suxObxodMuyWv/MyLmP4cjWYG98qhcEhqg6hnr+VSKCNdPz6zNXRFvq
wYEAQmk3cB4OtV/TpVLAOo5CIfXgFKpT4OVWxB9EhT61qIzwdYMfD8Qlzsbzm9jyTPZJsiombEuv
V5PKrqPsej56WeF80lvNa65Sw/j6AmQeLtNn5lRExNaQpq0iRHUyRJcWyH/AXNVicFV9jIwd/MHS
B/5B5cGtTljLByhArJExZnos0SFQzZCUtJiCfBLgIzTimv0+1edfPCCKrl3hk3GvDauYlSr2V3IH
2Kh9YOT9EFQql7madnbxzCcWYiWPOmAh158RgilxQyENZaIYd/GFSdweUB926lFy7KZGc3mWpcsS
NfB2+wgzUGcC4L6IFW40t9Q07lZzgonlC1czq7fTJCrevXoOFRZ1fM99XBHJL6PS+bvjhLr9NfKo
smQsDSGJ+9vIqMN1oBjvyNFQNwqxuPRrBGcnfvv9ZzcX8Ss1Xwq1GfWp5Wz2H1DCx2zW5lDKGUaP
BG6PrtuorUCyggbIYDMNntSCesWaBArW7ohwZemfy7jubnXIeLm3nVu2E31ZjdTgohbKUMa1Vvyy
2j+D+3jjq4pFEuRIOZX/Pm1biuZ0ihUbBcBgU8Y2TkL+FjsxiqLCT6faifX4MVqFfcMFGvZ3bQBt
ROUzv3Zk2VZpNw+2LWX4QaodZoqWgriCQhHJIsUKxvN41eJgRgh/wIihfN7nSv0PVMf/a63X/zMi
gf+PFGFRYAXxO/9v+QRIQX/9Dzd9/sT/SRv2X1/9J7WA8W8AoCZUI4w0dGMnA4T4H9QChgG1AAbz
dK6CmDG04XL/JNNSJ/8GLkhDu3WsTcCoDSC2f1ILDH+CtmQ0whbl65Op+n9FLYDkwn/ejWA0mBhg
tJhXQLVHk/8Kjn3qcZ2G90o3V2OTUiFhHy+22Ji72+0pDog/iNbsnML6hpLVRGJEvlGEuKeA1kbi
TYIE4QjEYwXepHx+EHCPCYTdFqmjCfhZbMP8hVRVdvKjsRrrOHEuF8NsrInju8qC4lRzamqC5Iqo
7Q/DTER4pNjJjqVnfiO4Iij6MieytavF3UIdxIQqg9N69selEMfeVEQgvshui4ZjPfPt423K/ds7
gDNWJDTxFsr30wr6VnGLxMdvay23QhUf220nLhT5SVXWJmfq7ULqcrODN5xnub3MlkuNBSWgsrI2
FVeeWDDPCGJukrN9GOKt4jZWc/PSLUYidMynuL1deBuZq8uGLAMH3zaINcnjbvczFo8rdyta4Rxc
1y3E12xpXLTL5K1/YMjml2Q1dj0pQwEXr+jEAtZ6cdkc3dtUvL2bb5eN2Qm5Fe+JuHygzcCd+vJy
mQtzF3CTFxrI3K1GcsyfbPBL4rbbu7e52NF9GQ1WiNuXPZIo/XHWaAFlDAfO6TF8PbEfWYr44hyq
3ASi4IHtC66lOFKFL/j65YuyU75he+IwF5y1tROx+9pc7N1utTsS8+NnsbPd440uuWVisyN3IFI3
c3ZPvtlxXTCJDIxegdx2eKV6Z34cu8rKX4/euN/HyJncygseBybtbjQW3Q5NFtzSUOp7Isf6FZBC
vXitKKZ38GAsnd6a25ng8d1b78IVJleXVcFd+/LoiZ9DL45fI2tkgX8H8WDVdrEyjtbWmolzLLmI
5L6szIpzoUys3qzYzOUTh6FCQAOrYxFp4vO7kh/IvcR0f2CWV0I/32h35gNVvegX+AXCc5421O/u
3WT32SFc89c2c3F0HrWlOfBqWbndO4UZcXAkrR+ySSZM9ly9kPtHJjPZClrwSU/tc5GL7Z5aYJHK
5fZ8LKRb44Xk28amHGLBtuBM3NkeMlgTZKmEuXg9MUdX7J/UzmRoe5YnEBITkLxx1mAzt1AmknPr
OHxwdNxEJk62qRd31+f4n0xi75vHORc/hAxfBoWTuADQrImJwsBO+bjb6j7YTK6QHsWpeJ6OINbd
pzhOpOsJAZm7eEqXfJuQUFuJF2uFTOTh8BI/KNlwvh+kAkwO7QUdNBWbSyAO7s6pBQsHE/0jE6E0
b1/H3TAxWuGJ4Ra5V8TNhW/+PM1zLVxdckm6OaSJA/kgGs9Q3AxDbrNjQDKpHEWe14G4DU0C0Nw6
TORjwg09nD3tfTygwWsWtH/h7FYbhvXhQOmZ2LC4KWJ4p5uHiJu6vqxa7n8QQRgufvjhlz33QyvN
zMcjkp619zj64PGk+1ScM1rqtZrKO72BaAdf2g+t/49Hb8WhFs5nI0oJO5dcnx+HYbykf9888BWR
yLMnT2NZij3SUMx7Umli+xJ3sX6a6ERYDkEAGTjXWLTyE+UNtzDh8hL3RYBH/5WgIJAu6jsjCI5v
STPsLoTiBW3Sih3/NqZVcrJSbGtueC4h3wtFvfLf27Nq0Z5fDdOAxZJMhLhddrQeRr5szInYR6ds
0y/iXbBALZBVYZjNrAhPltph4NGxTxNNBro6kXeHJerJ0zB8Y/Ezdc46l8OBkePl1CK5Ik6wp4of
/juXwgnkcT/hgJRF+Lylicl9iICWuSrm7++6szV5PZ89zsgTDU049AGDQ45lZUJ1LBMbNjEb5QIz
l42cmsuQa1+t9Q+rU811xfvv6lsyy+/iTJpWfI35+NzLNWa8QFCOXYLAgXjJd3AP4tGYsFbQ8Jp8
XNfOD4+2t4Y7tVD+kB9y9S6FbMT27IhPTy725/PSF62li09OL66o4PCAvQRIZC0CTv79tL5XpW3e
Vt+IvrAzfqtiZPvid0UZOx+AqGLpYSfCD2Xwx1ITvos0l/PRfXQW6LgNS6JDnHhxl78f8SmeyGbx
novr9tSJ7+3jJSqzMj+Xv7+rYVUmI81K8v3diPfFW2OeR3YpNTbOwjIVd3jUgJb6RoBKXN/fCBcL
pBCEasbc7ik/pU5qjT3Z3jSLSDijfSZOZPHMlN4BD2Maki+T7ZM8LDATi60N41zItdhuV0trLX4s
ayHP25f8ZEfU/p7pvbG15VJbeiaDWv5+ytr6jujiUCwqNm1kt+xzY24XDX/F0qajTtWKAnw53OTH
W8QyQVLT/MW5MVU+DsUvK8VUrDa/qXz7XX28rTYr+3K7vS2XwpJvi1x+7yKx+abt3+488eXygdKO
+FXF73IZWwH30TFsqok1W+Qn5Vg+RuQdTRV6jp8IWuhChG/QGTCT8125Ige4yXbA0j+hKdkYi9Sn
2kf0TuugQQFYngJ4O9n1V4J8v2Q/bu1Ps4uu3QXdVUUYN/3SbiC9hII9tL4/UOIQ33CtYyTl2E2L
bnFnE4vISov8Vr5Nf1qn3LTObAHLP1oAYpuLE0AX8QOvNj/DOO8tQ3Y8Qi9VHkp6cjKMvE+MMMbP
Nz2bmxgG24jOyy10RsRp8YECCR8vzFSeG7H6rcTGM+HwNBuxPK/XVi8etVgv36RzsJbva1+sFuZV
WpbDDFnL/XK7MFfcN8vz9xsoAIZtI0aLucsgw6ai23JzmHeFlZu32pyyDtP0gzFIrYIgLYuZx72t
6K3F938PMNcoJf9fWKrT6RiTeDbB+NWHuMp/BJjPILivDA/7EZyHakaHMSXHyjaefGT+eZpjmoSH
1IbS81hZFKMzlsZmampr9YaCQog+iTl761czF83HtFuQHmNrHlbeYQmIWNjsuwO3HzMatmjGfGNe
h43bNxGSW5TM9lX9DauIWS1RYbCyZf5od7nNPvLB+8XdRrxbNHYtWesD64kIvDVdTfv1HMJr9mcw
RubIiqzaDRb5cdfaw64RHIjKB4vBJqisr8GoGZZYwpUrAMR77aIuO6deozlnoivrtiat7zSWYbY2
2GJz9Nuat8wyVreSabLxxOVIwBp7azC12QxYRtnLfgKBRbYZtvjdz+7L3t3ciYS+QhyPgwmVsIpg
Nu52u5ttrzb2ZrPZubtNJuzhZcNuy0pj9VxwZbN/0uXJciSh7Td3u6/dbcJXMWGwE7Ewn8IRYrex
C8HfPGG7u8G4QQlBHr/sC5q7HPfVWbvbbne8HNmP7aOz4zpc1D7wwsbouoevL7axTJjsS8+Nu7v1
i+PtaLOUK6sn+PJFdwC4u75/poxJOaM1BvcEChPrpmIXpjYWonO3dUGtPX0DfWo9klAaCpcNjJ+f
837HJQ9cxN1s8BdcbFnXPrriISzsj7XY2Wue3r6Y9s51h83owP8tF1Mew2c4EBvzz1DZaRjbr/XH
ZXO5MPwxTdRNjVEBPNhR0IZ4G9/ui96Ft95mkJiOb2LNqFZ+bQ5jk06hYEJ8tPt3M0ngDhOHr83X
bSbvn3EjJlgtZE4QfQiZV3f5/v5b2KQD32x2747BoPGam9QHLJS18n2XCiVMG/8t2GUzES5nZyLB
ji8+O3G6soMsAzn/mDxNULmLj0q84ZT9AgUT1mlrLa3DdpmxgmsiPhSuISmLslLn985E19j8X2bq
Utwku1uuCVgq8+vso7xGq/44tdUTkLd1sGBRtp+y2Rq0s8/oik13Z2OFNw4tbse2GyzdwEKUUoT2
7tAuMCYxH3xGKzZVaINNlGzIBMgxqByqQ79qDBH5tKm4Yzr8DOazbmqao7rDp9jdyqfy+RIPsDCW
YT38TpAaMoZD3Z/DMWES7Ri8l93O/nIxA3FNFPrH52q+vN2AKzD6n8K+0ZgH/LPj4PhiCTEJcCJX
Nrvrbkx3MibdL3uzw4Ieiw1z4APn7fZ1cI6F5LSb49cqEd+4ajaulsucYqLhRXHpI61hfTBoeT6s
SucgfnCRcP6W3YkMvTxyE7XJTd6YPRvESrlbOxCD8bC43DZsakyVwec6DM902HFt27bZClfDoMSm
xuPcHTjrYPgcfPnFLP/Czb3Yl4vNZHePB7FcWHvXto9ft92HOThmx93x9sGk3zAD+Rw3gR+WCRuj
/ksz8ZznTPDbbhjfB6weZ8tT2TReIekZZ3f0JaSWNCUET3/m802XJB+ZQu7PxrZN3GgcSm6p4LGH
id8uuIzPlLEHX/gpvg44GwfXoY/crxtfY91hil0PDBKPs2rmkd9Vtiksanl0aRvc/6Hb2BbXPClL
prgBc+X83NrRv2qmL317P7vOLTTQ5Tng2OFvuLcSD/kLPtuYSTqcMOA/at7MMYPPt38oF8UUrRfF
5uVW1qqTytDn+EFyvMqGRbzFN3g4d9M3fTu8lJHMkTFqJdmkrwT/L9sogV2w1FYoeojkFty0wK50
ASPqRBKujbHf4Y04VwW5TTMxth6HhJGkpkdlHQ0leYbkhFl+/558N3vid4vBVwxke8gXk/fKrnBL
5+TVpfFWXZ42YP2VcVBo24v7dfyi24beG57WWXvyjul2dVxGxHFYevdEGh7ecn92UnH9dAY/82Gx
/+diaYmDQ8u7HOPsnXUu1syEw+FwPp8fV2e9dniPQT94ZAf3Z++E5nCsuz84OFf79YM3+Ck29gJm
g4JrKTjHY88AGZyrA7czzFbmr/NubXsMDUdwssORDmZxn0qXpv2hM6eSAXZ2tvIdf9fB3T3+uIMj
yDfX2zX/4JWNMXkcyS1ehes4ruMObpLlBAxPPjgc1pbjXLfY/856KT/X1+X6yA3s147zs7ZoF+t8
en+31uertVwfxHXN2+11ub8SRRY0B58o0qFRBBs/Jq514Bo4bL6FRUocRn5i7x4YJ2tru1iZW978
yvV2i8G0Xh9Ssfy1trgf11PM3pEKC5PUNN+uHCDPZ2txvVqfS7n+nAlH8HZ7suSWY1iP95ZjCa4P
u9l+q1+Ut/N5jcO2XePzOFuxta6f8uxY631l1pbVW9f10tpehdjKxZjmGMtTb53Xzt5SaGix3kLB
F8PWsSfAQfvMOPXndttauCj8y8s15N75RO7xqYfvnPFcEJMQk0fKLN/jtvU0iVOtB/MHN5NzDl8b
xtVseDK+fX8E+3J7bq0JD2pdhwAAxtIBv2lf4LJaeA/LK2e0+dN12dh868z6TP/jm0y45z2fr7ne
1eFXunVipoupxLcmESNwvpzB+l2nQvB1a+0Mlip7wIOhm0imLHPecraPHx6BMIl4tERHIFfDO0SP
CWOtMhkwPwQfiBMwj7j8+rRM5S8G6upt8bYdnugT94PbgIyApozF/sp4zokJ4Wl+0rn7xw9Xcwcb
7EhIh5n/OOh03dbAA7VeFj2J3Jb4XOLE0gyVXZitPO8be3i0Q8qtFCZEUTwQfutDYWEK2QRbNovQ
HFYh3z7v93vDYpWy3pdvJ4sHocWvnF+T/Ma0W3K/2JFzzJA1ruj1NCxSZwtP/v19sbT2ZyHwlK+M
/f1+WG2ps5CRVTjnNSM0sJfW+12+UREgaMz1EJiiTX37YckTY9VhCg5mpzX8EU93LNxtiIFgLfeu
uzu6B4aNRQ9YjwNbgCd2NMXBZnJZ+wPD5DpmsHPH15ImoAtoREbbibZ1ltfTNjKXjM3389Veq4J1
5zwcSAEOEyrDi+HbdD7tj+t/jlcHJrt7/rzSjs7ZOify5wc1NLl+IPwpFcvbWBg+prSYw9fTeokN
c72q9p3r3cXyBF05rhEDHdvdbtx8TtmBrSaSTNeotyeG5V1ZEWlbhluFScOd5+Lz+hIW/99+oqZr
Ij/+caD76HxG7F3Q0tQ7S26cOA17quM47HnOyeOhPpcU6Yuh8xggmSTiMgRCDmzDtGgg2sUwhCPJ
Esk5HOe83HarxXtge/LTkEsKURbpn4+71IgWtKgiUckIFu6jCswZe2mybF4L6v7QWlZ+SSMlot0a
REbACZCiFtXxdZjhDfaWytAtBY/Qfmryk/WM6B8/icuDVSbolCQQe5T5xNA2wMzN03OfsrBUu5kN
+9ERd3it/PqL12d0TD9QtlvBIcKg1U3oLv7mUc/RJ2SS8QJRn8P7w5tmEqmLbohLhrQhP1Q5mJ3J
bcDLzgHDWpntPHMx3N7UmdFVBAyZgWvGOc/91omlJ5ef1+EcJO75CA9M4rV/kBeYCvObjXQ3PtU3
lNa7cjlFt2CXvq3FY8bTfjolg9VxWGqGaE1lvr+ZK5NT1qySy983fUN4heLXIdj/5rNo/6LPIS4x
zuoqJv6GkOuaiPXgodhf2DK4RlxziuOKfftGBkITl5oQ8EcjsYx/p4ROyP0LeWUdHMIaqUu6cUmC
Y1kTubxkViNe9q23CWA2g+9bmiRFZvL7Y95IjwIXM7BfRMFO4ZLMnoA1lyjgL+KDt9xRTItfP7b7
LQvTyzRBIixW8Ih2oj6VznOHLgPz3xmhTjm3y1M5Ge7kJ8FDdUYESZZFCbGwXXr/k7tz2U5ca/L8
q3h9o+qBs5C4D75aKyVxMxdjwMb2hCVABpmLsIS41aq16jV63KMe9Kzf4HuTfpL+hTB5EPikM5Nd
3zl10jYJktjaih07dsQ/YkdUVqE13XAADiu+jME5BEFg4NZcWfZuifVvJ4xpYXFHPVfu+EIYdEmu
HRdGRa0J2lIvJ8rc0r316x5fdi2Clp4TTDgSv4iskXH3YfwaKmAR8InqV+XHN1CcNbibUGXBCGCN
YmamSj3TL/agdDlbGZZfXM60r0HWhg8v5XsEwh1R+Aw6tEAscW/cQY+hgdVSo4wJBty8RFZhGKkN
LN7gDvzgpS6vcei8tF2LjJ7GsoRjvL4tsyM+XyFlJTICv39FuAj1yAqxhdiTCOy8Kk/q7PNq5ZqA
nbfoXxTee7tjv521toMC6UUrb/X07epxaU2TJiVMKm2AACEMN1vj4CovzZstuIdnTcvLlt9YNgR6
eQgLiYdF5zUJl1FLQPiGYsGYYA+v4EuAKAnzFtV8+FjN8t0bJjwK/K64AfgWEw2RnjWwfoCnUMyv
jWf09NtrGBHWf6nCWvXEjZVoZTtWG49HKWc+ro27YYiDQvAjcYIRhG8MV9bDA3c3gvILYCM7oG8W
1lsZ/PUmc0+QOUXZeiZ2YA1nVY5pBvXoOUk/DKJHDMgpjbWH1eHwhcZIv2u84N4yhlX8b3Bv/SFd
GZfuXvIW81IuprKgoD2C7aXF7I++L9hlqkD6jPruad0zKZhIoGIha2Vv55UlJSUBNLXhht3CHUpO
zvqjLpUiSa6KwDPnj+n2qPs2NidbkzqfM8IRi4H9SlnFzuyBvQ/428qJVr6zelx52Jy9uu4b6XYK
+xMlmIreIwJUDH9kzXDC4CF4rc6Car5MfFDRLzK1cBGGVdcCFqtlrW11WirjSLR6cAe8aF5bEAvG
TDbT1rIIQcqUMSimSgGeSL00aoTIyCzpMLeV69Fger3PuqrAjf4nTKP/7sAmT+fv59L/2g+v6mFg
HxeQ+u173xzfCbJV54mUIUt0Lp8jzOmb4zuRIJcsqfYp40Te/CPHd/pLjvIPaWp5vjvFf3N8cyqd
TpFL96fKR5Es+xxHzCbIZJ9OpbJ5cvtnT+KviOu79jWNBB5L8UM9dzClwAEwh7GU+884QQ2QLcGw
KN4i0AE2fwpXIsY8aujO6IupfctxHaudy+Tl+Vl8ioBAMlHqW8BQ8VzLMvO4Ne8eF5jfuEZ5D3bM
QbkKZy54Av5cViOBWh+HDw/iIcBo7d/eYuGJcTe3UB7dAhUhgC3yci+aSYBtSjsgatF300aVhSkt
bYgvPLoVfhk+UCEZYBFAd20MccHJOWCFPr7dqN/yiT7PRIClpUNyvRBlHX2Uvj2sgeUREeD4Dw9D
wehDhEYV56hI6jxoCSD3tiT3lSgAoUXk0IyIgo+dX9IZ0La0JR1GhG2JDUAYsZIknv0ByzQrrzy7
RAw88CjoHsAqHOCREGFk1maBia6Qq4gR4Jv4HERHQbgV2FMNTkbR17d1TWdfWorEY2bmPoOBjP7p
UGguPWYfVOltUdo97SXqGgriAobWMnQkpiEirrgDOgnN6sQ3AgaPhf3VcCd1n2okWWOO9eHdUBYv
OaToM8BcP0TUd5dPqfrmVq/vbsnnn2SrLvpdaLgPr5XETe9uObZWZE1rvDXmT72MkRmRT5FLClsy
ihaDTGM3ImTs5jpgN31by9/1tjfztxt9VOmR9G9H8BJZegwKwmxBF26S5XUpMJ/7oIYRRz530NAd
/jqlpFcJF8V1ijonQCywKLz87VeArugIHMVJgVYFHmkJc3Xg9dfRzNRLvdLoLun5Ji5sIUlf3Iil
lkAA2GUtXpkbr1bEi0YfNz9HWg44D6d4GbN6Aqy/kYPGmNylq+RfzHdXlSU/+4gKIXZ1CH/pJvzA
AkSgxjDS2mgLjIdwBrA2CjUYGdxFpQk+aDbHGCMCEzy5GQ8BQIR3V/yCPAOfoodg07yc2+Mg/Dcq
TKlZvDGJ8vLgnvK0KA8vM4jrhSOFTZlAwBEOJ/pMa8A64iY6fRA0MDDORTMiuqrPPL8VjZFP8uVb
OsPskXvL3Z+5GEJ2m1AGtK9Pv/gCbd1iHkjrfOKX//C38yrfArjjGUaFZJexmj0DA/YhJwEd4mjd
X7KhYagCwaMpur8brUbP3GH0eUPrSCBueNvnX/SZ+/Ghc1t0p+wtN5dkVsL5YF3vrHRXoC8IJ4BR
JKxoZIuEQtDInW5F9vXnRZiuO7vRFpbO/nOT/ZNaR0dnIU6Ce/JNYj6AqRdPt6sKQX/A7ZlS7+76
Nv3o17gC50JEO6a4tEvD8is3YZxF4ImYkXd5XuVHjuyP0x0Rt8IDEfGzPFwH3K0jhBWMUvgwiiMQ
FE8oGPEDvd7TBHdLxPB0EkGOlKSVdeGR+/eJLWjBqzDrDHtNRo1+RsSInPwOZyq5p0wzV8mCwK8K
qVXZT7AhurzB7SNka/FVuKW16mcIiiFkYgy+t2Bmpq0FeU+qQWldmpVnrA7Ffl+WC1iWZxFGivhG
nvK5D/XoHK/9osDPkWzsdJzmU7fVinoTYMkLa8sl0Tu8Q/uRj74XRbVwDlZinPsc4xfzXDMen+Uy
ZuqeKzoRD8j9JYQnGmxZqCSCR2iO3imrSP1ZBlV+8hySn2H7TqYnipbRzxvosvQa4QCTBYIwtyKS
c08GVh4PRBMUOeLP/q2D5xJTtOkgX5AuEYGF0lzH1fQl6mvL6Qqg1K0B4PQsaVOjebmRsAXfa8Hv
dFWegxFrNOzGU6sjw2OVnAEPCLYDRoBd7jjXgBryQys4tzoQTqYmD8b3eQY2nkc3zwhqRGMtgAUI
FM1PzGPANGJDmjKyNNtsNQlOwHRv7flDyC8nGXV5CMSg0xqIOJSLW3tCBCYMKuwK1tl9ajqlJucc
E86Z1K9bq6oE2cwKXNt0VjMjM1xUhZkkNOe1D7wB03EDQRKcATEFJfog0lRuyUM2YTb+5yT4CFX5
LI61iPkBjN0zvzDS/gefhOguYxNGkCN7SR8xB3xQFN9Dx/FM2Aa6MngagA//c/Ut7/vQrS9f27sB
IBQcFX1ZGJ/Lb/PF6Px+2oA3EVHjyJJD3wdALcKxTgniOs1mF8zzFVxmbLSBmAmTeMGE4fel3bbt
xpgznEqb9zc22ItgiuTOE0hGMCVAJF7B8BoFwlaediaoGOPK5BM8T4YcTGUqeDHBhYL91YCCiIm4
t31srxe5Z/sejJe73DRAHrr3Tw0BsQSBata69A5gDnBz0B10gdhaXZt7woxdgNqGPS8IqqEb97Z9
33hq2PdgCPc3sJ+YpPeYcg2w2Sfa6z4BFXWBlBjyLgwkh4HMazkQ0wAckI7RK54JWEz89wLFNgQt
udFBnJ6kCek4HaWdJh0D3BAYtTSoPYErwREDXJPNrvCjAxDM2BeBADlQk6MEHUXPFFrdUhcAVXoC
3Ap4UGwwrWiZ9mvdWrfJc9WIG4JOtQ0gp9yYp+Xsvk8EYNDDJ15oodYApOY/QbaYoEKyJ2AaRm7M
NQPAMEJDngD3uJw4GggAZRbGqtDlMeSJ7p94YsgFeM3shgACCjF3oSQDz3+6zHqurdEDGbrogqi3
BbrPwT2mKqchJbeP+kqXhLwc21OeNzQSdVCagUKEZCGjEQED3GvEZHVLg9Y1x0S0yHSU+SrvmUbM
8SZtQwrQf/sJ7oRJnRa+AZv5+9QAXAT/d1r2DTeH0jVYRsZWqNlqirCAsBKXtDHpzRNXlEog+4Ri
QCwORE8j74UW8sszRu8L4coAh3xag8aRDgYMXFhfAg7kvfzJ0S2gy9qivKZQTsA7NqlxiHLrHJBu
j4wZlwWVtZXlpgujsKY+QcslHqyhE6D7ok0Nr5N84abS/P5vP9bShvzsuJHAmzOg6Y0A67NIhCJQ
I5nqcIR+MOx4cphvowqxJODc4G3mvb21mLN0TSbuvt/M223UYbQMM1HUTGaUnJVJLTcGLF9wz7W1
eUiFJsVXvHxpsWiuc5XU2E49rsfWOixp+o3+uPbJymoseAA2hLxs7rIFwsYI0ZD+kTaQ7pIXnSjG
gXyUIMBscVXp3Wwq9R3WVa4kPnSxN7zoebqQD8CQ7LR01Idh+dKbWZyV4LTuQFhNTghJD+8J5JKP
zQEZAI0Bz47I4Zf6hJUcALWA5aI47ZWzN+IBoR7XCiNSsOb9ldb9QlgUNgRMdpb0ecKlPavVnFeb
Lqg2zFpq5qxrlBCJdowCRi3HRSpJOwKV7oiVYk8a404JlaLg5hBRLxLINC2tEXMkJ4Wmgq1tkUuM
xh5OG0jvAuIFCa9DEBJvJiy0tghKNsDeBJ+VQfP5VmiAnNtAPUT10CAwsjyHDPtWxpYpNWW4eRah
EiKRNMT8CEUG3TFAG/yFmwvnpxxsEL06KIyBG9sC6N7bQgvoiJM0uqUNR0SUjUIxSUPBSaG5/E+g
E8Xao7dP9r0PZjUG4CNqgY4ACYu5J2FH9ErIsOfLfY+J6iSiUEaQx6eiJI8Bnhh19yklR+/v9wP8
zq08hTQgNJZ+SNcQ6DbiUYuQ86lhY7rQF9B0IVbUsrzIz77D75Nq33OeaH+ZvLJmyaVsz2RqyRMO
cEmJI0HoL44OmQ0yJ1hbElC2PeehJCyPbJEgllMgOgHaBKiDuPKyjUDIiXX9FKyKs7FBTiBIA0Pj
zUkR2cd0mFn4+bI35MWdLAzvadlK2m+4PDp5x78bV5elG/BLndglIQsl00y5sQwwyCdDCGTLnwuo
t7iZEI4H+QpydmHuGYt+SIfmYLkC1c/v5878flFPdNnOxVEXKG3fXek6GcWJbZOoxn0gotjTmFaW
TMc+TPJGcKpwz8TMWTKRZULMCIoYk2tlR92twWZpuHdzYnzeSu7NrES1TVzEO3QUfMGi0Ii6Mrdo
SaNFl7fsTIsO7i2FJLviychHTrIHv5Nigw0xaa8SX3kdATMiPRBurTF+fUFvQCmQb8OE2ZdYVtHd
6Bh/YjQIlMMULyeIBZeAV+wbGpIfMs3S5QQPtrJWbAuQmDc54tdWaJlrkoyW853X+3ndL82sXDFZ
0C3Poko0vDknwFOwbHkVTk0YL6+FkZUnun82L6eHa7+a2VpkQlp7ZC21ZoG5WxUm6dJbz+oB5AKT
r6ilRZJ6y9erQaa+mlQpa6FRITQgT1aJiqevb0UcJml6X85UifkpL+9WpSk845PFygyaaVMnjJNk
/rxuCnYKX4YxbiSKWdw32VJINCaRZgTlZiyf4OdJJWmyCdOkZAK+phW6WIArlQQKRPu6lZQlceEb
kxQ6JTa5FfkuDtFJZVv0KrICaMQqUkXC0LvwCIB6FvCVCkdg/SRIhleyFmlRzGmJJ6A/E67oFaZ4
DvJWD5/EqJiXbwmXlbZlHBow5zzyWKwJnOR40QXjHRemBWTCFMVyjtToFchaY1ERpigo7iPb5sug
ML4VEkrLLulmhhi1afGtxB8u0oq47VCI+Vfhj3eVCq/ExBCoxKjXMdmeH/EEMcJimTLUETTGy1ZQ
i8dpJVV63N5IqjF4HswMv1G1ir1bF+is+lB9fOT7j2xEAIfjI58xrKoL6/Hhuf5oTYx2lcAerD8z
3Z3eamXh5r3FiOWygX3nld0jmw14Hkoh3ej1LdiaTC522ljjUs43gUT0RoJtCs2get3JNbK4QuQn
SM8Aq0qbTWm6vE0JPobPGwdJGrcBYnFmXM/N7BpSv0A5+cEht8aNzB8zQrT04XB4NyRk8+VODr7/
I+QML1siYt4bvKNETqBuzwxgQcBGHo6dMxGud0c36wlCcIf0WBDNqvUgKKJYdkJRKCs0xb6T6BUB
mIh2escnuRoob0jH5FFJHsRsIQ7NDKrz+qhNhqSK9DuH5X2vrQrTlDG933ZFXi1KPSwWHGiL+ro/
d66vy2O8m129r/c36/omZQTX1Etiamyct9tXPKcSZjspzooUZLlNTEz/eSah2W2xHvgTgYkBwTuJ
c8Yw4B2fHgSskpmc5NKhYApANfJkEA5S8HwPQJUHUxrPCb4eoTAuFpq894r3dqNpE+UStX338nK3
D4v9KdfCj22/o5ACv/8N6vhmqReWSGYpdqmRLTCV5d/3fBH/3iq0C62HgvUfV10nINnX/KpNWeKY
b+LDJvduimT6Sz7JfbJUBcuxDS6JM2LvpuBMlt2ymVyendoJjVow3/bnJZNfUpTPw1XBtyjBlKU2
4vv+vKT+hYo8VPOi8i/Byqlc6mf257ENLx70/BEtjoOe/WWY9KczX2P576UNP50uj7TMuDBx2Ye9
ziW7C8romSRnvU9Pr+9eU6uHXsie45FWCdLUzk4kyZxNbfHS1E83whUR9uRACPNBY/IWTJ9zuU3P
JPM1uyi2lCvX9RGJUDaZ7kh3SfPhLRbs49J6hCq7u5ftJsma7q789i5IoJZPe0hhErUlprPWepFd
GLPJuHcXLrdEcZC1oTLR/MZms2wkM9Pyduo9bNdza03aKzR00huOjZXnv7V8fZwxxhtNMsO5G7J8
zFgvs5Td0OavRW+DLTAP68GMWh751bxL1XjSxLvJrZmmEhoZw1eFgBRoJCMjRc7b1tQoGk7FdnLJ
JNgJQQpzk280vGS2sfPch2XevXu91mpUCK2PyTngp7e7wmwShLX0CuG6Sicx014XOzIJvYaWn82X
er3MjGwF3shILkgf3nvF0U0iazO10WuzcFfb7hIbK5nizjMyS5EaLOEE46kd5K59a0TVcM4RBUzm
jXRxNuuxLTKbQalbpMOClt2OanNykBU0cvdS76K61t7ypKhbt68XmX6oj3akK/Q2jh+8vWxDzcj5
PdzxW9jgbTSvbtbbVm6RHUxmKYpApfKFdQ8HrDt9CakpaYwpquf6bNuieBUxr9q6VyU7WTmz88ge
P02kKFo4JbJ3nFjPzGC0DCqzCb6S10xiY6RdEu7NfXJve5vxazPc5HYlL9Cy7bXWz2RGvc6uR84u
yg3OuG92sqRkwAZdLnBHUDDM9ArUhUjhrvfX62bgpXU2t8+00kibe/XZgqfITgdLfZQtjiYz0khm
KVXlv23m1eRuvbshuyeVkNLsokqnxylzsgyKy+QdNe6NhT4t57Oz21zabwW5UXGeRfHajIu7BJqN
y+7HmV+aX7PUJcb51ux1Qg4m9rrrL9drttkk51bOH5XIItCYko3qdRWQdZ+0iclXqhoF1XCjF1JJ
1kNSRy9yM1LAT0vzcFrNzCkbEGIFZDBAEiTtf0uiaE0m23aY9Yhv1rdkrw0oQjXa16dUI9AvcBe/
d+DDsuvUb9+XRJazTc+dLzveWW32H7ro+w39YB135GzM9Rz1KCoh/70GpjaV5sOh8/e/6ckvVFyn
uGdGS1HrMyq9OvXmo/fT+QSbqzMUKsynMqwtyRQil/sdEej3SPD9pzuvb3/ezvcewJnzANvK8O9/
I4nEpSTIf0lSJz5LxrAU+7tTkPSIApncFymDmctqOT2j8UqV2D8ZBTKna/7PMkHyC5vqiTtgo7yW
Y4FPs0QfkUDTUl+yiRTBAZmMltG1BIVw/1wk0PVLSaBJggEKr2azpK3LEIrBMx6TIKF9EdrAJDnR
e3Qo9OciAVu9Lp0H+pdkWkODS5EsgerJokoekSDLNMnoOfJ/6iT7ghf2US9/JlGgoY8yKify+Sek
4XXiC8poBhWWwc6gmib1Ez5gKhCPk89qGS5A4/3TyUM9cSkRmAp58mhoWZ3QIo3EYyck0DUUeg0F
jESXWd796aRB6tIVQcMu0agKnCAJCQ+az5xQIJH6kifjHWWx83piH6315xIGqb14+vWJkMx8Safz
iLt8KqczxrLqHckCbEDsvSTqcjJBmuC8/hOy4AcExjf1yRy702GkXblOEM3jveLw6QUHIXDewLtW
EakOIuVjV3a2C2ff9l7BkM//NiBT69LftpwRZWAi1efopAibo4+xa4Ozi9+fPerV+72ODxVEqzk8
aaxjhzOHg2XX8W2fvXrRie37QzXsGSrd1/mSU0t3EDPr0wmS2fzW07//LdbV49UsRrNvul7s6NFQ
HHr08+ePRkIiCxM/NBRQCCB9eUbZ+DB4A8f+bzFUL/7JMCFQT4fp/ZGPlrafH30tUmjiw/+T7QZx
mEjXZGm8pMVC6HsL59BGNCETaYlvvaTRhkdxnKuvM+eUsHoynbuw7a9hsPTt6QkdyEx4ISHa5I39
sM9oYfmzWftzwwaR7ZORy6IiJKnvSEkJ9DmyYyXRHOM0D38TeMEfLBqwRuCJmJT5a0jpad+ex1np
bKiPhuGHZ//Q8/2Y4Gfl/t3B/dFWhfHjfdVQfC9tFi/5yA1nh4ZEAuhnU/TnaWBQe9e1r+z58Krs
+Dtn5K3ceYwkYr0p6Lzth8yOfUNR58/kwC90PpyO7BNaJxV013LmM9ufHHc3o4DWFd+ZQuhYswoY
rhAsvZPJgX5w8ZiZO2cwjvOxeCMuZYWiOz8lgtjOFzdr+55zVQmk7Rifna9jP89nRd+eD2KLL86X
i7tccvsskKifh6ZkWghAdyktSiG+qsDZHlqK2j3TlH6eDCXHn9nzeLMq6OA7Tpy6eQWzgrTp4LYx
SaYlFLRbDufInBgRIozv0kGrEE54IhzwUh6GUFbxj6yQvdH6PRW3srSn8d5qCqhwg4MozmCa/j3F
6AfXzht7flW3t0488amKFahmk4M+zg2CfFw6ajV3OQ5PVZMogdSlLben3sqenHZZAY1rLnJ96czx
aLtxOgsQcmm3a+HGmfW90B8d2hLpo6UUiPi6Nx1Ck1i7aQVire7N7YEXb1bBFKmLbI+1mlEweg3q
lTn+2SpHiePDrX5dVGAOru24rFCxNDe9M8EmGYkv5bQmxms4sqeHliI+kyTDlzbc8ljl4hNPTyiQ
FTKjndOGNQUM3I6kpu/OY0ysq7A62gs7LiTIKn05hdsrG4POj2nCuq6CxGtnGF88wKQV9HftLnf7
WXdoTLhNV7Hk3U98SBxTLvVzXCf8DWP4waX0fu4uneFV1Z2Phl7cbDxHzX6++QeUqwF8R6mvmMQg
3fiBRL8uiJDILFDOyI8ztAqrpu34/ZO5nVXAIRgezpX3gvISX1LTmq5GMIN51e2BMzy19DQyuStY
rCjS4q1i1CbMjC3x+c8G8yNE/p8Dg6eypNK/GOs67v87VHZ8qACAeLmTgWh/meQHWkYrlQIxam4X
J6BK+tPx+txgKNk7+6oNhLWI9TehYKGqYEfHGtUUTI5K4NtOXAtQsUbR17dYX1UsJDeePzwhgQr5
UA3XtruM9TapgLI1B9TVi49YUgGH3aJfxTqbUYAi3BFh5sdazSuYYm07HLpXX337dNFIKLCVzqKJ
8aAfnuDXF8/3hV/6fFWYub69dIJDq3utRQG1JSD6yrDnMYxUl1CoS7XvJ2d2osGpgF5LYoOAcLsj
ylMfOinUINpahdDc12w5Rx+1b/VeLqXLJ5lxZJ3a/jrT/Hqs+3dv/NFS+s/RDsQ1/Ff0g43w1dox
Bj58+PXB/zofMT0O7cisUCDkDW8ZrO24K0miny6dBwYmdGz10BWov0bIVoWhe+idkCCpoFlzbMds
XBV2XctZhP2pOxBrAyjoyiT+OKa4S0jupUSOGr36F6tl/o9DY5GwVLBymITd+F5cq0gp4AvKZnq+
F5PtaQWIggkp8dJcfY2CT+ZXB/Ifk0XFsmfaC+fqwfGHMSQgrUCFsV5d8NhljLklHPVSHimMtovl
oRnhDomsvrjRt9Beeoi46VUpBBaJSSWJLLz4Br679OPNqrD/C8ux6y3ikjmrYCJ2mOEle3aifUqp
tUsJUbL78UmYUzB8pfGJxP8cQPgBg/SMETQVcKz5j/+7dK6G/+8//2eFUuZ+bN5R7PtyCled+TbG
vx8EgYU/jevV3P6pCsBmlMt7W3MCbzmOrSQAQAradfsnVEgpWFnr9tAe2cHgxORTsZDgf/SWyzg7
KAE17am9jklhTUo2XjqPcTOdNKpgHtdZSgenPjEFU6Juh8jfU+8K22QU0MHbiZx8C+Mjl1HAbA0X
rfvQQ1npNBWiPWo1vmIQJn+4za9r8/t1k1IZQWCHh+aiXp+HR/68+Gmh0w9jUi3aWXwpF79HdZ5F
+LIX+vAIv06RtvgS4o5C9mUpaJe4ct++qjneif9GdhddTpHZWfSsCri0HZ4gkNGelEt72/HiRoie
VDCl2//4X94VqQX+8b+j+MSm/4//Mx+48Sho/bvxuD/oKwO9cU/ifqPNShdTxZ7vToWdrgJBvR+d
zUIV0SyYwROiP6+KdhBTBNjueDlDs9/CPdFj9bQCg7IAzMA+h9giSIrnyzv8fKZ36yoiOJ7dWd/u
r2PLlK4CAd/L0PP5rSI0hIzGVx3Ul5ifJf25k+GPAwCjLRd/QQTwZYSN5QYoUQcOl7VdwYLzlQiH
vu2+xhtWMPG/+iD6cUVHgYqK82E0tYckvjimg4qIjPrWlvDvWLMqOjwOTwdNgfSTHCtOTPYlFfQV
kK7vDeNjpmKBafvuVQ2vUUyBVGG9sqEuDjWrWLHKQKtXlEkZXbW/to7ZQZNkOpcqB5U5wRzOidqh
ya5sBS3Hhy7a7n5pqzf2Ii4aNBXeyurWH213p+JMSypYv/e726reCdzHdv3LSbxfaz9oWwFjVAnA
mIzPSaJgXtfsOEKuqfByEJdke2dTJK2AysSB4Zk64WUVOiOgydBdxf3iWkbBWkfD9vZ0TqsAxhvO
Im7BalkFyEbT9gkqm360bybaxX6pzGgSwX7GyCq2uDTZ6+4uFngIYh6fKJ/DpZ1uEzJpLxAbBzEh
CpauKeCOzth2T2Oho2wsl3a5Y7+655TWVbhGO7YL5BMjhQoNo4OpKWrhKXfoKiTS/a7vfEAOFZsQ
HlxnObfj8bQqRF1liQt68T4Rj6mtpfWEAslfDed2MMaK22+Ri90hm1Jh17YXhBpNtx/JkiQJYFQs
B+5wSJhtwQ6Wx/3fB4L+vtaEhPiW5+Z7O6XaY3fioaJ/QCISApDPSwEUGa0P9lUVGHyK5ymY2Fv7
quUORzFhwy75TFKF86Xj4hS/xrUT92dk9Ty5SBTYjCCrE3sSHsb8Xy3X9raYOe7VHfEUdgxEovhW
VlcBnFveZOhd/St4xATrz53Zx8yQz2ZSJGM5HPp10Lhqh67vxuLbtAThXNm8AhWvaV9P3esB22uv
gyA8dDYC6ff3UOAYYlfI6IOWFciSmr1Yjk+0kX23P1VJ/kA8KEpp8dcDhEw87nGHjAo5RfVP52yf
torNVXVn4544FjNKmJ3ckldNccg4kbOgLp5AkjAdzwD986w+n0cj3O/31bSXZ3G1ku7xUkXuW7jR
BzlZWBW+51T50WXOJGNCv0/Kn0Nv92Inkcznct+zuvft/4ETOHr+Syfwcf9lcSCB1fGhgpr9Hs7U
3cVWdF0Fb3goyygLJ6mqFLRcmF617enKJh3KMVNkv8duP6hUlYjncvBkxhdpBesz4NxQ0vUcd5jl
+fDx1xf+BgT27VEY6zH5TC9vuYmojmsrWv7TZj/izu/wbDxXrPk7KeFisyjG8+8SLCYTYle/TxoE
5W+y7pOsb8eP8F825776YT8+ZJcPGMnhXBghWlAoCtPHdX5oNMIEDh9+ndkIvQ7daXx2qEAapLdM
5/js+FQ7+3z1k3hEdrPBxrGmVSDBDXtlE7LygfWlArA17S27jg6GymHgZBRVoALmCe+pCOyyvBle
7biwV2GnH9r9OJZZBQiK8niqk6rY8F+k2cH4mhVliGYXxuNAVMQ2ldlEF3OlkbnzwCm/PsVvmCwn
w6ipUAfeyVG3fYl+OI17UxH7LtuwAwlxWh6oEC0LKsLdm6QoWnqizMQwAl3FLtP2kl3vy2UQie2G
s3LjokoFmtZmN+/yqhYO4r4JUr8eKPXr/NIhkYM7tIdR9zte3z6JrFKRDUfQ1z19THjTCz6Si/p5
ysrwp6OVGYsHl9xZUIuIpWjDyl46nCH3KqKCDYJL3WDMLf2R+6GwJ5Pj5SN03/7uHT5V6T5fZg1S
0pyEpOsqtHETjRln3YEEkRKjApJr23HdS88qsEr2k6xAOkXiu8L4JFYRKLtvH02JbVRTZ7Y9pkpa
TXwobF+3uUF8RytJwlW4BJlbe+F/3HHS8n9uBB0r5Aft/59jU1DwiC0hlxoU3zE+/qg00nDpWbbb
z3P7/HEDsc+W+xccCH8kdmk8GEiF88kgEOEkg5yK1A2Gb+/iUZUqIqfF7o/hTyqcSaY39U53oqlw
fRYGaPRx5EkFJLzXj2Ub4cmeNBXxsEV7OhFP/keKU1YBulUKCUKMgQ04nw5y/td1yzZ+RzCoGGto
KjKkSiAJSElsDdVy6ct73HT88NBKZH2o2KZ474enndVVzJAHNprscDvEBk7/fFPaH7cMfJTe/NJF
4fhphFW/D7EfX33QRWIVEz654L31wdSx/X/7/wAAAP//</cx:binary>
              </cx:geoCache>
            </cx:geography>
          </cx:layoutPr>
        </cx:series>
      </cx:plotAreaRegion>
    </cx:plotArea>
  </cx:chart>
</cx: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31"/>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DDED7C-AE15-4F9E-81D9-C9412751FA70}"/>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AB6E56CB-615E-4C57-882A-4ADDB47A33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93DFE727-950A-437F-8B0E-7E13535388FA}"/>
              </a:ext>
            </a:extLst>
          </p:cNvPr>
          <p:cNvSpPr>
            <a:spLocks noGrp="1"/>
          </p:cNvSpPr>
          <p:nvPr>
            <p:ph type="dt" sz="half" idx="10"/>
          </p:nvPr>
        </p:nvSpPr>
        <p:spPr/>
        <p:txBody>
          <a:bodyPr/>
          <a:lstStyle/>
          <a:p>
            <a:fld id="{DBD89273-EC6D-4173-AE6A-E2D6EC29990E}" type="datetimeFigureOut">
              <a:rPr lang="de-DE" smtClean="0"/>
              <a:t>29.06.2021</a:t>
            </a:fld>
            <a:endParaRPr lang="de-DE" dirty="0"/>
          </a:p>
        </p:txBody>
      </p:sp>
      <p:sp>
        <p:nvSpPr>
          <p:cNvPr id="5" name="Fußzeilenplatzhalter 4">
            <a:extLst>
              <a:ext uri="{FF2B5EF4-FFF2-40B4-BE49-F238E27FC236}">
                <a16:creationId xmlns:a16="http://schemas.microsoft.com/office/drawing/2014/main" id="{42D410EA-1ADA-4BB8-89B3-3DE6AD5ED410}"/>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2362044E-3775-4CBD-B182-D53A07B18E9D}"/>
              </a:ext>
            </a:extLst>
          </p:cNvPr>
          <p:cNvSpPr>
            <a:spLocks noGrp="1"/>
          </p:cNvSpPr>
          <p:nvPr>
            <p:ph type="sldNum" sz="quarter" idx="12"/>
          </p:nvPr>
        </p:nvSpPr>
        <p:spPr/>
        <p:txBody>
          <a:bodyPr/>
          <a:lstStyle/>
          <a:p>
            <a:fld id="{71E5785F-0273-4E4F-AC2B-393C4E769531}" type="slidenum">
              <a:rPr lang="de-DE" smtClean="0"/>
              <a:t>‹Nr.›</a:t>
            </a:fld>
            <a:endParaRPr lang="de-DE" dirty="0"/>
          </a:p>
        </p:txBody>
      </p:sp>
    </p:spTree>
    <p:extLst>
      <p:ext uri="{BB962C8B-B14F-4D97-AF65-F5344CB8AC3E}">
        <p14:creationId xmlns:p14="http://schemas.microsoft.com/office/powerpoint/2010/main" val="1025356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1D249A-C6F0-4196-BFEB-38EA70A3863D}"/>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5ACA97C2-7876-4EEC-94CA-94D47DF3C54F}"/>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473A4D0-F923-4C98-B956-75FE0321CF81}"/>
              </a:ext>
            </a:extLst>
          </p:cNvPr>
          <p:cNvSpPr>
            <a:spLocks noGrp="1"/>
          </p:cNvSpPr>
          <p:nvPr>
            <p:ph type="dt" sz="half" idx="10"/>
          </p:nvPr>
        </p:nvSpPr>
        <p:spPr/>
        <p:txBody>
          <a:bodyPr/>
          <a:lstStyle/>
          <a:p>
            <a:fld id="{DBD89273-EC6D-4173-AE6A-E2D6EC29990E}" type="datetimeFigureOut">
              <a:rPr lang="de-DE" smtClean="0"/>
              <a:t>29.06.2021</a:t>
            </a:fld>
            <a:endParaRPr lang="de-DE" dirty="0"/>
          </a:p>
        </p:txBody>
      </p:sp>
      <p:sp>
        <p:nvSpPr>
          <p:cNvPr id="5" name="Fußzeilenplatzhalter 4">
            <a:extLst>
              <a:ext uri="{FF2B5EF4-FFF2-40B4-BE49-F238E27FC236}">
                <a16:creationId xmlns:a16="http://schemas.microsoft.com/office/drawing/2014/main" id="{E5120F22-E57D-4A63-AF19-2953CDDFD6B8}"/>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6C7AC7AA-85A8-4097-AA1E-0662D4046BCA}"/>
              </a:ext>
            </a:extLst>
          </p:cNvPr>
          <p:cNvSpPr>
            <a:spLocks noGrp="1"/>
          </p:cNvSpPr>
          <p:nvPr>
            <p:ph type="sldNum" sz="quarter" idx="12"/>
          </p:nvPr>
        </p:nvSpPr>
        <p:spPr/>
        <p:txBody>
          <a:bodyPr/>
          <a:lstStyle/>
          <a:p>
            <a:fld id="{71E5785F-0273-4E4F-AC2B-393C4E769531}" type="slidenum">
              <a:rPr lang="de-DE" smtClean="0"/>
              <a:t>‹Nr.›</a:t>
            </a:fld>
            <a:endParaRPr lang="de-DE" dirty="0"/>
          </a:p>
        </p:txBody>
      </p:sp>
    </p:spTree>
    <p:extLst>
      <p:ext uri="{BB962C8B-B14F-4D97-AF65-F5344CB8AC3E}">
        <p14:creationId xmlns:p14="http://schemas.microsoft.com/office/powerpoint/2010/main" val="940849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0FC85A8E-6D75-4333-BD33-02AC476AABB5}"/>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41519812-A3D0-4942-8F06-354B8B27429E}"/>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30758D5-71CF-4727-8989-AFE2041C4318}"/>
              </a:ext>
            </a:extLst>
          </p:cNvPr>
          <p:cNvSpPr>
            <a:spLocks noGrp="1"/>
          </p:cNvSpPr>
          <p:nvPr>
            <p:ph type="dt" sz="half" idx="10"/>
          </p:nvPr>
        </p:nvSpPr>
        <p:spPr/>
        <p:txBody>
          <a:bodyPr/>
          <a:lstStyle/>
          <a:p>
            <a:fld id="{DBD89273-EC6D-4173-AE6A-E2D6EC29990E}" type="datetimeFigureOut">
              <a:rPr lang="de-DE" smtClean="0"/>
              <a:t>29.06.2021</a:t>
            </a:fld>
            <a:endParaRPr lang="de-DE" dirty="0"/>
          </a:p>
        </p:txBody>
      </p:sp>
      <p:sp>
        <p:nvSpPr>
          <p:cNvPr id="5" name="Fußzeilenplatzhalter 4">
            <a:extLst>
              <a:ext uri="{FF2B5EF4-FFF2-40B4-BE49-F238E27FC236}">
                <a16:creationId xmlns:a16="http://schemas.microsoft.com/office/drawing/2014/main" id="{7F3D2D52-E382-48E1-9AB4-BC05B20A7411}"/>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85E5FFF2-3669-4E06-8CCD-D6AC034A9784}"/>
              </a:ext>
            </a:extLst>
          </p:cNvPr>
          <p:cNvSpPr>
            <a:spLocks noGrp="1"/>
          </p:cNvSpPr>
          <p:nvPr>
            <p:ph type="sldNum" sz="quarter" idx="12"/>
          </p:nvPr>
        </p:nvSpPr>
        <p:spPr/>
        <p:txBody>
          <a:bodyPr/>
          <a:lstStyle/>
          <a:p>
            <a:fld id="{71E5785F-0273-4E4F-AC2B-393C4E769531}" type="slidenum">
              <a:rPr lang="de-DE" smtClean="0"/>
              <a:t>‹Nr.›</a:t>
            </a:fld>
            <a:endParaRPr lang="de-DE" dirty="0"/>
          </a:p>
        </p:txBody>
      </p:sp>
    </p:spTree>
    <p:extLst>
      <p:ext uri="{BB962C8B-B14F-4D97-AF65-F5344CB8AC3E}">
        <p14:creationId xmlns:p14="http://schemas.microsoft.com/office/powerpoint/2010/main" val="2851808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51A8E-A623-472C-9114-14D9D5D9596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DDC78EB-5B27-4792-828C-9D2E30959BC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41762D8-CAB2-444C-949B-9132F71AFBA3}"/>
              </a:ext>
            </a:extLst>
          </p:cNvPr>
          <p:cNvSpPr>
            <a:spLocks noGrp="1"/>
          </p:cNvSpPr>
          <p:nvPr>
            <p:ph type="dt" sz="half" idx="10"/>
          </p:nvPr>
        </p:nvSpPr>
        <p:spPr/>
        <p:txBody>
          <a:bodyPr/>
          <a:lstStyle/>
          <a:p>
            <a:fld id="{DBD89273-EC6D-4173-AE6A-E2D6EC29990E}" type="datetimeFigureOut">
              <a:rPr lang="de-DE" smtClean="0"/>
              <a:t>29.06.2021</a:t>
            </a:fld>
            <a:endParaRPr lang="de-DE" dirty="0"/>
          </a:p>
        </p:txBody>
      </p:sp>
      <p:sp>
        <p:nvSpPr>
          <p:cNvPr id="5" name="Fußzeilenplatzhalter 4">
            <a:extLst>
              <a:ext uri="{FF2B5EF4-FFF2-40B4-BE49-F238E27FC236}">
                <a16:creationId xmlns:a16="http://schemas.microsoft.com/office/drawing/2014/main" id="{ECA6AA05-AF55-4C57-9D3D-4A9A4466D1A3}"/>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9DBE1523-CCDA-44E7-97C8-E61BABCE2BF8}"/>
              </a:ext>
            </a:extLst>
          </p:cNvPr>
          <p:cNvSpPr>
            <a:spLocks noGrp="1"/>
          </p:cNvSpPr>
          <p:nvPr>
            <p:ph type="sldNum" sz="quarter" idx="12"/>
          </p:nvPr>
        </p:nvSpPr>
        <p:spPr/>
        <p:txBody>
          <a:bodyPr/>
          <a:lstStyle/>
          <a:p>
            <a:fld id="{71E5785F-0273-4E4F-AC2B-393C4E769531}" type="slidenum">
              <a:rPr lang="de-DE" smtClean="0"/>
              <a:t>‹Nr.›</a:t>
            </a:fld>
            <a:endParaRPr lang="de-DE" dirty="0"/>
          </a:p>
        </p:txBody>
      </p:sp>
    </p:spTree>
    <p:extLst>
      <p:ext uri="{BB962C8B-B14F-4D97-AF65-F5344CB8AC3E}">
        <p14:creationId xmlns:p14="http://schemas.microsoft.com/office/powerpoint/2010/main" val="367567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09166F-867A-4C35-A72C-FCFF984C821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D719B3F-7091-47BA-BF0C-E63BE1A3B8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CDF4331E-D1C8-448B-AE69-68B562B18734}"/>
              </a:ext>
            </a:extLst>
          </p:cNvPr>
          <p:cNvSpPr>
            <a:spLocks noGrp="1"/>
          </p:cNvSpPr>
          <p:nvPr>
            <p:ph type="dt" sz="half" idx="10"/>
          </p:nvPr>
        </p:nvSpPr>
        <p:spPr/>
        <p:txBody>
          <a:bodyPr/>
          <a:lstStyle/>
          <a:p>
            <a:fld id="{DBD89273-EC6D-4173-AE6A-E2D6EC29990E}" type="datetimeFigureOut">
              <a:rPr lang="de-DE" smtClean="0"/>
              <a:t>29.06.2021</a:t>
            </a:fld>
            <a:endParaRPr lang="de-DE" dirty="0"/>
          </a:p>
        </p:txBody>
      </p:sp>
      <p:sp>
        <p:nvSpPr>
          <p:cNvPr id="5" name="Fußzeilenplatzhalter 4">
            <a:extLst>
              <a:ext uri="{FF2B5EF4-FFF2-40B4-BE49-F238E27FC236}">
                <a16:creationId xmlns:a16="http://schemas.microsoft.com/office/drawing/2014/main" id="{7D1717D1-226E-444F-AB9E-CD8D5EB72C7F}"/>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E18C3131-8EA1-42D2-A49B-B7A80E45F793}"/>
              </a:ext>
            </a:extLst>
          </p:cNvPr>
          <p:cNvSpPr>
            <a:spLocks noGrp="1"/>
          </p:cNvSpPr>
          <p:nvPr>
            <p:ph type="sldNum" sz="quarter" idx="12"/>
          </p:nvPr>
        </p:nvSpPr>
        <p:spPr/>
        <p:txBody>
          <a:bodyPr/>
          <a:lstStyle/>
          <a:p>
            <a:fld id="{71E5785F-0273-4E4F-AC2B-393C4E769531}" type="slidenum">
              <a:rPr lang="de-DE" smtClean="0"/>
              <a:t>‹Nr.›</a:t>
            </a:fld>
            <a:endParaRPr lang="de-DE" dirty="0"/>
          </a:p>
        </p:txBody>
      </p:sp>
    </p:spTree>
    <p:extLst>
      <p:ext uri="{BB962C8B-B14F-4D97-AF65-F5344CB8AC3E}">
        <p14:creationId xmlns:p14="http://schemas.microsoft.com/office/powerpoint/2010/main" val="3144292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3279B4-E556-4E60-8960-45CEE8478391}"/>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6974128-7B23-4E6F-A2B6-942BC882E924}"/>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903E9E24-5F74-4CD9-9E28-57AB73CF723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6D2C928-F5A8-488B-9B2D-FBCAEE9A3C21}"/>
              </a:ext>
            </a:extLst>
          </p:cNvPr>
          <p:cNvSpPr>
            <a:spLocks noGrp="1"/>
          </p:cNvSpPr>
          <p:nvPr>
            <p:ph type="dt" sz="half" idx="10"/>
          </p:nvPr>
        </p:nvSpPr>
        <p:spPr/>
        <p:txBody>
          <a:bodyPr/>
          <a:lstStyle/>
          <a:p>
            <a:fld id="{DBD89273-EC6D-4173-AE6A-E2D6EC29990E}" type="datetimeFigureOut">
              <a:rPr lang="de-DE" smtClean="0"/>
              <a:t>29.06.2021</a:t>
            </a:fld>
            <a:endParaRPr lang="de-DE" dirty="0"/>
          </a:p>
        </p:txBody>
      </p:sp>
      <p:sp>
        <p:nvSpPr>
          <p:cNvPr id="6" name="Fußzeilenplatzhalter 5">
            <a:extLst>
              <a:ext uri="{FF2B5EF4-FFF2-40B4-BE49-F238E27FC236}">
                <a16:creationId xmlns:a16="http://schemas.microsoft.com/office/drawing/2014/main" id="{8B95E729-F43A-4487-8048-30534050A747}"/>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F3E84F59-D3FD-4EEB-BA37-82D9F96FB950}"/>
              </a:ext>
            </a:extLst>
          </p:cNvPr>
          <p:cNvSpPr>
            <a:spLocks noGrp="1"/>
          </p:cNvSpPr>
          <p:nvPr>
            <p:ph type="sldNum" sz="quarter" idx="12"/>
          </p:nvPr>
        </p:nvSpPr>
        <p:spPr/>
        <p:txBody>
          <a:bodyPr/>
          <a:lstStyle/>
          <a:p>
            <a:fld id="{71E5785F-0273-4E4F-AC2B-393C4E769531}" type="slidenum">
              <a:rPr lang="de-DE" smtClean="0"/>
              <a:t>‹Nr.›</a:t>
            </a:fld>
            <a:endParaRPr lang="de-DE" dirty="0"/>
          </a:p>
        </p:txBody>
      </p:sp>
    </p:spTree>
    <p:extLst>
      <p:ext uri="{BB962C8B-B14F-4D97-AF65-F5344CB8AC3E}">
        <p14:creationId xmlns:p14="http://schemas.microsoft.com/office/powerpoint/2010/main" val="3839629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876296-245E-4705-A9AB-B341D5AA3D9B}"/>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5616F26C-8C2D-47F7-8043-06F8E99687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2D7EC99C-47E5-4A95-902E-FB71B1757430}"/>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0CDAA79E-E07D-4E38-BDAB-5F9C55761B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B1921CCB-60F7-4C2B-AA93-400CAAEA520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9EE3B225-23AD-4E11-9320-508514BA8C03}"/>
              </a:ext>
            </a:extLst>
          </p:cNvPr>
          <p:cNvSpPr>
            <a:spLocks noGrp="1"/>
          </p:cNvSpPr>
          <p:nvPr>
            <p:ph type="dt" sz="half" idx="10"/>
          </p:nvPr>
        </p:nvSpPr>
        <p:spPr/>
        <p:txBody>
          <a:bodyPr/>
          <a:lstStyle/>
          <a:p>
            <a:fld id="{DBD89273-EC6D-4173-AE6A-E2D6EC29990E}" type="datetimeFigureOut">
              <a:rPr lang="de-DE" smtClean="0"/>
              <a:t>29.06.2021</a:t>
            </a:fld>
            <a:endParaRPr lang="de-DE" dirty="0"/>
          </a:p>
        </p:txBody>
      </p:sp>
      <p:sp>
        <p:nvSpPr>
          <p:cNvPr id="8" name="Fußzeilenplatzhalter 7">
            <a:extLst>
              <a:ext uri="{FF2B5EF4-FFF2-40B4-BE49-F238E27FC236}">
                <a16:creationId xmlns:a16="http://schemas.microsoft.com/office/drawing/2014/main" id="{DF00283D-3FA9-4F5F-850C-E40056EBFBAE}"/>
              </a:ext>
            </a:extLst>
          </p:cNvPr>
          <p:cNvSpPr>
            <a:spLocks noGrp="1"/>
          </p:cNvSpPr>
          <p:nvPr>
            <p:ph type="ftr" sz="quarter" idx="11"/>
          </p:nvPr>
        </p:nvSpPr>
        <p:spPr/>
        <p:txBody>
          <a:bodyPr/>
          <a:lstStyle/>
          <a:p>
            <a:endParaRPr lang="de-DE" dirty="0"/>
          </a:p>
        </p:txBody>
      </p:sp>
      <p:sp>
        <p:nvSpPr>
          <p:cNvPr id="9" name="Foliennummernplatzhalter 8">
            <a:extLst>
              <a:ext uri="{FF2B5EF4-FFF2-40B4-BE49-F238E27FC236}">
                <a16:creationId xmlns:a16="http://schemas.microsoft.com/office/drawing/2014/main" id="{76187193-3B78-491E-B8B0-6B3787752D87}"/>
              </a:ext>
            </a:extLst>
          </p:cNvPr>
          <p:cNvSpPr>
            <a:spLocks noGrp="1"/>
          </p:cNvSpPr>
          <p:nvPr>
            <p:ph type="sldNum" sz="quarter" idx="12"/>
          </p:nvPr>
        </p:nvSpPr>
        <p:spPr/>
        <p:txBody>
          <a:bodyPr/>
          <a:lstStyle/>
          <a:p>
            <a:fld id="{71E5785F-0273-4E4F-AC2B-393C4E769531}" type="slidenum">
              <a:rPr lang="de-DE" smtClean="0"/>
              <a:t>‹Nr.›</a:t>
            </a:fld>
            <a:endParaRPr lang="de-DE" dirty="0"/>
          </a:p>
        </p:txBody>
      </p:sp>
    </p:spTree>
    <p:extLst>
      <p:ext uri="{BB962C8B-B14F-4D97-AF65-F5344CB8AC3E}">
        <p14:creationId xmlns:p14="http://schemas.microsoft.com/office/powerpoint/2010/main" val="4039669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BED0AE-54A5-4CD9-9619-AC9B306B5859}"/>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8433CF24-5335-4FBF-A32F-C63EB1C300DB}"/>
              </a:ext>
            </a:extLst>
          </p:cNvPr>
          <p:cNvSpPr>
            <a:spLocks noGrp="1"/>
          </p:cNvSpPr>
          <p:nvPr>
            <p:ph type="dt" sz="half" idx="10"/>
          </p:nvPr>
        </p:nvSpPr>
        <p:spPr/>
        <p:txBody>
          <a:bodyPr/>
          <a:lstStyle/>
          <a:p>
            <a:fld id="{DBD89273-EC6D-4173-AE6A-E2D6EC29990E}" type="datetimeFigureOut">
              <a:rPr lang="de-DE" smtClean="0"/>
              <a:t>29.06.2021</a:t>
            </a:fld>
            <a:endParaRPr lang="de-DE" dirty="0"/>
          </a:p>
        </p:txBody>
      </p:sp>
      <p:sp>
        <p:nvSpPr>
          <p:cNvPr id="4" name="Fußzeilenplatzhalter 3">
            <a:extLst>
              <a:ext uri="{FF2B5EF4-FFF2-40B4-BE49-F238E27FC236}">
                <a16:creationId xmlns:a16="http://schemas.microsoft.com/office/drawing/2014/main" id="{F6D71BDC-3F22-4F62-B0AE-A2662D77C7F2}"/>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1CD23F4B-F736-40FC-9A5F-2B8F77B5FEC9}"/>
              </a:ext>
            </a:extLst>
          </p:cNvPr>
          <p:cNvSpPr>
            <a:spLocks noGrp="1"/>
          </p:cNvSpPr>
          <p:nvPr>
            <p:ph type="sldNum" sz="quarter" idx="12"/>
          </p:nvPr>
        </p:nvSpPr>
        <p:spPr/>
        <p:txBody>
          <a:bodyPr/>
          <a:lstStyle/>
          <a:p>
            <a:fld id="{71E5785F-0273-4E4F-AC2B-393C4E769531}" type="slidenum">
              <a:rPr lang="de-DE" smtClean="0"/>
              <a:t>‹Nr.›</a:t>
            </a:fld>
            <a:endParaRPr lang="de-DE" dirty="0"/>
          </a:p>
        </p:txBody>
      </p:sp>
    </p:spTree>
    <p:extLst>
      <p:ext uri="{BB962C8B-B14F-4D97-AF65-F5344CB8AC3E}">
        <p14:creationId xmlns:p14="http://schemas.microsoft.com/office/powerpoint/2010/main" val="2546383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6AC8BB40-787E-4C3A-9072-CAB2B18D2C28}"/>
              </a:ext>
            </a:extLst>
          </p:cNvPr>
          <p:cNvSpPr>
            <a:spLocks noGrp="1"/>
          </p:cNvSpPr>
          <p:nvPr>
            <p:ph type="dt" sz="half" idx="10"/>
          </p:nvPr>
        </p:nvSpPr>
        <p:spPr/>
        <p:txBody>
          <a:bodyPr/>
          <a:lstStyle/>
          <a:p>
            <a:fld id="{DBD89273-EC6D-4173-AE6A-E2D6EC29990E}" type="datetimeFigureOut">
              <a:rPr lang="de-DE" smtClean="0"/>
              <a:t>29.06.2021</a:t>
            </a:fld>
            <a:endParaRPr lang="de-DE" dirty="0"/>
          </a:p>
        </p:txBody>
      </p:sp>
      <p:sp>
        <p:nvSpPr>
          <p:cNvPr id="3" name="Fußzeilenplatzhalter 2">
            <a:extLst>
              <a:ext uri="{FF2B5EF4-FFF2-40B4-BE49-F238E27FC236}">
                <a16:creationId xmlns:a16="http://schemas.microsoft.com/office/drawing/2014/main" id="{748A4D64-38E4-49CC-8CA1-A806FDC46946}"/>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AB7CFB88-4EA2-40E1-A6A1-2E4BDEC37AF7}"/>
              </a:ext>
            </a:extLst>
          </p:cNvPr>
          <p:cNvSpPr>
            <a:spLocks noGrp="1"/>
          </p:cNvSpPr>
          <p:nvPr>
            <p:ph type="sldNum" sz="quarter" idx="12"/>
          </p:nvPr>
        </p:nvSpPr>
        <p:spPr/>
        <p:txBody>
          <a:bodyPr/>
          <a:lstStyle/>
          <a:p>
            <a:fld id="{71E5785F-0273-4E4F-AC2B-393C4E769531}" type="slidenum">
              <a:rPr lang="de-DE" smtClean="0"/>
              <a:t>‹Nr.›</a:t>
            </a:fld>
            <a:endParaRPr lang="de-DE" dirty="0"/>
          </a:p>
        </p:txBody>
      </p:sp>
    </p:spTree>
    <p:extLst>
      <p:ext uri="{BB962C8B-B14F-4D97-AF65-F5344CB8AC3E}">
        <p14:creationId xmlns:p14="http://schemas.microsoft.com/office/powerpoint/2010/main" val="670504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AFAF71-065B-4F45-BBBF-D290DA950CFF}"/>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E400A26F-E142-4CB6-9E42-977D4D68C9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0909E34E-86FE-4D54-BC8A-E48B90482F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F920823-4129-4F51-9B0B-6AC8B499B71D}"/>
              </a:ext>
            </a:extLst>
          </p:cNvPr>
          <p:cNvSpPr>
            <a:spLocks noGrp="1"/>
          </p:cNvSpPr>
          <p:nvPr>
            <p:ph type="dt" sz="half" idx="10"/>
          </p:nvPr>
        </p:nvSpPr>
        <p:spPr/>
        <p:txBody>
          <a:bodyPr/>
          <a:lstStyle/>
          <a:p>
            <a:fld id="{DBD89273-EC6D-4173-AE6A-E2D6EC29990E}" type="datetimeFigureOut">
              <a:rPr lang="de-DE" smtClean="0"/>
              <a:t>29.06.2021</a:t>
            </a:fld>
            <a:endParaRPr lang="de-DE" dirty="0"/>
          </a:p>
        </p:txBody>
      </p:sp>
      <p:sp>
        <p:nvSpPr>
          <p:cNvPr id="6" name="Fußzeilenplatzhalter 5">
            <a:extLst>
              <a:ext uri="{FF2B5EF4-FFF2-40B4-BE49-F238E27FC236}">
                <a16:creationId xmlns:a16="http://schemas.microsoft.com/office/drawing/2014/main" id="{D17D7A6E-54F4-4FEF-ABFF-0AA3BC0D1CA6}"/>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E13DEE1F-96B8-48DF-B417-D3E86258C75F}"/>
              </a:ext>
            </a:extLst>
          </p:cNvPr>
          <p:cNvSpPr>
            <a:spLocks noGrp="1"/>
          </p:cNvSpPr>
          <p:nvPr>
            <p:ph type="sldNum" sz="quarter" idx="12"/>
          </p:nvPr>
        </p:nvSpPr>
        <p:spPr/>
        <p:txBody>
          <a:bodyPr/>
          <a:lstStyle/>
          <a:p>
            <a:fld id="{71E5785F-0273-4E4F-AC2B-393C4E769531}" type="slidenum">
              <a:rPr lang="de-DE" smtClean="0"/>
              <a:t>‹Nr.›</a:t>
            </a:fld>
            <a:endParaRPr lang="de-DE" dirty="0"/>
          </a:p>
        </p:txBody>
      </p:sp>
    </p:spTree>
    <p:extLst>
      <p:ext uri="{BB962C8B-B14F-4D97-AF65-F5344CB8AC3E}">
        <p14:creationId xmlns:p14="http://schemas.microsoft.com/office/powerpoint/2010/main" val="487224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9B8DBF-68A0-4B11-B596-2FB6189156A9}"/>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00D76A30-919C-4037-830A-52CDFAA28A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a:extLst>
              <a:ext uri="{FF2B5EF4-FFF2-40B4-BE49-F238E27FC236}">
                <a16:creationId xmlns:a16="http://schemas.microsoft.com/office/drawing/2014/main" id="{E48B9F0C-9320-4965-A70B-15B4D4B2E7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69A58EF-CCDF-4753-B784-52F067D219F5}"/>
              </a:ext>
            </a:extLst>
          </p:cNvPr>
          <p:cNvSpPr>
            <a:spLocks noGrp="1"/>
          </p:cNvSpPr>
          <p:nvPr>
            <p:ph type="dt" sz="half" idx="10"/>
          </p:nvPr>
        </p:nvSpPr>
        <p:spPr/>
        <p:txBody>
          <a:bodyPr/>
          <a:lstStyle/>
          <a:p>
            <a:fld id="{DBD89273-EC6D-4173-AE6A-E2D6EC29990E}" type="datetimeFigureOut">
              <a:rPr lang="de-DE" smtClean="0"/>
              <a:t>29.06.2021</a:t>
            </a:fld>
            <a:endParaRPr lang="de-DE" dirty="0"/>
          </a:p>
        </p:txBody>
      </p:sp>
      <p:sp>
        <p:nvSpPr>
          <p:cNvPr id="6" name="Fußzeilenplatzhalter 5">
            <a:extLst>
              <a:ext uri="{FF2B5EF4-FFF2-40B4-BE49-F238E27FC236}">
                <a16:creationId xmlns:a16="http://schemas.microsoft.com/office/drawing/2014/main" id="{15ABAF4E-BE1C-4AF5-B3CE-62A068286E10}"/>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DA81DA33-73B0-46A9-A191-4FA59ED6C1CD}"/>
              </a:ext>
            </a:extLst>
          </p:cNvPr>
          <p:cNvSpPr>
            <a:spLocks noGrp="1"/>
          </p:cNvSpPr>
          <p:nvPr>
            <p:ph type="sldNum" sz="quarter" idx="12"/>
          </p:nvPr>
        </p:nvSpPr>
        <p:spPr/>
        <p:txBody>
          <a:bodyPr/>
          <a:lstStyle/>
          <a:p>
            <a:fld id="{71E5785F-0273-4E4F-AC2B-393C4E769531}" type="slidenum">
              <a:rPr lang="de-DE" smtClean="0"/>
              <a:t>‹Nr.›</a:t>
            </a:fld>
            <a:endParaRPr lang="de-DE" dirty="0"/>
          </a:p>
        </p:txBody>
      </p:sp>
    </p:spTree>
    <p:extLst>
      <p:ext uri="{BB962C8B-B14F-4D97-AF65-F5344CB8AC3E}">
        <p14:creationId xmlns:p14="http://schemas.microsoft.com/office/powerpoint/2010/main" val="503624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BE9A2A8-D11E-4701-93E5-900507A362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4CB71940-012C-42D8-ACD3-3AAB91EB02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059886E-4012-409A-8474-DF8D28B389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D89273-EC6D-4173-AE6A-E2D6EC29990E}" type="datetimeFigureOut">
              <a:rPr lang="de-DE" smtClean="0"/>
              <a:t>29.06.2021</a:t>
            </a:fld>
            <a:endParaRPr lang="de-DE" dirty="0"/>
          </a:p>
        </p:txBody>
      </p:sp>
      <p:sp>
        <p:nvSpPr>
          <p:cNvPr id="5" name="Fußzeilenplatzhalter 4">
            <a:extLst>
              <a:ext uri="{FF2B5EF4-FFF2-40B4-BE49-F238E27FC236}">
                <a16:creationId xmlns:a16="http://schemas.microsoft.com/office/drawing/2014/main" id="{BE244D70-A240-4321-B330-1E3BBE4E40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a:extLst>
              <a:ext uri="{FF2B5EF4-FFF2-40B4-BE49-F238E27FC236}">
                <a16:creationId xmlns:a16="http://schemas.microsoft.com/office/drawing/2014/main" id="{DBD71141-6983-4AD1-AACC-24D6B106AE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E5785F-0273-4E4F-AC2B-393C4E769531}" type="slidenum">
              <a:rPr lang="de-DE" smtClean="0"/>
              <a:t>‹Nr.›</a:t>
            </a:fld>
            <a:endParaRPr lang="de-DE" dirty="0"/>
          </a:p>
        </p:txBody>
      </p:sp>
    </p:spTree>
    <p:extLst>
      <p:ext uri="{BB962C8B-B14F-4D97-AF65-F5344CB8AC3E}">
        <p14:creationId xmlns:p14="http://schemas.microsoft.com/office/powerpoint/2010/main" val="29055384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aktiv-gegen-kinderarbeit.de/region/asien/philippinen/" TargetMode="External"/><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hyperlink" Target="http://library.fes.de/library/netzquelle/intgw/arbeitsb/pdf/kinder_best_phil.pdf"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kups.ub.uni-koeln.de/6881/1/HA_Textil_final.pdf" TargetMode="External"/><Relationship Id="rId2" Type="http://schemas.openxmlformats.org/officeDocument/2006/relationships/hyperlink" Target="https://www.grin.com/document/320120" TargetMode="Externa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hyperlink" Target="https://www.tdh.de/was-wir-tun/arbeitsfelder/sklaverei-in-mode/meldungen/kinderarbeit-in-der-indischen-textilindustrie/" TargetMode="External"/><Relationship Id="rId2" Type="http://schemas.openxmlformats.org/officeDocument/2006/relationships/hyperlink" Target="https://khw-dritte-welt.de/thema/kinderarbeit-in-indien/" TargetMode="Externa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9.jpeg"/><Relationship Id="rId4" Type="http://schemas.openxmlformats.org/officeDocument/2006/relationships/hyperlink" Target="https://www.aktiv-gegen-kinderarbeit.de/2019/02/indien-fuehrt-freiwiligen-verhaltenskodex-in-textilindustrie-ein/"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bmz.de/de/aktuelles/publikationen" TargetMode="External"/><Relationship Id="rId2" Type="http://schemas.openxmlformats.org/officeDocument/2006/relationships/hyperlink" Target="https://www.untergrund-bl&#228;ttle.ch/wirtschaft/bangladesh_die_naehstube_der_welt.html" TargetMode="Externa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image" Target="../media/image3.png"/><Relationship Id="rId7" Type="http://schemas.openxmlformats.org/officeDocument/2006/relationships/slide" Target="slide7.xml"/><Relationship Id="rId12" Type="http://schemas.openxmlformats.org/officeDocument/2006/relationships/slide" Target="slide13.xml"/><Relationship Id="rId2" Type="http://schemas.microsoft.com/office/2014/relationships/chartEx" Target="../charts/chartEx1.xml"/><Relationship Id="rId1" Type="http://schemas.openxmlformats.org/officeDocument/2006/relationships/slideLayout" Target="../slideLayouts/slideLayout1.xml"/><Relationship Id="rId6" Type="http://schemas.openxmlformats.org/officeDocument/2006/relationships/slide" Target="slide9.xml"/><Relationship Id="rId11" Type="http://schemas.openxmlformats.org/officeDocument/2006/relationships/slide" Target="slide12.xml"/><Relationship Id="rId5" Type="http://schemas.openxmlformats.org/officeDocument/2006/relationships/slide" Target="slide6.xml"/><Relationship Id="rId10" Type="http://schemas.openxmlformats.org/officeDocument/2006/relationships/slide" Target="slide11.xml"/><Relationship Id="rId4" Type="http://schemas.openxmlformats.org/officeDocument/2006/relationships/slide" Target="slide5.xml"/><Relationship Id="rId9" Type="http://schemas.openxmlformats.org/officeDocument/2006/relationships/slide" Target="slide10.xml"/></Relationships>
</file>

<file path=ppt/slides/_rels/slide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inkota.de/fileadmin/user_upload/Aktuelles/ccc/studie_suedwind_Arbeitsrechtsverstoesse_in_Indonesien-Was_koennen_Investoren_tun.pdf" TargetMode="External"/><Relationship Id="rId2" Type="http://schemas.openxmlformats.org/officeDocument/2006/relationships/hyperlink" Target="http://blog.thorgeott.de/2012/11/indonesische-textilarbeiterinnen.html" TargetMode="Externa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hyperlink" Target="https://www.spiegel.de/wirtschaft/thailands-textilindustrie-wandert-wegen-mindestlohn-nach-kambodscha-ab-a-872536.html" TargetMode="Externa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hyperlink" Target="https://www.bpb.de/internationales/weltweit/menschenrechte/38751/textilindustri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aktiv-gegen-kinderarbeit.de/region/asien/china/" TargetMode="Externa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hyperlink" Target="https://www.aktiv-gegen-kinderarbeit.de/" TargetMode="External"/><Relationship Id="rId2" Type="http://schemas.openxmlformats.org/officeDocument/2006/relationships/hyperlink" Target="https://www.welt.de/wall-street-journal/article123494876/In-Kambodschas-Fabriken-arbeiten-Kinder-im-Akkord.html" TargetMode="Externa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einhorn.my/kinderarbeit-in-unserer-lieferkette/" TargetMode="External"/><Relationship Id="rId1" Type="http://schemas.openxmlformats.org/officeDocument/2006/relationships/slideLayout" Target="../slideLayouts/slideLayout2.xml"/><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47FDCA-A80E-4DDB-A334-F3B14D07C0E2}"/>
              </a:ext>
            </a:extLst>
          </p:cNvPr>
          <p:cNvSpPr>
            <a:spLocks noGrp="1"/>
          </p:cNvSpPr>
          <p:nvPr>
            <p:ph type="title"/>
          </p:nvPr>
        </p:nvSpPr>
        <p:spPr>
          <a:xfrm>
            <a:off x="838200" y="365125"/>
            <a:ext cx="10515600" cy="1991820"/>
          </a:xfrm>
        </p:spPr>
        <p:txBody>
          <a:bodyPr>
            <a:normAutofit/>
          </a:bodyPr>
          <a:lstStyle/>
          <a:p>
            <a:pPr algn="ctr"/>
            <a:r>
              <a:rPr lang="de-DE" sz="5400" b="1" dirty="0">
                <a:solidFill>
                  <a:srgbClr val="7BBCED"/>
                </a:solidFill>
                <a:effectLst>
                  <a:outerShdw blurRad="38100" dist="38100" dir="2700000" algn="tl">
                    <a:srgbClr val="000000">
                      <a:alpha val="43137"/>
                    </a:srgbClr>
                  </a:outerShdw>
                </a:effectLst>
                <a:latin typeface="Abadi" panose="020B0604020104020204" pitchFamily="34" charset="0"/>
              </a:rPr>
              <a:t>Schattenseiten der Textilindustrie im asiatischen Bereich</a:t>
            </a:r>
          </a:p>
        </p:txBody>
      </p:sp>
      <p:pic>
        <p:nvPicPr>
          <p:cNvPr id="4" name="Picture 2" descr="Internationaler Tag gegen Kinderarbeit | bpb">
            <a:extLst>
              <a:ext uri="{FF2B5EF4-FFF2-40B4-BE49-F238E27FC236}">
                <a16:creationId xmlns:a16="http://schemas.microsoft.com/office/drawing/2014/main" id="{A1754D22-80FE-4BAB-AB0B-7F8CA56B410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4692" r="9091" b="18699"/>
          <a:stretch/>
        </p:blipFill>
        <p:spPr bwMode="auto">
          <a:xfrm>
            <a:off x="2225214" y="2141537"/>
            <a:ext cx="7741571" cy="4351338"/>
          </a:xfrm>
          <a:prstGeom prst="rect">
            <a:avLst/>
          </a:prstGeom>
          <a:ln w="38100">
            <a:solidFill>
              <a:schemeClr val="accent1">
                <a:lumMod val="60000"/>
                <a:lumOff val="4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6845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feld 4">
            <a:extLst>
              <a:ext uri="{FF2B5EF4-FFF2-40B4-BE49-F238E27FC236}">
                <a16:creationId xmlns:a16="http://schemas.microsoft.com/office/drawing/2014/main" id="{1C786182-7E72-418B-88F4-8406C849B843}"/>
              </a:ext>
            </a:extLst>
          </p:cNvPr>
          <p:cNvSpPr txBox="1"/>
          <p:nvPr/>
        </p:nvSpPr>
        <p:spPr>
          <a:xfrm>
            <a:off x="769121" y="1447797"/>
            <a:ext cx="2166652" cy="674060"/>
          </a:xfrm>
          <a:prstGeom prst="rect">
            <a:avLst/>
          </a:prstGeom>
        </p:spPr>
        <p:txBody>
          <a:bodyPr vert="horz" lIns="91440" tIns="45720" rIns="91440" bIns="45720" rtlCol="0" anchor="ctr">
            <a:normAutofit/>
          </a:bodyPr>
          <a:lstStyle/>
          <a:p>
            <a:pPr>
              <a:lnSpc>
                <a:spcPct val="90000"/>
              </a:lnSpc>
              <a:spcBef>
                <a:spcPct val="0"/>
              </a:spcBef>
              <a:spcAft>
                <a:spcPts val="800"/>
              </a:spcAft>
            </a:pPr>
            <a:r>
              <a:rPr lang="de-DE" sz="2400" b="1" u="sng" dirty="0">
                <a:effectLst/>
                <a:latin typeface="Abadi" panose="020B0604020104020204" pitchFamily="34" charset="0"/>
                <a:ea typeface="+mj-ea"/>
                <a:cs typeface="+mj-cs"/>
              </a:rPr>
              <a:t>Philippinen</a:t>
            </a:r>
            <a:endParaRPr lang="de-DE" sz="2400" u="sng" dirty="0">
              <a:effectLst/>
              <a:latin typeface="Abadi" panose="020B0604020104020204" pitchFamily="34" charset="0"/>
              <a:ea typeface="+mj-ea"/>
              <a:cs typeface="+mj-cs"/>
            </a:endParaRPr>
          </a:p>
        </p:txBody>
      </p:sp>
      <p:pic>
        <p:nvPicPr>
          <p:cNvPr id="2050" name="Picture 2" descr="UNICEF-Foto des Jahres: Der Wettbewerb 2019">
            <a:extLst>
              <a:ext uri="{FF2B5EF4-FFF2-40B4-BE49-F238E27FC236}">
                <a16:creationId xmlns:a16="http://schemas.microsoft.com/office/drawing/2014/main" id="{80FCBAE2-6640-4C29-844D-326FACE08C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146" r="33260" b="-1"/>
          <a:stretch/>
        </p:blipFill>
        <p:spPr bwMode="auto">
          <a:xfrm>
            <a:off x="7357095" y="370489"/>
            <a:ext cx="4453141" cy="6117021"/>
          </a:xfrm>
          <a:prstGeom prst="rect">
            <a:avLst/>
          </a:prstGeom>
          <a:noFill/>
          <a:effectLst/>
          <a:extLst>
            <a:ext uri="{909E8E84-426E-40DD-AFC4-6F175D3DCCD1}">
              <a14:hiddenFill xmlns:a14="http://schemas.microsoft.com/office/drawing/2010/main">
                <a:solidFill>
                  <a:srgbClr val="FFFFFF"/>
                </a:solidFill>
              </a14:hiddenFill>
            </a:ext>
          </a:extLst>
        </p:spPr>
      </p:pic>
      <p:sp>
        <p:nvSpPr>
          <p:cNvPr id="9" name="Textfeld 8">
            <a:extLst>
              <a:ext uri="{FF2B5EF4-FFF2-40B4-BE49-F238E27FC236}">
                <a16:creationId xmlns:a16="http://schemas.microsoft.com/office/drawing/2014/main" id="{2A59B930-86F4-4AD5-A589-911FA6A83D87}"/>
              </a:ext>
            </a:extLst>
          </p:cNvPr>
          <p:cNvSpPr txBox="1"/>
          <p:nvPr/>
        </p:nvSpPr>
        <p:spPr>
          <a:xfrm>
            <a:off x="769121" y="2362780"/>
            <a:ext cx="6002169" cy="3816429"/>
          </a:xfrm>
          <a:prstGeom prst="rect">
            <a:avLst/>
          </a:prstGeom>
          <a:noFill/>
        </p:spPr>
        <p:txBody>
          <a:bodyPr wrap="square">
            <a:spAutoFit/>
          </a:bodyPr>
          <a:lstStyle/>
          <a:p>
            <a:pPr algn="l" rtl="0" fontAlgn="base"/>
            <a:r>
              <a:rPr lang="de-DE" sz="1400" b="0" i="0" u="none" strike="noStrike" dirty="0">
                <a:solidFill>
                  <a:srgbClr val="000000"/>
                </a:solidFill>
                <a:effectLst/>
                <a:latin typeface="Abadi" panose="020B0604020104020204" pitchFamily="34" charset="0"/>
              </a:rPr>
              <a:t>Rund 2,2 Mio. Kinder im Alter von 5 bis 14 Jahren arbeiten auf den Philippinen tagtäglich in großen Fabriken. Das liegt daran, dass die Philippinen ein großes Armutsproblem haben und die Kinder mit ihrem geringen Lohn versuchen ihre Eltern zu unterstützen, um ausreichend Geld für Lebensmittel zu haben. </a:t>
            </a:r>
            <a:r>
              <a:rPr lang="de-DE" sz="1400" b="0" i="0" dirty="0">
                <a:solidFill>
                  <a:srgbClr val="000000"/>
                </a:solidFill>
                <a:effectLst/>
                <a:latin typeface="Abadi" panose="020B0604020104020204" pitchFamily="34" charset="0"/>
              </a:rPr>
              <a:t>​</a:t>
            </a:r>
            <a:endParaRPr lang="de-DE" sz="1400" b="0" i="0" dirty="0">
              <a:solidFill>
                <a:srgbClr val="000000"/>
              </a:solidFill>
              <a:effectLst/>
              <a:latin typeface="Segoe UI" panose="020B0502040204020203" pitchFamily="34" charset="0"/>
            </a:endParaRPr>
          </a:p>
          <a:p>
            <a:pPr algn="l" rtl="0" fontAlgn="base"/>
            <a:endParaRPr lang="de-DE" sz="1400" b="0" i="0" u="none" strike="noStrike" dirty="0">
              <a:solidFill>
                <a:srgbClr val="000000"/>
              </a:solidFill>
              <a:effectLst/>
              <a:latin typeface="Abadi" panose="020B0604020104020204" pitchFamily="34" charset="0"/>
            </a:endParaRPr>
          </a:p>
          <a:p>
            <a:pPr algn="l" rtl="0" fontAlgn="base"/>
            <a:r>
              <a:rPr lang="de-DE" sz="1400" b="0" i="0" u="none" strike="noStrike" dirty="0">
                <a:solidFill>
                  <a:srgbClr val="000000"/>
                </a:solidFill>
                <a:effectLst/>
                <a:latin typeface="Abadi" panose="020B0604020104020204" pitchFamily="34" charset="0"/>
              </a:rPr>
              <a:t>Aber trotz der Kinderarbeit reichen die Einkünfte meist nicht einmal für drei ordentliche Mahlzeiten pro Tag, deswegen müssen sich viele Kinder mit ein bis zwei Mahlzeiten pro Tag zufriedengeben. </a:t>
            </a:r>
            <a:r>
              <a:rPr lang="en-US" sz="1400" b="0" i="0" dirty="0">
                <a:solidFill>
                  <a:srgbClr val="000000"/>
                </a:solidFill>
                <a:effectLst/>
                <a:latin typeface="Abadi" panose="020B0604020104020204" pitchFamily="34" charset="0"/>
              </a:rPr>
              <a:t>​</a:t>
            </a:r>
            <a:endParaRPr lang="en-US" sz="1400" b="0" i="0" dirty="0">
              <a:solidFill>
                <a:srgbClr val="000000"/>
              </a:solidFill>
              <a:effectLst/>
              <a:latin typeface="Segoe UI" panose="020B0502040204020203" pitchFamily="34" charset="0"/>
            </a:endParaRPr>
          </a:p>
          <a:p>
            <a:pPr algn="l" rtl="0" fontAlgn="base"/>
            <a:r>
              <a:rPr lang="de-DE" sz="1400" b="0" i="0" u="none" strike="noStrike" dirty="0">
                <a:solidFill>
                  <a:srgbClr val="000000"/>
                </a:solidFill>
                <a:effectLst/>
                <a:latin typeface="Abadi" panose="020B0604020104020204" pitchFamily="34" charset="0"/>
              </a:rPr>
              <a:t>Rund 98% der produzierten Textilien werden in Europa, also auch bei uns in Deutschland, vertrieben. </a:t>
            </a:r>
            <a:r>
              <a:rPr lang="en-US" sz="1400" b="0" i="0" dirty="0">
                <a:solidFill>
                  <a:srgbClr val="000000"/>
                </a:solidFill>
                <a:effectLst/>
                <a:latin typeface="Abadi" panose="020B0604020104020204" pitchFamily="34" charset="0"/>
              </a:rPr>
              <a:t>​</a:t>
            </a:r>
            <a:endParaRPr lang="en-US" sz="1400" b="0" i="0" dirty="0">
              <a:solidFill>
                <a:srgbClr val="000000"/>
              </a:solidFill>
              <a:effectLst/>
              <a:latin typeface="Segoe UI" panose="020B0502040204020203" pitchFamily="34" charset="0"/>
            </a:endParaRPr>
          </a:p>
          <a:p>
            <a:pPr algn="l" rtl="0" fontAlgn="base"/>
            <a:endParaRPr lang="de-DE" sz="1400" b="0" i="0" u="none" strike="noStrike" dirty="0">
              <a:solidFill>
                <a:srgbClr val="000000"/>
              </a:solidFill>
              <a:effectLst/>
              <a:latin typeface="Abadi" panose="020B0604020104020204" pitchFamily="34" charset="0"/>
            </a:endParaRPr>
          </a:p>
          <a:p>
            <a:pPr algn="l" rtl="0" fontAlgn="base"/>
            <a:r>
              <a:rPr lang="de-DE" sz="1400" b="0" i="0" u="none" strike="noStrike" dirty="0">
                <a:solidFill>
                  <a:srgbClr val="000000"/>
                </a:solidFill>
                <a:effectLst/>
                <a:latin typeface="Abadi" panose="020B0604020104020204" pitchFamily="34" charset="0"/>
              </a:rPr>
              <a:t>Vielleicht hast auch du ein Kleidungsstück, das in den Philippinen hergestellt wurde, in deinem Kleiderschrank? Schau doch mal nach!</a:t>
            </a:r>
            <a:endParaRPr lang="de-DE" sz="1400" b="0" i="0" dirty="0">
              <a:solidFill>
                <a:srgbClr val="000000"/>
              </a:solidFill>
              <a:effectLst/>
              <a:latin typeface="Segoe UI" panose="020B0502040204020203" pitchFamily="34" charset="0"/>
            </a:endParaRPr>
          </a:p>
          <a:p>
            <a:pPr>
              <a:spcAft>
                <a:spcPts val="600"/>
              </a:spcAft>
            </a:pPr>
            <a:endParaRPr lang="de-DE" sz="1200" dirty="0">
              <a:solidFill>
                <a:srgbClr val="000000"/>
              </a:solidFill>
              <a:latin typeface="Abadi" panose="020B0604020104020204" pitchFamily="34" charset="0"/>
              <a:cs typeface="Arial" panose="020B0604020202020204" pitchFamily="34" charset="0"/>
            </a:endParaRPr>
          </a:p>
          <a:p>
            <a:pPr marL="171450" indent="-171450">
              <a:spcAft>
                <a:spcPts val="600"/>
              </a:spcAft>
              <a:buFont typeface="Arial" panose="020B0604020202020204" pitchFamily="34" charset="0"/>
              <a:buChar char="•"/>
            </a:pPr>
            <a:r>
              <a:rPr lang="en-US" sz="1200" dirty="0">
                <a:latin typeface="Abadi" panose="020B0604020104020204" pitchFamily="34" charset="0"/>
                <a:hlinkClick r:id="rId3"/>
              </a:rPr>
              <a:t>https://www.aktiv-gegen-kinderarbeit.de/region/asien/philippinen/</a:t>
            </a:r>
            <a:r>
              <a:rPr lang="en-US" sz="1200" dirty="0">
                <a:latin typeface="Abadi" panose="020B0604020104020204" pitchFamily="34" charset="0"/>
              </a:rPr>
              <a:t> </a:t>
            </a:r>
            <a:endParaRPr lang="de-DE" sz="1200" dirty="0">
              <a:solidFill>
                <a:srgbClr val="000000"/>
              </a:solidFill>
              <a:latin typeface="Abadi" panose="020B0604020104020204" pitchFamily="34" charset="0"/>
              <a:cs typeface="Arial" panose="020B0604020202020204" pitchFamily="34" charset="0"/>
            </a:endParaRPr>
          </a:p>
          <a:p>
            <a:pPr marL="171450" indent="-171450">
              <a:spcAft>
                <a:spcPts val="600"/>
              </a:spcAft>
              <a:buFont typeface="Arial" panose="020B0604020202020204" pitchFamily="34" charset="0"/>
              <a:buChar char="•"/>
            </a:pPr>
            <a:r>
              <a:rPr lang="en-US" sz="1200" dirty="0">
                <a:latin typeface="Abadi" panose="020B0604020104020204" pitchFamily="34" charset="0"/>
                <a:hlinkClick r:id="rId4"/>
              </a:rPr>
              <a:t>http://library.fes.de/library/netzquelle/intgw/arbeitsb/pdf/kinder_best_phil.pdf</a:t>
            </a:r>
            <a:r>
              <a:rPr lang="de-DE" sz="1200" dirty="0">
                <a:latin typeface="Abadi" panose="020B0604020104020204" pitchFamily="34" charset="0"/>
              </a:rPr>
              <a:t> </a:t>
            </a:r>
            <a:endParaRPr lang="en-US" sz="1200" dirty="0">
              <a:latin typeface="Abadi" panose="020B0604020104020204" pitchFamily="34" charset="0"/>
            </a:endParaRPr>
          </a:p>
        </p:txBody>
      </p:sp>
      <p:sp>
        <p:nvSpPr>
          <p:cNvPr id="7" name="Interaktive Schaltfläche: Zum Anfang wechseln 6">
            <a:hlinkClick r:id="rId5" action="ppaction://hlinksldjump" highlightClick="1"/>
            <a:extLst>
              <a:ext uri="{FF2B5EF4-FFF2-40B4-BE49-F238E27FC236}">
                <a16:creationId xmlns:a16="http://schemas.microsoft.com/office/drawing/2014/main" id="{CCDB6367-8E48-45EC-B178-4A2A1165D7B0}"/>
              </a:ext>
            </a:extLst>
          </p:cNvPr>
          <p:cNvSpPr/>
          <p:nvPr/>
        </p:nvSpPr>
        <p:spPr>
          <a:xfrm>
            <a:off x="655320" y="332909"/>
            <a:ext cx="1553010" cy="952062"/>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2995878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feld 4">
            <a:extLst>
              <a:ext uri="{FF2B5EF4-FFF2-40B4-BE49-F238E27FC236}">
                <a16:creationId xmlns:a16="http://schemas.microsoft.com/office/drawing/2014/main" id="{E99729E2-7151-4A43-A9E7-4745248C3ECD}"/>
              </a:ext>
            </a:extLst>
          </p:cNvPr>
          <p:cNvSpPr txBox="1"/>
          <p:nvPr/>
        </p:nvSpPr>
        <p:spPr>
          <a:xfrm>
            <a:off x="836680" y="1496927"/>
            <a:ext cx="1859386" cy="655584"/>
          </a:xfrm>
          <a:prstGeom prst="rect">
            <a:avLst/>
          </a:prstGeom>
        </p:spPr>
        <p:txBody>
          <a:bodyPr vert="horz" lIns="91440" tIns="45720" rIns="91440" bIns="45720" rtlCol="0" anchor="ctr">
            <a:normAutofit/>
          </a:bodyPr>
          <a:lstStyle/>
          <a:p>
            <a:pPr>
              <a:lnSpc>
                <a:spcPct val="90000"/>
              </a:lnSpc>
              <a:spcBef>
                <a:spcPct val="0"/>
              </a:spcBef>
              <a:spcAft>
                <a:spcPts val="800"/>
              </a:spcAft>
            </a:pPr>
            <a:r>
              <a:rPr lang="en-US" sz="2400" b="1" u="sng" dirty="0">
                <a:effectLst/>
                <a:latin typeface="Abadi" panose="020B0604020104020204" pitchFamily="34" charset="0"/>
                <a:ea typeface="+mj-ea"/>
                <a:cs typeface="+mj-cs"/>
              </a:rPr>
              <a:t>Pakistan</a:t>
            </a:r>
            <a:endParaRPr lang="en-US" sz="2400" u="sng" dirty="0">
              <a:effectLst/>
              <a:latin typeface="Abadi" panose="020B0604020104020204" pitchFamily="34" charset="0"/>
              <a:ea typeface="+mj-ea"/>
              <a:cs typeface="+mj-cs"/>
            </a:endParaRPr>
          </a:p>
        </p:txBody>
      </p:sp>
      <p:sp>
        <p:nvSpPr>
          <p:cNvPr id="7" name="Textfeld 6">
            <a:extLst>
              <a:ext uri="{FF2B5EF4-FFF2-40B4-BE49-F238E27FC236}">
                <a16:creationId xmlns:a16="http://schemas.microsoft.com/office/drawing/2014/main" id="{32822AEA-289D-49BA-9FC6-58A92B76F421}"/>
              </a:ext>
            </a:extLst>
          </p:cNvPr>
          <p:cNvSpPr txBox="1"/>
          <p:nvPr/>
        </p:nvSpPr>
        <p:spPr>
          <a:xfrm>
            <a:off x="836680" y="2405067"/>
            <a:ext cx="5840018" cy="4216450"/>
          </a:xfrm>
          <a:prstGeom prst="rect">
            <a:avLst/>
          </a:prstGeom>
        </p:spPr>
        <p:txBody>
          <a:bodyPr vert="horz" lIns="91440" tIns="45720" rIns="91440" bIns="45720" rtlCol="0">
            <a:normAutofit fontScale="92500" lnSpcReduction="20000"/>
          </a:bodyPr>
          <a:lstStyle/>
          <a:p>
            <a:pPr rtl="0" fontAlgn="base"/>
            <a:r>
              <a:rPr lang="en-US" sz="1500" b="0" i="0" u="none" strike="noStrike" dirty="0">
                <a:solidFill>
                  <a:srgbClr val="000000"/>
                </a:solidFill>
                <a:effectLst/>
                <a:latin typeface="Abadi" panose="020B0604020104020204" pitchFamily="34" charset="0"/>
              </a:rPr>
              <a:t>Platz </a:t>
            </a:r>
            <a:r>
              <a:rPr lang="de-DE" sz="1500" b="0" i="0" u="none" strike="noStrike" dirty="0">
                <a:solidFill>
                  <a:srgbClr val="000000"/>
                </a:solidFill>
                <a:effectLst/>
                <a:latin typeface="Abadi" panose="020B0604020104020204" pitchFamily="34" charset="0"/>
              </a:rPr>
              <a:t>vier</a:t>
            </a:r>
            <a:r>
              <a:rPr lang="en-US" sz="1500" b="0" i="0" u="none" strike="noStrike" dirty="0">
                <a:solidFill>
                  <a:srgbClr val="000000"/>
                </a:solidFill>
                <a:effectLst/>
                <a:latin typeface="Abadi" panose="020B0604020104020204" pitchFamily="34" charset="0"/>
              </a:rPr>
              <a:t> der </a:t>
            </a:r>
            <a:r>
              <a:rPr lang="de-DE" sz="1500" b="0" i="0" u="none" strike="noStrike" dirty="0">
                <a:solidFill>
                  <a:srgbClr val="000000"/>
                </a:solidFill>
                <a:effectLst/>
                <a:latin typeface="Abadi" panose="020B0604020104020204" pitchFamily="34" charset="0"/>
              </a:rPr>
              <a:t>Baumwollexporteure</a:t>
            </a:r>
            <a:r>
              <a:rPr lang="en-US" sz="1500" b="0" i="0" u="none" strike="noStrike" dirty="0">
                <a:solidFill>
                  <a:srgbClr val="000000"/>
                </a:solidFill>
                <a:effectLst/>
                <a:latin typeface="Abadi" panose="020B0604020104020204" pitchFamily="34" charset="0"/>
              </a:rPr>
              <a:t> und </a:t>
            </a:r>
            <a:r>
              <a:rPr lang="de-DE" sz="1500" b="0" i="0" u="none" strike="noStrike" dirty="0">
                <a:solidFill>
                  <a:srgbClr val="000000"/>
                </a:solidFill>
                <a:effectLst/>
                <a:latin typeface="Abadi" panose="020B0604020104020204" pitchFamily="34" charset="0"/>
              </a:rPr>
              <a:t>ein</a:t>
            </a:r>
            <a:r>
              <a:rPr lang="en-US" sz="1500" b="0" i="0" u="none" strike="noStrike" dirty="0">
                <a:solidFill>
                  <a:srgbClr val="000000"/>
                </a:solidFill>
                <a:effectLst/>
                <a:latin typeface="Abadi" panose="020B0604020104020204" pitchFamily="34" charset="0"/>
              </a:rPr>
              <a:t> </a:t>
            </a:r>
            <a:r>
              <a:rPr lang="de-DE" sz="1500" b="0" i="0" u="none" strike="noStrike" dirty="0">
                <a:solidFill>
                  <a:srgbClr val="000000"/>
                </a:solidFill>
                <a:effectLst/>
                <a:latin typeface="Abadi" panose="020B0604020104020204" pitchFamily="34" charset="0"/>
              </a:rPr>
              <a:t>wichtiger</a:t>
            </a:r>
            <a:r>
              <a:rPr lang="en-US" sz="1500" b="0" i="0" u="none" strike="noStrike" dirty="0">
                <a:solidFill>
                  <a:srgbClr val="000000"/>
                </a:solidFill>
                <a:effectLst/>
                <a:latin typeface="Abadi" panose="020B0604020104020204" pitchFamily="34" charset="0"/>
              </a:rPr>
              <a:t> Ort </a:t>
            </a:r>
            <a:r>
              <a:rPr lang="de-DE" sz="1500" b="0" i="0" u="none" strike="noStrike" dirty="0">
                <a:solidFill>
                  <a:srgbClr val="000000"/>
                </a:solidFill>
                <a:effectLst/>
                <a:latin typeface="Abadi" panose="020B0604020104020204" pitchFamily="34" charset="0"/>
              </a:rPr>
              <a:t>für</a:t>
            </a:r>
            <a:r>
              <a:rPr lang="en-US" sz="1500" b="0" i="0" u="none" strike="noStrike" dirty="0">
                <a:solidFill>
                  <a:srgbClr val="000000"/>
                </a:solidFill>
                <a:effectLst/>
                <a:latin typeface="Abadi" panose="020B0604020104020204" pitchFamily="34" charset="0"/>
              </a:rPr>
              <a:t> die </a:t>
            </a:r>
            <a:r>
              <a:rPr lang="de-DE" sz="1500" b="0" i="0" u="none" strike="noStrike" dirty="0">
                <a:solidFill>
                  <a:srgbClr val="000000"/>
                </a:solidFill>
                <a:effectLst/>
                <a:latin typeface="Abadi" panose="020B0604020104020204" pitchFamily="34" charset="0"/>
              </a:rPr>
              <a:t>weltweite</a:t>
            </a:r>
            <a:r>
              <a:rPr lang="en-US" sz="1500" b="0" i="0" u="none" strike="noStrike" dirty="0">
                <a:solidFill>
                  <a:srgbClr val="000000"/>
                </a:solidFill>
                <a:effectLst/>
                <a:latin typeface="Abadi" panose="020B0604020104020204" pitchFamily="34" charset="0"/>
              </a:rPr>
              <a:t> </a:t>
            </a:r>
            <a:r>
              <a:rPr lang="de-DE" sz="1500" b="0" i="0" u="none" strike="noStrike" dirty="0">
                <a:solidFill>
                  <a:srgbClr val="000000"/>
                </a:solidFill>
                <a:effectLst/>
                <a:latin typeface="Abadi" panose="020B0604020104020204" pitchFamily="34" charset="0"/>
              </a:rPr>
              <a:t>Textilindustrie</a:t>
            </a:r>
            <a:r>
              <a:rPr lang="en-US" sz="1500" b="0" i="0" u="none" strike="noStrike" dirty="0">
                <a:solidFill>
                  <a:srgbClr val="000000"/>
                </a:solidFill>
                <a:effectLst/>
                <a:latin typeface="Abadi" panose="020B0604020104020204" pitchFamily="34" charset="0"/>
              </a:rPr>
              <a:t> </a:t>
            </a:r>
            <a:r>
              <a:rPr lang="de-DE" sz="1500" b="0" i="0" u="none" strike="noStrike" dirty="0">
                <a:solidFill>
                  <a:srgbClr val="000000"/>
                </a:solidFill>
                <a:effectLst/>
                <a:latin typeface="Abadi" panose="020B0604020104020204" pitchFamily="34" charset="0"/>
              </a:rPr>
              <a:t>ist</a:t>
            </a:r>
            <a:r>
              <a:rPr lang="en-US" sz="1500" b="0" i="0" u="none" strike="noStrike" dirty="0">
                <a:solidFill>
                  <a:srgbClr val="000000"/>
                </a:solidFill>
                <a:effectLst/>
                <a:latin typeface="Abadi" panose="020B0604020104020204" pitchFamily="34" charset="0"/>
              </a:rPr>
              <a:t> Pakistan. </a:t>
            </a:r>
            <a:r>
              <a:rPr lang="de-DE" sz="1500" b="0" i="0" dirty="0">
                <a:solidFill>
                  <a:srgbClr val="000000"/>
                </a:solidFill>
                <a:effectLst/>
                <a:latin typeface="Abadi" panose="020B0604020104020204" pitchFamily="34" charset="0"/>
              </a:rPr>
              <a:t>​</a:t>
            </a:r>
            <a:endParaRPr lang="de-DE" sz="1500" b="0" i="0" dirty="0">
              <a:solidFill>
                <a:srgbClr val="000000"/>
              </a:solidFill>
              <a:effectLst/>
              <a:latin typeface="Segoe UI" panose="020B0502040204020203" pitchFamily="34" charset="0"/>
            </a:endParaRPr>
          </a:p>
          <a:p>
            <a:pPr rtl="0" fontAlgn="base"/>
            <a:endParaRPr lang="en-US" sz="1500" b="0" i="0" u="none" strike="noStrike" dirty="0">
              <a:solidFill>
                <a:srgbClr val="000000"/>
              </a:solidFill>
              <a:effectLst/>
              <a:latin typeface="Abadi" panose="020B0604020104020204" pitchFamily="34" charset="0"/>
            </a:endParaRPr>
          </a:p>
          <a:p>
            <a:pPr rtl="0" fontAlgn="base"/>
            <a:r>
              <a:rPr lang="en-US" sz="1500" b="0" i="0" u="none" strike="noStrike" dirty="0">
                <a:solidFill>
                  <a:srgbClr val="000000"/>
                </a:solidFill>
                <a:effectLst/>
                <a:latin typeface="Abadi" panose="020B0604020104020204" pitchFamily="34" charset="0"/>
              </a:rPr>
              <a:t>In den </a:t>
            </a:r>
            <a:r>
              <a:rPr lang="de-DE" sz="1500" b="0" i="0" u="none" strike="noStrike" dirty="0">
                <a:solidFill>
                  <a:srgbClr val="000000"/>
                </a:solidFill>
                <a:effectLst/>
                <a:latin typeface="Abadi" panose="020B0604020104020204" pitchFamily="34" charset="0"/>
              </a:rPr>
              <a:t>vielen</a:t>
            </a:r>
            <a:r>
              <a:rPr lang="en-US" sz="1500" b="0" i="0" u="none" strike="noStrike" dirty="0">
                <a:solidFill>
                  <a:srgbClr val="000000"/>
                </a:solidFill>
                <a:effectLst/>
                <a:latin typeface="Abadi" panose="020B0604020104020204" pitchFamily="34" charset="0"/>
              </a:rPr>
              <a:t> </a:t>
            </a:r>
            <a:r>
              <a:rPr lang="de-DE" sz="1500" b="0" i="0" u="none" strike="noStrike" dirty="0">
                <a:solidFill>
                  <a:srgbClr val="000000"/>
                </a:solidFill>
                <a:effectLst/>
                <a:latin typeface="Abadi" panose="020B0604020104020204" pitchFamily="34" charset="0"/>
              </a:rPr>
              <a:t>großen</a:t>
            </a:r>
            <a:r>
              <a:rPr lang="en-US" sz="1500" b="0" i="0" u="none" strike="noStrike" dirty="0">
                <a:solidFill>
                  <a:srgbClr val="000000"/>
                </a:solidFill>
                <a:effectLst/>
                <a:latin typeface="Abadi" panose="020B0604020104020204" pitchFamily="34" charset="0"/>
              </a:rPr>
              <a:t> </a:t>
            </a:r>
            <a:r>
              <a:rPr lang="de-DE" sz="1500" b="0" i="0" u="none" strike="noStrike" dirty="0">
                <a:solidFill>
                  <a:srgbClr val="000000"/>
                </a:solidFill>
                <a:effectLst/>
                <a:latin typeface="Abadi" panose="020B0604020104020204" pitchFamily="34" charset="0"/>
              </a:rPr>
              <a:t>Fabriken</a:t>
            </a:r>
            <a:r>
              <a:rPr lang="en-US" sz="1500" b="0" i="0" u="none" strike="noStrike" dirty="0">
                <a:solidFill>
                  <a:srgbClr val="000000"/>
                </a:solidFill>
                <a:effectLst/>
                <a:latin typeface="Abadi" panose="020B0604020104020204" pitchFamily="34" charset="0"/>
              </a:rPr>
              <a:t> </a:t>
            </a:r>
            <a:r>
              <a:rPr lang="de-DE" sz="1500" b="0" i="0" u="none" strike="noStrike" dirty="0">
                <a:solidFill>
                  <a:srgbClr val="000000"/>
                </a:solidFill>
                <a:effectLst/>
                <a:latin typeface="Abadi" panose="020B0604020104020204" pitchFamily="34" charset="0"/>
              </a:rPr>
              <a:t>arbeiten</a:t>
            </a:r>
            <a:r>
              <a:rPr lang="en-US" sz="1500" b="0" i="0" u="none" strike="noStrike" dirty="0">
                <a:solidFill>
                  <a:srgbClr val="000000"/>
                </a:solidFill>
                <a:effectLst/>
                <a:latin typeface="Abadi" panose="020B0604020104020204" pitchFamily="34" charset="0"/>
              </a:rPr>
              <a:t> </a:t>
            </a:r>
            <a:r>
              <a:rPr lang="de-DE" sz="1500" b="0" i="0" u="none" strike="noStrike" dirty="0">
                <a:solidFill>
                  <a:srgbClr val="000000"/>
                </a:solidFill>
                <a:effectLst/>
                <a:latin typeface="Abadi" panose="020B0604020104020204" pitchFamily="34" charset="0"/>
              </a:rPr>
              <a:t>nicht</a:t>
            </a:r>
            <a:r>
              <a:rPr lang="en-US" sz="1500" b="0" i="0" u="none" strike="noStrike" dirty="0">
                <a:solidFill>
                  <a:srgbClr val="000000"/>
                </a:solidFill>
                <a:effectLst/>
                <a:latin typeface="Abadi" panose="020B0604020104020204" pitchFamily="34" charset="0"/>
              </a:rPr>
              <a:t> </a:t>
            </a:r>
            <a:r>
              <a:rPr lang="de-DE" sz="1500" b="0" i="0" u="none" strike="noStrike" dirty="0">
                <a:solidFill>
                  <a:srgbClr val="000000"/>
                </a:solidFill>
                <a:effectLst/>
                <a:latin typeface="Abadi" panose="020B0604020104020204" pitchFamily="34" charset="0"/>
              </a:rPr>
              <a:t>nur</a:t>
            </a:r>
            <a:r>
              <a:rPr lang="en-US" sz="1500" b="0" i="0" u="none" strike="noStrike" dirty="0">
                <a:solidFill>
                  <a:srgbClr val="000000"/>
                </a:solidFill>
                <a:effectLst/>
                <a:latin typeface="Abadi" panose="020B0604020104020204" pitchFamily="34" charset="0"/>
              </a:rPr>
              <a:t> Frauen und </a:t>
            </a:r>
            <a:r>
              <a:rPr lang="de-DE" sz="1500" b="0" i="0" u="none" strike="noStrike" dirty="0">
                <a:solidFill>
                  <a:srgbClr val="000000"/>
                </a:solidFill>
                <a:effectLst/>
                <a:latin typeface="Abadi" panose="020B0604020104020204" pitchFamily="34" charset="0"/>
              </a:rPr>
              <a:t>Männer</a:t>
            </a:r>
            <a:r>
              <a:rPr lang="en-US" sz="1500" b="0" i="0" u="none" strike="noStrike" dirty="0">
                <a:solidFill>
                  <a:srgbClr val="000000"/>
                </a:solidFill>
                <a:effectLst/>
                <a:latin typeface="Abadi" panose="020B0604020104020204" pitchFamily="34" charset="0"/>
              </a:rPr>
              <a:t> </a:t>
            </a:r>
            <a:r>
              <a:rPr lang="de-DE" sz="1500" b="0" i="0" u="none" strike="noStrike" dirty="0">
                <a:solidFill>
                  <a:srgbClr val="000000"/>
                </a:solidFill>
                <a:effectLst/>
                <a:latin typeface="Abadi" panose="020B0604020104020204" pitchFamily="34" charset="0"/>
              </a:rPr>
              <a:t>unter</a:t>
            </a:r>
            <a:r>
              <a:rPr lang="en-US" sz="1500" b="0" i="0" u="none" strike="noStrike" dirty="0">
                <a:solidFill>
                  <a:srgbClr val="000000"/>
                </a:solidFill>
                <a:effectLst/>
                <a:latin typeface="Abadi" panose="020B0604020104020204" pitchFamily="34" charset="0"/>
              </a:rPr>
              <a:t> </a:t>
            </a:r>
            <a:r>
              <a:rPr lang="de-DE" sz="1500" b="0" i="0" u="none" strike="noStrike" dirty="0">
                <a:solidFill>
                  <a:srgbClr val="000000"/>
                </a:solidFill>
                <a:effectLst/>
                <a:latin typeface="Abadi" panose="020B0604020104020204" pitchFamily="34" charset="0"/>
              </a:rPr>
              <a:t>menschenunwürdigen</a:t>
            </a:r>
            <a:r>
              <a:rPr lang="en-US" sz="1500" b="0" i="0" u="none" strike="noStrike" dirty="0">
                <a:solidFill>
                  <a:srgbClr val="000000"/>
                </a:solidFill>
                <a:effectLst/>
                <a:latin typeface="Abadi" panose="020B0604020104020204" pitchFamily="34" charset="0"/>
              </a:rPr>
              <a:t> </a:t>
            </a:r>
            <a:r>
              <a:rPr lang="de-DE" sz="1500" b="0" i="0" u="none" strike="noStrike" dirty="0">
                <a:solidFill>
                  <a:srgbClr val="000000"/>
                </a:solidFill>
                <a:effectLst/>
                <a:latin typeface="Abadi" panose="020B0604020104020204" pitchFamily="34" charset="0"/>
              </a:rPr>
              <a:t>Arbeitsbedingungen</a:t>
            </a:r>
            <a:r>
              <a:rPr lang="en-US" sz="1500" b="0" i="0" u="none" strike="noStrike" dirty="0">
                <a:solidFill>
                  <a:srgbClr val="000000"/>
                </a:solidFill>
                <a:effectLst/>
                <a:latin typeface="Abadi" panose="020B0604020104020204" pitchFamily="34" charset="0"/>
              </a:rPr>
              <a:t>, </a:t>
            </a:r>
            <a:r>
              <a:rPr lang="de-DE" sz="1500" b="0" i="0" u="none" strike="noStrike" dirty="0">
                <a:solidFill>
                  <a:srgbClr val="000000"/>
                </a:solidFill>
                <a:effectLst/>
                <a:latin typeface="Abadi" panose="020B0604020104020204" pitchFamily="34" charset="0"/>
              </a:rPr>
              <a:t>sondern</a:t>
            </a:r>
            <a:r>
              <a:rPr lang="en-US" sz="1500" b="0" i="0" u="none" strike="noStrike" dirty="0">
                <a:solidFill>
                  <a:srgbClr val="000000"/>
                </a:solidFill>
                <a:effectLst/>
                <a:latin typeface="Abadi" panose="020B0604020104020204" pitchFamily="34" charset="0"/>
              </a:rPr>
              <a:t>     </a:t>
            </a:r>
            <a:r>
              <a:rPr lang="de-DE" sz="1500" b="0" i="0" u="none" strike="noStrike" dirty="0">
                <a:solidFill>
                  <a:srgbClr val="000000"/>
                </a:solidFill>
                <a:effectLst/>
                <a:latin typeface="Abadi" panose="020B0604020104020204" pitchFamily="34" charset="0"/>
              </a:rPr>
              <a:t>auch</a:t>
            </a:r>
            <a:r>
              <a:rPr lang="en-US" sz="1500" b="0" i="0" u="none" strike="noStrike" dirty="0">
                <a:solidFill>
                  <a:srgbClr val="000000"/>
                </a:solidFill>
                <a:effectLst/>
                <a:latin typeface="Abadi" panose="020B0604020104020204" pitchFamily="34" charset="0"/>
              </a:rPr>
              <a:t> die Kinder armer </a:t>
            </a:r>
            <a:r>
              <a:rPr lang="de-DE" sz="1500" b="0" i="0" u="none" strike="noStrike" dirty="0">
                <a:solidFill>
                  <a:srgbClr val="000000"/>
                </a:solidFill>
                <a:effectLst/>
                <a:latin typeface="Abadi" panose="020B0604020104020204" pitchFamily="34" charset="0"/>
              </a:rPr>
              <a:t>Familien</a:t>
            </a:r>
            <a:r>
              <a:rPr lang="en-US" sz="1500" b="0" i="0" u="none" strike="noStrike" dirty="0">
                <a:solidFill>
                  <a:srgbClr val="000000"/>
                </a:solidFill>
                <a:effectLst/>
                <a:latin typeface="Abadi" panose="020B0604020104020204" pitchFamily="34" charset="0"/>
              </a:rPr>
              <a:t>. </a:t>
            </a:r>
            <a:r>
              <a:rPr lang="de-DE" sz="1500" b="0" i="0" u="none" strike="noStrike" dirty="0">
                <a:solidFill>
                  <a:srgbClr val="000000"/>
                </a:solidFill>
                <a:effectLst/>
                <a:latin typeface="Abadi" panose="020B0604020104020204" pitchFamily="34" charset="0"/>
              </a:rPr>
              <a:t>Durch lange Arbeitstage, häufig bis zu 12 Stunden, wird den Kindern die Möglichkeit auf Schulbildung genommen. Dies hat zur Folge, dass sie in ihrem späteren Leben nur sehr geringe Chancen auf einen gut bezahlten Arbeitsplatz haben. </a:t>
            </a:r>
            <a:r>
              <a:rPr lang="de-DE" sz="1500" b="0" i="0" dirty="0">
                <a:solidFill>
                  <a:srgbClr val="000000"/>
                </a:solidFill>
                <a:effectLst/>
                <a:latin typeface="Abadi" panose="020B0604020104020204" pitchFamily="34" charset="0"/>
              </a:rPr>
              <a:t>​</a:t>
            </a:r>
            <a:endParaRPr lang="de-DE" sz="1500" b="0" i="0" dirty="0">
              <a:solidFill>
                <a:srgbClr val="000000"/>
              </a:solidFill>
              <a:effectLst/>
              <a:latin typeface="Segoe UI" panose="020B0502040204020203" pitchFamily="34" charset="0"/>
            </a:endParaRPr>
          </a:p>
          <a:p>
            <a:pPr rtl="0" fontAlgn="base"/>
            <a:r>
              <a:rPr lang="de-DE" sz="1500" b="0" i="0" dirty="0">
                <a:solidFill>
                  <a:srgbClr val="000000"/>
                </a:solidFill>
                <a:effectLst/>
                <a:latin typeface="Abadi" panose="020B0604020104020204" pitchFamily="34" charset="0"/>
              </a:rPr>
              <a:t>​</a:t>
            </a:r>
            <a:endParaRPr lang="de-DE" sz="1500" b="0" i="0" dirty="0">
              <a:solidFill>
                <a:srgbClr val="000000"/>
              </a:solidFill>
              <a:effectLst/>
              <a:latin typeface="Segoe UI" panose="020B0502040204020203" pitchFamily="34" charset="0"/>
            </a:endParaRPr>
          </a:p>
          <a:p>
            <a:pPr rtl="0" fontAlgn="base"/>
            <a:r>
              <a:rPr lang="de-DE" sz="1500" b="0" i="0" u="none" strike="noStrike" dirty="0">
                <a:solidFill>
                  <a:srgbClr val="000000"/>
                </a:solidFill>
                <a:effectLst/>
                <a:latin typeface="Abadi" panose="020B0604020104020204" pitchFamily="34" charset="0"/>
              </a:rPr>
              <a:t>Obwohl Kinderarbeit in Pakistan bereits seit 1997 verboten ist, arbeiten viele Kinder bei der Baumwollernte, im Baumwollanbau oder in der Teppichproduktion.</a:t>
            </a:r>
            <a:r>
              <a:rPr lang="de-DE" sz="1500" b="0" i="0" dirty="0">
                <a:solidFill>
                  <a:srgbClr val="000000"/>
                </a:solidFill>
                <a:effectLst/>
                <a:latin typeface="Abadi" panose="020B0604020104020204" pitchFamily="34" charset="0"/>
              </a:rPr>
              <a:t>​</a:t>
            </a:r>
            <a:endParaRPr lang="de-DE" sz="1500" b="0" i="0" dirty="0">
              <a:solidFill>
                <a:srgbClr val="000000"/>
              </a:solidFill>
              <a:effectLst/>
              <a:latin typeface="Segoe UI" panose="020B0502040204020203" pitchFamily="34" charset="0"/>
            </a:endParaRPr>
          </a:p>
          <a:p>
            <a:pPr rtl="0" fontAlgn="base"/>
            <a:endParaRPr lang="de-DE" sz="1500" b="0" i="0" u="none" strike="noStrike" dirty="0">
              <a:solidFill>
                <a:srgbClr val="000000"/>
              </a:solidFill>
              <a:effectLst/>
              <a:latin typeface="Abadi" panose="020B0604020104020204" pitchFamily="34" charset="0"/>
            </a:endParaRPr>
          </a:p>
          <a:p>
            <a:pPr rtl="0" fontAlgn="base"/>
            <a:r>
              <a:rPr lang="de-DE" sz="1500" b="0" i="0" u="none" strike="noStrike" dirty="0">
                <a:solidFill>
                  <a:srgbClr val="000000"/>
                </a:solidFill>
                <a:effectLst/>
                <a:latin typeface="Abadi" panose="020B0604020104020204" pitchFamily="34" charset="0"/>
              </a:rPr>
              <a:t>Für all das werden sie kaum oder gar nicht entlohnt, falls sich ihre Familie in Schuldknechtschaft befindet. </a:t>
            </a:r>
            <a:endParaRPr lang="de-DE" sz="1500" b="0" i="0" dirty="0">
              <a:solidFill>
                <a:srgbClr val="000000"/>
              </a:solidFill>
              <a:effectLst/>
              <a:latin typeface="Segoe UI" panose="020B0502040204020203" pitchFamily="34" charset="0"/>
            </a:endParaRPr>
          </a:p>
          <a:p>
            <a:pPr fontAlgn="base">
              <a:lnSpc>
                <a:spcPct val="90000"/>
              </a:lnSpc>
              <a:spcAft>
                <a:spcPts val="600"/>
              </a:spcAft>
            </a:pPr>
            <a:r>
              <a:rPr lang="de-DE" sz="1400" dirty="0">
                <a:effectLst/>
                <a:latin typeface="Abadi" panose="020B0604020104020204" pitchFamily="34" charset="0"/>
              </a:rPr>
              <a:t> </a:t>
            </a:r>
          </a:p>
          <a:p>
            <a:pPr fontAlgn="base">
              <a:lnSpc>
                <a:spcPct val="90000"/>
              </a:lnSpc>
              <a:spcAft>
                <a:spcPts val="600"/>
              </a:spcAft>
            </a:pPr>
            <a:endParaRPr lang="de-DE" sz="1200" dirty="0">
              <a:latin typeface="Abadi" panose="020B0604020104020204" pitchFamily="34" charset="0"/>
            </a:endParaRPr>
          </a:p>
          <a:p>
            <a:pPr marL="171450" indent="-171450" fontAlgn="base">
              <a:lnSpc>
                <a:spcPct val="90000"/>
              </a:lnSpc>
              <a:spcAft>
                <a:spcPts val="600"/>
              </a:spcAft>
              <a:buFont typeface="Arial" panose="020B0604020202020204" pitchFamily="34" charset="0"/>
              <a:buChar char="•"/>
            </a:pPr>
            <a:r>
              <a:rPr lang="de-DE" sz="1300" dirty="0">
                <a:latin typeface="Abadi" panose="020B0604020104020204" pitchFamily="34" charset="0"/>
                <a:hlinkClick r:id="rId2"/>
              </a:rPr>
              <a:t>Die Textilindustrie in Pakistan – GRIN</a:t>
            </a:r>
            <a:endParaRPr lang="de-DE" sz="1300" dirty="0">
              <a:latin typeface="Abadi" panose="020B0604020104020204" pitchFamily="34" charset="0"/>
            </a:endParaRPr>
          </a:p>
          <a:p>
            <a:pPr marL="171450" indent="-171450" fontAlgn="base">
              <a:lnSpc>
                <a:spcPct val="90000"/>
              </a:lnSpc>
              <a:spcAft>
                <a:spcPts val="600"/>
              </a:spcAft>
              <a:buFont typeface="Arial" panose="020B0604020202020204" pitchFamily="34" charset="0"/>
              <a:buChar char="•"/>
            </a:pPr>
            <a:r>
              <a:rPr lang="de-DE" sz="1300" dirty="0">
                <a:latin typeface="Abadi" panose="020B0604020104020204" pitchFamily="34" charset="0"/>
                <a:hlinkClick r:id="rId3"/>
              </a:rPr>
              <a:t>Microsoft Word - HA_Arbeitsbedingungen in Textilindustrie_MS Nachhaltiges Konsumieren und Produzieren_McGready u. Schell_C. Baedeker_WS15-16.docx (uni-koeln.de)</a:t>
            </a:r>
            <a:endParaRPr lang="de-DE" sz="1300" dirty="0">
              <a:latin typeface="Abadi" panose="020B0604020104020204" pitchFamily="34" charset="0"/>
            </a:endParaRPr>
          </a:p>
          <a:p>
            <a:pPr marL="171450" indent="-171450" fontAlgn="base">
              <a:lnSpc>
                <a:spcPct val="90000"/>
              </a:lnSpc>
              <a:spcAft>
                <a:spcPts val="600"/>
              </a:spcAft>
              <a:buFont typeface="Arial" panose="020B0604020202020204" pitchFamily="34" charset="0"/>
              <a:buChar char="•"/>
            </a:pPr>
            <a:endParaRPr lang="de-DE" sz="1200" dirty="0">
              <a:effectLst/>
              <a:latin typeface="Abadi" panose="020B0604020104020204" pitchFamily="34" charset="0"/>
            </a:endParaRPr>
          </a:p>
        </p:txBody>
      </p:sp>
      <p:pic>
        <p:nvPicPr>
          <p:cNvPr id="3074" name="Picture 2" descr="Pakistan: Armut, Hoffnung, Alltag - DER SPIEGEL">
            <a:extLst>
              <a:ext uri="{FF2B5EF4-FFF2-40B4-BE49-F238E27FC236}">
                <a16:creationId xmlns:a16="http://schemas.microsoft.com/office/drawing/2014/main" id="{62E5FF1E-0E7D-44BB-AB56-1F2FC02C95C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612" r="24794" b="-1"/>
          <a:stretch/>
        </p:blipFill>
        <p:spPr bwMode="auto">
          <a:xfrm>
            <a:off x="7428368" y="425011"/>
            <a:ext cx="4373758" cy="6007977"/>
          </a:xfrm>
          <a:prstGeom prst="rect">
            <a:avLst/>
          </a:prstGeom>
          <a:noFill/>
          <a:effectLst/>
          <a:extLst>
            <a:ext uri="{909E8E84-426E-40DD-AFC4-6F175D3DCCD1}">
              <a14:hiddenFill xmlns:a14="http://schemas.microsoft.com/office/drawing/2010/main">
                <a:solidFill>
                  <a:srgbClr val="FFFFFF"/>
                </a:solidFill>
              </a14:hiddenFill>
            </a:ext>
          </a:extLst>
        </p:spPr>
      </p:pic>
      <p:sp>
        <p:nvSpPr>
          <p:cNvPr id="8" name="Interaktive Schaltfläche: Zum Anfang wechseln 7">
            <a:hlinkClick r:id="rId5" action="ppaction://hlinksldjump" highlightClick="1"/>
            <a:extLst>
              <a:ext uri="{FF2B5EF4-FFF2-40B4-BE49-F238E27FC236}">
                <a16:creationId xmlns:a16="http://schemas.microsoft.com/office/drawing/2014/main" id="{EFFD57C8-0BF6-4AF7-9D39-C6AF27B4721A}"/>
              </a:ext>
            </a:extLst>
          </p:cNvPr>
          <p:cNvSpPr/>
          <p:nvPr/>
        </p:nvSpPr>
        <p:spPr>
          <a:xfrm>
            <a:off x="655320" y="332909"/>
            <a:ext cx="1553010" cy="952062"/>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2297613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feld 4">
            <a:extLst>
              <a:ext uri="{FF2B5EF4-FFF2-40B4-BE49-F238E27FC236}">
                <a16:creationId xmlns:a16="http://schemas.microsoft.com/office/drawing/2014/main" id="{03683ACF-AD24-4829-B5EA-DC21CF56E5F4}"/>
              </a:ext>
            </a:extLst>
          </p:cNvPr>
          <p:cNvSpPr txBox="1"/>
          <p:nvPr/>
        </p:nvSpPr>
        <p:spPr>
          <a:xfrm>
            <a:off x="836680" y="1332063"/>
            <a:ext cx="1567562" cy="67135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de-DE" sz="2400" b="1" u="sng" dirty="0">
                <a:effectLst/>
                <a:latin typeface="Abadi" panose="020B0604020104020204" pitchFamily="34" charset="0"/>
                <a:ea typeface="+mj-ea"/>
                <a:cs typeface="+mj-cs"/>
              </a:rPr>
              <a:t>Indien</a:t>
            </a:r>
            <a:endParaRPr lang="de-DE" sz="2400" u="sng" dirty="0">
              <a:latin typeface="Abadi" panose="020B0604020104020204" pitchFamily="34" charset="0"/>
              <a:ea typeface="+mj-ea"/>
              <a:cs typeface="+mj-cs"/>
            </a:endParaRPr>
          </a:p>
        </p:txBody>
      </p:sp>
      <p:sp>
        <p:nvSpPr>
          <p:cNvPr id="7" name="Textfeld 6">
            <a:extLst>
              <a:ext uri="{FF2B5EF4-FFF2-40B4-BE49-F238E27FC236}">
                <a16:creationId xmlns:a16="http://schemas.microsoft.com/office/drawing/2014/main" id="{DCC9B011-84A5-4607-8C9D-2965A7A8F73E}"/>
              </a:ext>
            </a:extLst>
          </p:cNvPr>
          <p:cNvSpPr txBox="1"/>
          <p:nvPr/>
        </p:nvSpPr>
        <p:spPr>
          <a:xfrm>
            <a:off x="836679" y="2137298"/>
            <a:ext cx="6216197" cy="4074316"/>
          </a:xfrm>
          <a:prstGeom prst="rect">
            <a:avLst/>
          </a:prstGeom>
        </p:spPr>
        <p:txBody>
          <a:bodyPr vert="horz" lIns="91440" tIns="45720" rIns="91440" bIns="45720" rtlCol="0">
            <a:normAutofit fontScale="92500" lnSpcReduction="20000"/>
          </a:bodyPr>
          <a:lstStyle/>
          <a:p>
            <a:pPr algn="l" rtl="0" fontAlgn="base"/>
            <a:r>
              <a:rPr lang="de-DE" sz="1500" b="0" i="0" u="none" strike="noStrike" dirty="0">
                <a:solidFill>
                  <a:srgbClr val="000000"/>
                </a:solidFill>
                <a:effectLst/>
                <a:latin typeface="Abadi" panose="020B0604020104020204" pitchFamily="34" charset="0"/>
              </a:rPr>
              <a:t>Wenn man an die Textilproduktion denkt, fallen einem sofort China, Bangladesch und viele weitere asiatische Länder ein, aber auch Indien zählt dazu. Und wie viele dieser Länder kämpft auch Indien mit dem Problem der Kinderarbeit.</a:t>
            </a:r>
            <a:r>
              <a:rPr lang="de-DE" sz="1500" b="0" i="0" dirty="0">
                <a:solidFill>
                  <a:srgbClr val="000000"/>
                </a:solidFill>
                <a:effectLst/>
                <a:latin typeface="Abadi" panose="020B0604020104020204" pitchFamily="34" charset="0"/>
              </a:rPr>
              <a:t>​</a:t>
            </a:r>
          </a:p>
          <a:p>
            <a:pPr algn="l" rtl="0" fontAlgn="base"/>
            <a:endParaRPr lang="de-DE" sz="1500" b="0" i="0" dirty="0">
              <a:solidFill>
                <a:srgbClr val="000000"/>
              </a:solidFill>
              <a:effectLst/>
              <a:latin typeface="Segoe UI" panose="020B0502040204020203" pitchFamily="34" charset="0"/>
            </a:endParaRPr>
          </a:p>
          <a:p>
            <a:pPr algn="l" rtl="0" fontAlgn="base"/>
            <a:r>
              <a:rPr lang="de-DE" sz="1500" b="0" i="0" u="none" strike="noStrike" dirty="0">
                <a:solidFill>
                  <a:srgbClr val="000000"/>
                </a:solidFill>
                <a:effectLst/>
                <a:latin typeface="Abadi" panose="020B0604020104020204" pitchFamily="34" charset="0"/>
              </a:rPr>
              <a:t>Aufgrund enormer Armut sind viele Eltern gezwungen, ihre Kinder, anstatt in die Schule zum Arbeiten in eine Textilfabrik zu schicken. </a:t>
            </a:r>
            <a:r>
              <a:rPr lang="de-DE" sz="1500" b="0" i="0" dirty="0">
                <a:solidFill>
                  <a:srgbClr val="000000"/>
                </a:solidFill>
                <a:effectLst/>
                <a:latin typeface="Abadi" panose="020B0604020104020204" pitchFamily="34" charset="0"/>
              </a:rPr>
              <a:t>​</a:t>
            </a:r>
            <a:endParaRPr lang="de-DE" sz="1500" b="0" i="0" dirty="0">
              <a:solidFill>
                <a:srgbClr val="000000"/>
              </a:solidFill>
              <a:effectLst/>
              <a:latin typeface="Segoe UI" panose="020B0502040204020203" pitchFamily="34" charset="0"/>
            </a:endParaRPr>
          </a:p>
          <a:p>
            <a:pPr algn="l" rtl="0" fontAlgn="base"/>
            <a:endParaRPr lang="de-DE" sz="1500" b="0" i="0" u="none" strike="noStrike" dirty="0">
              <a:solidFill>
                <a:srgbClr val="000000"/>
              </a:solidFill>
              <a:effectLst/>
              <a:latin typeface="Abadi" panose="020B0604020104020204" pitchFamily="34" charset="0"/>
            </a:endParaRPr>
          </a:p>
          <a:p>
            <a:pPr algn="l" rtl="0" fontAlgn="base"/>
            <a:r>
              <a:rPr lang="de-DE" sz="1500" b="0" i="0" u="none" strike="noStrike" dirty="0">
                <a:solidFill>
                  <a:srgbClr val="000000"/>
                </a:solidFill>
                <a:effectLst/>
                <a:latin typeface="Abadi" panose="020B0604020104020204" pitchFamily="34" charset="0"/>
              </a:rPr>
              <a:t>Die Regierung geht von ca. 4 Mio. illegal arbeitenden Kindern aus, wohingegen die Hilfsorganisation Bachpan Bachao Andolan (BBA) von mehr als 12 Mio. Kindern spricht. </a:t>
            </a:r>
            <a:r>
              <a:rPr lang="de-DE" sz="1500" b="0" i="0" dirty="0">
                <a:solidFill>
                  <a:srgbClr val="000000"/>
                </a:solidFill>
                <a:effectLst/>
                <a:latin typeface="Abadi" panose="020B0604020104020204" pitchFamily="34" charset="0"/>
              </a:rPr>
              <a:t>​</a:t>
            </a:r>
            <a:endParaRPr lang="de-DE" sz="1500" b="0" i="0" dirty="0">
              <a:solidFill>
                <a:srgbClr val="000000"/>
              </a:solidFill>
              <a:effectLst/>
              <a:latin typeface="Segoe UI" panose="020B0502040204020203" pitchFamily="34" charset="0"/>
            </a:endParaRPr>
          </a:p>
          <a:p>
            <a:pPr algn="l" rtl="0" fontAlgn="base"/>
            <a:r>
              <a:rPr lang="de-DE" sz="1500" b="0" i="0" u="none" strike="noStrike" dirty="0">
                <a:solidFill>
                  <a:srgbClr val="000000"/>
                </a:solidFill>
                <a:effectLst/>
                <a:latin typeface="Abadi" panose="020B0604020104020204" pitchFamily="34" charset="0"/>
              </a:rPr>
              <a:t>Häufig arbeiten diese Kinder an einem Webstuhl, d.h. sie produzieren Teppiche, die beispielsweise auch nach Deutschland exportiert werden. </a:t>
            </a:r>
            <a:r>
              <a:rPr lang="de-DE" sz="1500" b="0" i="0" dirty="0">
                <a:solidFill>
                  <a:srgbClr val="000000"/>
                </a:solidFill>
                <a:effectLst/>
                <a:latin typeface="Abadi" panose="020B0604020104020204" pitchFamily="34" charset="0"/>
              </a:rPr>
              <a:t>​</a:t>
            </a:r>
            <a:endParaRPr lang="de-DE" sz="1500" b="0" i="0" dirty="0">
              <a:solidFill>
                <a:srgbClr val="000000"/>
              </a:solidFill>
              <a:effectLst/>
              <a:latin typeface="Segoe UI" panose="020B0502040204020203" pitchFamily="34" charset="0"/>
            </a:endParaRPr>
          </a:p>
          <a:p>
            <a:pPr algn="l" rtl="0" fontAlgn="base"/>
            <a:endParaRPr lang="de-DE" sz="1500" b="0" i="0" u="none" strike="noStrike" dirty="0">
              <a:solidFill>
                <a:srgbClr val="000000"/>
              </a:solidFill>
              <a:effectLst/>
              <a:latin typeface="Abadi" panose="020B0604020104020204" pitchFamily="34" charset="0"/>
            </a:endParaRPr>
          </a:p>
          <a:p>
            <a:pPr algn="l" rtl="0" fontAlgn="base"/>
            <a:r>
              <a:rPr lang="de-DE" sz="1500" b="0" i="0" u="none" strike="noStrike" dirty="0">
                <a:solidFill>
                  <a:srgbClr val="000000"/>
                </a:solidFill>
                <a:effectLst/>
                <a:latin typeface="Abadi" panose="020B0604020104020204" pitchFamily="34" charset="0"/>
              </a:rPr>
              <a:t>Weißt du, woher dein Teppich im Wohnzimmer kommt…. Vielleicht wurde er von Kinderhand gemacht?</a:t>
            </a:r>
            <a:endParaRPr lang="de-DE" sz="1500" b="0" i="0" dirty="0">
              <a:solidFill>
                <a:srgbClr val="000000"/>
              </a:solidFill>
              <a:effectLst/>
              <a:latin typeface="Segoe UI" panose="020B0502040204020203" pitchFamily="34" charset="0"/>
            </a:endParaRPr>
          </a:p>
          <a:p>
            <a:pPr>
              <a:lnSpc>
                <a:spcPct val="90000"/>
              </a:lnSpc>
              <a:spcAft>
                <a:spcPts val="600"/>
              </a:spcAft>
            </a:pPr>
            <a:endParaRPr lang="de-DE" sz="1400" dirty="0">
              <a:effectLst/>
              <a:latin typeface="Abadi" panose="020B0604020104020204" pitchFamily="34" charset="0"/>
              <a:ea typeface="Times New Roman" panose="02020603050405020304" pitchFamily="18" charset="0"/>
            </a:endParaRPr>
          </a:p>
          <a:p>
            <a:pPr marL="171450" indent="-171450">
              <a:lnSpc>
                <a:spcPct val="90000"/>
              </a:lnSpc>
              <a:spcAft>
                <a:spcPts val="600"/>
              </a:spcAft>
              <a:buFont typeface="Arial" panose="020B0604020202020204" pitchFamily="34" charset="0"/>
              <a:buChar char="•"/>
            </a:pPr>
            <a:r>
              <a:rPr lang="de-DE" sz="1300" dirty="0">
                <a:latin typeface="Abadi" panose="020B0604020104020204" pitchFamily="34" charset="0"/>
                <a:hlinkClick r:id="rId2"/>
              </a:rPr>
              <a:t>Kinderarbeit in Indien | Kinderhilfswerk Dritte Welt e.V. (khw-dritte-welt.de)</a:t>
            </a:r>
            <a:endParaRPr lang="de-DE" sz="1300" dirty="0">
              <a:latin typeface="Abadi" panose="020B0604020104020204" pitchFamily="34" charset="0"/>
            </a:endParaRPr>
          </a:p>
          <a:p>
            <a:pPr marL="171450" indent="-171450">
              <a:lnSpc>
                <a:spcPct val="90000"/>
              </a:lnSpc>
              <a:spcAft>
                <a:spcPts val="600"/>
              </a:spcAft>
              <a:buFont typeface="Arial" panose="020B0604020202020204" pitchFamily="34" charset="0"/>
              <a:buChar char="•"/>
            </a:pPr>
            <a:r>
              <a:rPr lang="fr-FR" sz="1300" dirty="0">
                <a:latin typeface="Abadi" panose="020B0604020104020204" pitchFamily="34" charset="0"/>
                <a:hlinkClick r:id="rId3"/>
              </a:rPr>
              <a:t>Sklaverei in Mode | terre des hommes (tdh.de)</a:t>
            </a:r>
            <a:endParaRPr lang="de-DE" sz="1300" dirty="0">
              <a:effectLst/>
              <a:latin typeface="Abadi" panose="020B0604020104020204" pitchFamily="34" charset="0"/>
              <a:ea typeface="Times New Roman" panose="02020603050405020304" pitchFamily="18" charset="0"/>
            </a:endParaRPr>
          </a:p>
          <a:p>
            <a:pPr marL="171450" indent="-171450">
              <a:lnSpc>
                <a:spcPct val="90000"/>
              </a:lnSpc>
              <a:spcAft>
                <a:spcPts val="600"/>
              </a:spcAft>
              <a:buFont typeface="Arial" panose="020B0604020202020204" pitchFamily="34" charset="0"/>
              <a:buChar char="•"/>
            </a:pPr>
            <a:r>
              <a:rPr lang="de-DE" sz="1300" dirty="0">
                <a:latin typeface="Abadi" panose="020B0604020104020204" pitchFamily="34" charset="0"/>
                <a:hlinkClick r:id="rId4"/>
              </a:rPr>
              <a:t>Indien führt freiwiligen Verhaltenskodex in Textilindustrie ein – Aktiv gegen Kinderarbeit (aktiv-gegen-kinderarbeit.de)</a:t>
            </a:r>
            <a:endParaRPr lang="de-DE" sz="1300" dirty="0">
              <a:latin typeface="Abadi" panose="020B0604020104020204" pitchFamily="34" charset="0"/>
            </a:endParaRPr>
          </a:p>
        </p:txBody>
      </p:sp>
      <p:pic>
        <p:nvPicPr>
          <p:cNvPr id="4100" name="Picture 4" descr="Oscars für &quot;Slumdog Millionaire&quot;: Die Scham der Inder - taz.de">
            <a:extLst>
              <a:ext uri="{FF2B5EF4-FFF2-40B4-BE49-F238E27FC236}">
                <a16:creationId xmlns:a16="http://schemas.microsoft.com/office/drawing/2014/main" id="{A8DFF403-86C2-4167-B00A-3D4A79E981E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6629" r="16971"/>
          <a:stretch/>
        </p:blipFill>
        <p:spPr bwMode="auto">
          <a:xfrm>
            <a:off x="7408690" y="390196"/>
            <a:ext cx="4424448" cy="6077607"/>
          </a:xfrm>
          <a:prstGeom prst="rect">
            <a:avLst/>
          </a:prstGeom>
          <a:noFill/>
          <a:effectLst/>
          <a:extLst>
            <a:ext uri="{909E8E84-426E-40DD-AFC4-6F175D3DCCD1}">
              <a14:hiddenFill xmlns:a14="http://schemas.microsoft.com/office/drawing/2010/main">
                <a:solidFill>
                  <a:srgbClr val="FFFFFF"/>
                </a:solidFill>
              </a14:hiddenFill>
            </a:ext>
          </a:extLst>
        </p:spPr>
      </p:pic>
      <p:sp>
        <p:nvSpPr>
          <p:cNvPr id="8" name="Interaktive Schaltfläche: Zum Anfang wechseln 7">
            <a:hlinkClick r:id="rId6" action="ppaction://hlinksldjump" highlightClick="1"/>
            <a:extLst>
              <a:ext uri="{FF2B5EF4-FFF2-40B4-BE49-F238E27FC236}">
                <a16:creationId xmlns:a16="http://schemas.microsoft.com/office/drawing/2014/main" id="{485C1E1A-5E03-4DD3-A7A0-63CA674181A0}"/>
              </a:ext>
            </a:extLst>
          </p:cNvPr>
          <p:cNvSpPr/>
          <p:nvPr/>
        </p:nvSpPr>
        <p:spPr>
          <a:xfrm>
            <a:off x="655320" y="332909"/>
            <a:ext cx="1553010" cy="952062"/>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1687861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feld 6">
            <a:extLst>
              <a:ext uri="{FF2B5EF4-FFF2-40B4-BE49-F238E27FC236}">
                <a16:creationId xmlns:a16="http://schemas.microsoft.com/office/drawing/2014/main" id="{489327E2-5AF7-4A28-ACA8-678B89774EC6}"/>
              </a:ext>
            </a:extLst>
          </p:cNvPr>
          <p:cNvSpPr txBox="1"/>
          <p:nvPr/>
        </p:nvSpPr>
        <p:spPr>
          <a:xfrm>
            <a:off x="426775" y="1875379"/>
            <a:ext cx="6935722" cy="4895717"/>
          </a:xfrm>
          <a:prstGeom prst="rect">
            <a:avLst/>
          </a:prstGeom>
        </p:spPr>
        <p:txBody>
          <a:bodyPr vert="horz" lIns="91440" tIns="45720" rIns="91440" bIns="45720" rtlCol="0">
            <a:noAutofit/>
          </a:bodyPr>
          <a:lstStyle/>
          <a:p>
            <a:pPr algn="l" rtl="0" fontAlgn="base"/>
            <a:r>
              <a:rPr lang="de-DE" sz="1200" b="0" i="0" u="none" strike="noStrike" dirty="0">
                <a:solidFill>
                  <a:srgbClr val="000000"/>
                </a:solidFill>
                <a:effectLst/>
                <a:latin typeface="Abadi" panose="020B0604020104020204" pitchFamily="34" charset="0"/>
              </a:rPr>
              <a:t>Bangladesch gehört zu den wichtigsten Produzenten von Textilien. Durch die Textilindustrie werden  80% der Exporteinnahmen erzielt und ca. 20 Mio. Menschen arbeiten in der Textilindustrie. </a:t>
            </a:r>
            <a:r>
              <a:rPr lang="de-DE" sz="1200" b="0" i="0" dirty="0">
                <a:solidFill>
                  <a:srgbClr val="000000"/>
                </a:solidFill>
                <a:effectLst/>
                <a:latin typeface="Abadi" panose="020B0604020104020204" pitchFamily="34" charset="0"/>
              </a:rPr>
              <a:t>​</a:t>
            </a:r>
          </a:p>
          <a:p>
            <a:pPr algn="l" rtl="0" fontAlgn="base"/>
            <a:endParaRPr lang="de-DE" sz="1200" b="0" i="0" u="none" strike="noStrike" dirty="0">
              <a:solidFill>
                <a:srgbClr val="000000"/>
              </a:solidFill>
              <a:effectLst/>
              <a:latin typeface="Abadi" panose="020B0604020104020204" pitchFamily="34" charset="0"/>
            </a:endParaRPr>
          </a:p>
          <a:p>
            <a:pPr algn="l" rtl="0" fontAlgn="base"/>
            <a:r>
              <a:rPr lang="de-DE" sz="1200" b="0" i="0" u="none" strike="noStrike" dirty="0">
                <a:solidFill>
                  <a:srgbClr val="000000"/>
                </a:solidFill>
                <a:effectLst/>
                <a:latin typeface="Abadi" panose="020B0604020104020204" pitchFamily="34" charset="0"/>
              </a:rPr>
              <a:t>Leider assoziiert man diese Branche in Bangladesch  auch mit  Menschenrechtsverletzungen, wie Ausbeutung, Abhängigkeit und Kinderarbeit. Man geht davon aus, dass etwa ein Viertel der Bevölkerung unter der Armutsgrenze lebt. </a:t>
            </a:r>
            <a:r>
              <a:rPr lang="en-US" sz="1200" b="0" i="0" dirty="0">
                <a:solidFill>
                  <a:srgbClr val="000000"/>
                </a:solidFill>
                <a:effectLst/>
                <a:latin typeface="Abadi" panose="020B0604020104020204" pitchFamily="34" charset="0"/>
              </a:rPr>
              <a:t>​</a:t>
            </a:r>
          </a:p>
          <a:p>
            <a:pPr algn="l" rtl="0" fontAlgn="base"/>
            <a:endParaRPr lang="de-DE" sz="1200" b="0" i="0" u="none" strike="noStrike" dirty="0">
              <a:solidFill>
                <a:srgbClr val="000000"/>
              </a:solidFill>
              <a:effectLst/>
              <a:latin typeface="Abadi" panose="020B0604020104020204" pitchFamily="34" charset="0"/>
            </a:endParaRPr>
          </a:p>
          <a:p>
            <a:pPr algn="l" rtl="0" fontAlgn="base"/>
            <a:r>
              <a:rPr lang="de-DE" sz="1200" b="0" i="0" u="none" strike="noStrike" dirty="0">
                <a:solidFill>
                  <a:srgbClr val="000000"/>
                </a:solidFill>
                <a:effectLst/>
                <a:latin typeface="Abadi" panose="020B0604020104020204" pitchFamily="34" charset="0"/>
              </a:rPr>
              <a:t>Das liegt auch daran, dass international anerkannte Modelabels den produzierenden Firmen oft sehr wenig für ihre Produkte bezahlen. Um die internationalen Labels nicht als Kunden zu verlieren, sparen die Firmen am Lohn aber häufig auch im Bereich Arbeiterssicherheit. In der Folge kommt es immer wieder zu schlimmen Unfällen. </a:t>
            </a:r>
            <a:r>
              <a:rPr lang="en-US" sz="1200" b="0" i="0" dirty="0">
                <a:solidFill>
                  <a:srgbClr val="000000"/>
                </a:solidFill>
                <a:effectLst/>
                <a:latin typeface="Abadi" panose="020B0604020104020204" pitchFamily="34" charset="0"/>
              </a:rPr>
              <a:t>​</a:t>
            </a:r>
          </a:p>
          <a:p>
            <a:pPr algn="l" rtl="0" fontAlgn="base"/>
            <a:endParaRPr lang="de-DE" sz="1200" b="0" i="0" u="none" strike="noStrike" dirty="0">
              <a:solidFill>
                <a:srgbClr val="000000"/>
              </a:solidFill>
              <a:effectLst/>
              <a:latin typeface="Abadi" panose="020B0604020104020204" pitchFamily="34" charset="0"/>
            </a:endParaRPr>
          </a:p>
          <a:p>
            <a:pPr algn="l" rtl="0" fontAlgn="base"/>
            <a:r>
              <a:rPr lang="de-DE" sz="1200" b="0" i="0" u="none" strike="noStrike" dirty="0">
                <a:solidFill>
                  <a:srgbClr val="000000"/>
                </a:solidFill>
                <a:effectLst/>
                <a:latin typeface="Abadi" panose="020B0604020104020204" pitchFamily="34" charset="0"/>
              </a:rPr>
              <a:t>Das bekannteste Unglück ist wohl der Einsturz des Fabrikkomplexes Rana Plaza vom 24.04.2013. 1.136 Menschen starben an diesem Tag und weitere 2.000 Menschen teils schwer verletzt. </a:t>
            </a:r>
            <a:r>
              <a:rPr lang="de-DE" sz="1200" b="0" i="0" dirty="0">
                <a:solidFill>
                  <a:srgbClr val="000000"/>
                </a:solidFill>
                <a:effectLst/>
                <a:latin typeface="Abadi" panose="020B0604020104020204" pitchFamily="34" charset="0"/>
              </a:rPr>
              <a:t>​</a:t>
            </a:r>
          </a:p>
          <a:p>
            <a:pPr algn="l" rtl="0" fontAlgn="base"/>
            <a:endParaRPr lang="de-DE" sz="1200" b="0" i="0" u="none" strike="noStrike" dirty="0">
              <a:solidFill>
                <a:srgbClr val="000000"/>
              </a:solidFill>
              <a:effectLst/>
              <a:latin typeface="Abadi" panose="020B0604020104020204" pitchFamily="34" charset="0"/>
            </a:endParaRPr>
          </a:p>
          <a:p>
            <a:pPr algn="l" rtl="0" fontAlgn="base"/>
            <a:r>
              <a:rPr lang="de-DE" sz="1200" b="0" i="0" u="none" strike="noStrike" dirty="0">
                <a:solidFill>
                  <a:srgbClr val="000000"/>
                </a:solidFill>
                <a:effectLst/>
                <a:latin typeface="Abadi" panose="020B0604020104020204" pitchFamily="34" charset="0"/>
              </a:rPr>
              <a:t>Um auf diese Missstände aufmerksam zu machen, findet seit 2014 jedes Jahr im April die "Fashion Revolution Week" statt. Neben Diskussionen, Presseberichten und Vorträgen bekunden tausende von Konsumenten in Form von Fotos unter dem Hashtag "#</a:t>
            </a:r>
            <a:r>
              <a:rPr lang="de-DE" sz="1200" b="0" i="0" u="none" strike="noStrike" dirty="0" err="1">
                <a:solidFill>
                  <a:srgbClr val="000000"/>
                </a:solidFill>
                <a:effectLst/>
                <a:latin typeface="Abadi" panose="020B0604020104020204" pitchFamily="34" charset="0"/>
              </a:rPr>
              <a:t>WhoMadeMyClothes</a:t>
            </a:r>
            <a:r>
              <a:rPr lang="de-DE" sz="1200" b="0" i="0" u="none" strike="noStrike" dirty="0">
                <a:solidFill>
                  <a:srgbClr val="000000"/>
                </a:solidFill>
                <a:effectLst/>
                <a:latin typeface="Abadi" panose="020B0604020104020204" pitchFamily="34" charset="0"/>
              </a:rPr>
              <a:t>" ihr Interesse an fair produzierter Mode. Warst du auch schon mal dabei?</a:t>
            </a:r>
            <a:endParaRPr lang="en-US" sz="1200" b="0" i="0" dirty="0">
              <a:solidFill>
                <a:srgbClr val="000000"/>
              </a:solidFill>
              <a:effectLst/>
              <a:latin typeface="Abadi" panose="020B0604020104020204" pitchFamily="34" charset="0"/>
            </a:endParaRPr>
          </a:p>
          <a:p>
            <a:pPr>
              <a:lnSpc>
                <a:spcPct val="90000"/>
              </a:lnSpc>
              <a:spcAft>
                <a:spcPts val="800"/>
              </a:spcAft>
            </a:pPr>
            <a:endParaRPr lang="de-DE" sz="1200" dirty="0">
              <a:latin typeface="Abadi" panose="020B0604020104020204" pitchFamily="34" charset="0"/>
            </a:endParaRPr>
          </a:p>
          <a:p>
            <a:pPr marL="171450" indent="-171450">
              <a:lnSpc>
                <a:spcPct val="90000"/>
              </a:lnSpc>
              <a:spcAft>
                <a:spcPts val="800"/>
              </a:spcAft>
              <a:buFont typeface="Arial" panose="020B0604020202020204" pitchFamily="34" charset="0"/>
              <a:buChar char="•"/>
            </a:pPr>
            <a:r>
              <a:rPr lang="de-DE" sz="1050" dirty="0">
                <a:latin typeface="Abadi" panose="020B0604020104020204" pitchFamily="34" charset="0"/>
                <a:hlinkClick r:id="rId2"/>
              </a:rPr>
              <a:t>Textilindustrie in Bangladesch: Die Nähstube der Welt | Untergrund-Blättle (xn--untergrund-blttle-2qb.ch)</a:t>
            </a:r>
            <a:endParaRPr lang="de-DE" sz="1050" dirty="0">
              <a:latin typeface="Abadi" panose="020B0604020104020204" pitchFamily="34" charset="0"/>
            </a:endParaRPr>
          </a:p>
          <a:p>
            <a:pPr marL="171450" indent="-171450">
              <a:lnSpc>
                <a:spcPct val="90000"/>
              </a:lnSpc>
              <a:spcAft>
                <a:spcPts val="800"/>
              </a:spcAft>
              <a:buFont typeface="Arial" panose="020B0604020202020204" pitchFamily="34" charset="0"/>
              <a:buChar char="•"/>
            </a:pPr>
            <a:r>
              <a:rPr lang="de-DE" sz="1050" dirty="0">
                <a:latin typeface="Abadi" panose="020B0604020104020204" pitchFamily="34" charset="0"/>
                <a:hlinkClick r:id="rId3"/>
              </a:rPr>
              <a:t>Publikationen | BMZ</a:t>
            </a:r>
            <a:endParaRPr lang="de-DE" sz="1050" dirty="0">
              <a:effectLst/>
              <a:latin typeface="Abadi" panose="020B0604020104020204" pitchFamily="34" charset="0"/>
            </a:endParaRPr>
          </a:p>
        </p:txBody>
      </p:sp>
      <p:pic>
        <p:nvPicPr>
          <p:cNvPr id="1026" name="Picture 2" descr="Rana Plaza: Erinnerung an eine Tragödie">
            <a:extLst>
              <a:ext uri="{FF2B5EF4-FFF2-40B4-BE49-F238E27FC236}">
                <a16:creationId xmlns:a16="http://schemas.microsoft.com/office/drawing/2014/main" id="{49CD0286-8658-4B46-B969-1E0E5C8AF36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339" r="30707" b="-1"/>
          <a:stretch/>
        </p:blipFill>
        <p:spPr bwMode="auto">
          <a:xfrm>
            <a:off x="7435923" y="390197"/>
            <a:ext cx="4424447" cy="6077606"/>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Textfeld 1">
            <a:extLst>
              <a:ext uri="{FF2B5EF4-FFF2-40B4-BE49-F238E27FC236}">
                <a16:creationId xmlns:a16="http://schemas.microsoft.com/office/drawing/2014/main" id="{AAA7AE55-9DB2-4396-9AF1-962A1A938FD9}"/>
              </a:ext>
            </a:extLst>
          </p:cNvPr>
          <p:cNvSpPr txBox="1"/>
          <p:nvPr/>
        </p:nvSpPr>
        <p:spPr>
          <a:xfrm>
            <a:off x="426775" y="1310613"/>
            <a:ext cx="2593428" cy="461665"/>
          </a:xfrm>
          <a:prstGeom prst="rect">
            <a:avLst/>
          </a:prstGeom>
          <a:noFill/>
        </p:spPr>
        <p:txBody>
          <a:bodyPr wrap="square" rtlCol="0">
            <a:spAutoFit/>
          </a:bodyPr>
          <a:lstStyle/>
          <a:p>
            <a:pPr>
              <a:spcAft>
                <a:spcPts val="600"/>
              </a:spcAft>
            </a:pPr>
            <a:r>
              <a:rPr lang="de-DE" sz="2400" b="1" u="sng" dirty="0">
                <a:latin typeface="Abadi" panose="020B0604020104020204" pitchFamily="34" charset="0"/>
              </a:rPr>
              <a:t>Bangladesch</a:t>
            </a:r>
          </a:p>
        </p:txBody>
      </p:sp>
      <p:sp>
        <p:nvSpPr>
          <p:cNvPr id="8" name="Interaktive Schaltfläche: Zum Anfang wechseln 7">
            <a:hlinkClick r:id="rId5" action="ppaction://hlinksldjump" highlightClick="1"/>
            <a:extLst>
              <a:ext uri="{FF2B5EF4-FFF2-40B4-BE49-F238E27FC236}">
                <a16:creationId xmlns:a16="http://schemas.microsoft.com/office/drawing/2014/main" id="{600B9EB8-CC0C-4C5B-9BEA-725E0ACB47B1}"/>
              </a:ext>
            </a:extLst>
          </p:cNvPr>
          <p:cNvSpPr/>
          <p:nvPr/>
        </p:nvSpPr>
        <p:spPr>
          <a:xfrm>
            <a:off x="655320" y="332909"/>
            <a:ext cx="1553010" cy="952062"/>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480965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4C3F32BD-4817-4DF2-BC2D-EE1A3DF42B96}"/>
              </a:ext>
            </a:extLst>
          </p:cNvPr>
          <p:cNvSpPr>
            <a:spLocks noChangeArrowheads="1"/>
          </p:cNvSpPr>
          <p:nvPr/>
        </p:nvSpPr>
        <p:spPr bwMode="auto">
          <a:xfrm>
            <a:off x="324057" y="351234"/>
            <a:ext cx="11543886" cy="61555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de-DE" altLang="de-DE" sz="1100" dirty="0">
                <a:latin typeface="Segoe UI"/>
                <a:cs typeface="Segoe UI"/>
              </a:rPr>
              <a:t>  </a:t>
            </a:r>
            <a:r>
              <a:rPr lang="de-DE" altLang="de-DE" sz="900" dirty="0">
                <a:latin typeface="Segoe UI"/>
                <a:cs typeface="Segoe UI"/>
              </a:rPr>
              <a:t>    </a:t>
            </a:r>
            <a:r>
              <a:rPr lang="de-DE" altLang="de-DE" sz="900" dirty="0">
                <a:latin typeface="Abadi" panose="020B0604020104020204" pitchFamily="34" charset="0"/>
                <a:cs typeface="Segoe UI"/>
              </a:rPr>
              <a:t> </a:t>
            </a:r>
            <a:r>
              <a:rPr lang="de-DE" altLang="de-DE" sz="1400" dirty="0">
                <a:latin typeface="Abadi" panose="020B0604020104020204" pitchFamily="34" charset="0"/>
                <a:cs typeface="Segoe UI"/>
              </a:rPr>
              <a:t> </a:t>
            </a:r>
            <a:r>
              <a:rPr lang="de-DE" altLang="de-DE" sz="3600" dirty="0">
                <a:latin typeface="Abadi" panose="020B0604020104020204" pitchFamily="34" charset="0"/>
                <a:cs typeface="Segoe UI"/>
              </a:rPr>
              <a:t>Was gibt’s zu sehen?</a:t>
            </a:r>
            <a:endParaRPr lang="de-DE" altLang="de-DE" sz="3600" b="0" i="0" strike="noStrike" cap="none" normalizeH="0" baseline="0" dirty="0">
              <a:ln>
                <a:noFill/>
              </a:ln>
              <a:effectLst/>
              <a:latin typeface="Abadi" panose="020B0604020104020204"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2400" b="0" i="0" u="none" strike="noStrike" cap="none" normalizeH="0" baseline="0" dirty="0">
              <a:ln>
                <a:noFill/>
              </a:ln>
              <a:solidFill>
                <a:schemeClr val="tx1"/>
              </a:solidFill>
              <a:effectLst/>
              <a:latin typeface="Abadi" panose="020B0604020104020204"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200" b="0" i="0" u="none" strike="noStrike" cap="none" normalizeH="0" baseline="0" dirty="0">
              <a:ln>
                <a:noFill/>
              </a:ln>
              <a:solidFill>
                <a:schemeClr val="tx1"/>
              </a:solidFill>
              <a:effectLst/>
              <a:latin typeface="Abadi" panose="020B0604020104020204" pitchFamily="34" charset="0"/>
            </a:endParaRPr>
          </a:p>
          <a:p>
            <a:r>
              <a:rPr kumimoji="0" lang="de-DE" altLang="de-DE" sz="2000" b="0" i="0" u="none" strike="noStrike" cap="none" normalizeH="0" baseline="0" dirty="0">
                <a:ln>
                  <a:noFill/>
                </a:ln>
                <a:effectLst/>
                <a:latin typeface="Abadi" panose="020B0604020104020204" pitchFamily="34" charset="0"/>
                <a:cs typeface="Segoe UI"/>
              </a:rPr>
              <a:t>Diese </a:t>
            </a:r>
            <a:r>
              <a:rPr lang="de-DE" altLang="de-DE" sz="2000" dirty="0">
                <a:latin typeface="Abadi" panose="020B0604020104020204" pitchFamily="34" charset="0"/>
                <a:cs typeface="Segoe UI"/>
              </a:rPr>
              <a:t>interaktive Weltkarte</a:t>
            </a:r>
            <a:r>
              <a:rPr kumimoji="0" lang="de-DE" altLang="de-DE" sz="2000" b="0" i="0" u="none" strike="noStrike" cap="none" normalizeH="0" baseline="0" dirty="0">
                <a:ln>
                  <a:noFill/>
                </a:ln>
                <a:effectLst/>
                <a:latin typeface="Abadi" panose="020B0604020104020204" pitchFamily="34" charset="0"/>
                <a:cs typeface="Segoe UI"/>
              </a:rPr>
              <a:t> </a:t>
            </a:r>
            <a:r>
              <a:rPr lang="de-DE" altLang="de-DE" sz="2000" dirty="0">
                <a:latin typeface="Abadi" panose="020B0604020104020204" pitchFamily="34" charset="0"/>
                <a:cs typeface="Segoe UI"/>
              </a:rPr>
              <a:t>möchte euch</a:t>
            </a:r>
            <a:r>
              <a:rPr kumimoji="0" lang="de-DE" altLang="de-DE" sz="2000" b="0" i="0" u="none" strike="noStrike" cap="none" normalizeH="0" baseline="0" dirty="0">
                <a:ln>
                  <a:noFill/>
                </a:ln>
                <a:effectLst/>
                <a:latin typeface="Abadi" panose="020B0604020104020204" pitchFamily="34" charset="0"/>
                <a:cs typeface="Segoe UI"/>
              </a:rPr>
              <a:t> einen kurzen Einblick in </a:t>
            </a:r>
            <a:r>
              <a:rPr lang="de-DE" altLang="de-DE" sz="2000" dirty="0">
                <a:latin typeface="Abadi" panose="020B0604020104020204" pitchFamily="34" charset="0"/>
                <a:cs typeface="Segoe UI"/>
              </a:rPr>
              <a:t>die Missstände der Textilindustrie im asiatischen</a:t>
            </a:r>
            <a:r>
              <a:rPr kumimoji="0" lang="de-DE" altLang="de-DE" sz="2000" b="0" i="0" u="none" strike="noStrike" cap="none" normalizeH="0" baseline="0" dirty="0">
                <a:ln>
                  <a:noFill/>
                </a:ln>
                <a:effectLst/>
                <a:latin typeface="Abadi" panose="020B0604020104020204" pitchFamily="34" charset="0"/>
                <a:cs typeface="Segoe UI"/>
              </a:rPr>
              <a:t> Raum</a:t>
            </a:r>
            <a:r>
              <a:rPr lang="de-DE" altLang="de-DE" sz="2000" dirty="0">
                <a:latin typeface="Abadi" panose="020B0604020104020204" pitchFamily="34" charset="0"/>
                <a:cs typeface="Segoe UI"/>
              </a:rPr>
              <a:t> geben</a:t>
            </a:r>
            <a:r>
              <a:rPr kumimoji="0" lang="de-DE" altLang="de-DE" sz="2000" b="0" i="0" u="none" strike="noStrike" cap="none" normalizeH="0" baseline="0" dirty="0">
                <a:ln>
                  <a:noFill/>
                </a:ln>
                <a:effectLst/>
                <a:latin typeface="Abadi" panose="020B0604020104020204" pitchFamily="34" charset="0"/>
                <a:cs typeface="Segoe UI"/>
              </a:rPr>
              <a:t>. </a:t>
            </a:r>
            <a:r>
              <a:rPr lang="de-DE" altLang="de-DE" sz="2000" dirty="0">
                <a:latin typeface="Abadi" panose="020B0604020104020204" pitchFamily="34" charset="0"/>
                <a:cs typeface="Segoe UI"/>
              </a:rPr>
              <a:t>Die Menschen</a:t>
            </a:r>
            <a:r>
              <a:rPr kumimoji="0" lang="de-DE" altLang="de-DE" sz="2000" b="0" i="0" u="none" strike="noStrike" cap="none" normalizeH="0" baseline="0" dirty="0">
                <a:ln>
                  <a:noFill/>
                </a:ln>
                <a:effectLst/>
                <a:latin typeface="Abadi" panose="020B0604020104020204" pitchFamily="34" charset="0"/>
                <a:cs typeface="Segoe UI"/>
              </a:rPr>
              <a:t>, die </a:t>
            </a:r>
            <a:r>
              <a:rPr lang="de-DE" altLang="de-DE" sz="2000" dirty="0">
                <a:latin typeface="Abadi" panose="020B0604020104020204" pitchFamily="34" charset="0"/>
                <a:cs typeface="Segoe UI"/>
              </a:rPr>
              <a:t>unsere </a:t>
            </a:r>
            <a:r>
              <a:rPr kumimoji="0" lang="de-DE" altLang="de-DE" sz="2000" b="0" i="0" u="none" strike="noStrike" cap="none" normalizeH="0" baseline="0" dirty="0">
                <a:ln>
                  <a:noFill/>
                </a:ln>
                <a:effectLst/>
                <a:latin typeface="Abadi" panose="020B0604020104020204" pitchFamily="34" charset="0"/>
                <a:cs typeface="Segoe UI"/>
              </a:rPr>
              <a:t>Kleidung</a:t>
            </a:r>
            <a:r>
              <a:rPr lang="de-DE" altLang="de-DE" sz="2000" dirty="0">
                <a:latin typeface="Abadi" panose="020B0604020104020204" pitchFamily="34" charset="0"/>
                <a:cs typeface="Segoe UI"/>
              </a:rPr>
              <a:t> herstellen,</a:t>
            </a:r>
            <a:r>
              <a:rPr kumimoji="0" lang="de-DE" altLang="de-DE" sz="2000" b="0" i="0" u="none" strike="noStrike" cap="none" normalizeH="0" baseline="0" dirty="0">
                <a:ln>
                  <a:noFill/>
                </a:ln>
                <a:effectLst/>
                <a:latin typeface="Abadi" panose="020B0604020104020204" pitchFamily="34" charset="0"/>
                <a:cs typeface="Segoe UI"/>
              </a:rPr>
              <a:t> </a:t>
            </a:r>
            <a:r>
              <a:rPr lang="de-DE" altLang="de-DE" sz="2000" dirty="0">
                <a:latin typeface="Abadi" panose="020B0604020104020204" pitchFamily="34" charset="0"/>
                <a:cs typeface="Segoe UI"/>
              </a:rPr>
              <a:t>sind unter anderem mit</a:t>
            </a:r>
            <a:r>
              <a:rPr kumimoji="0" lang="de-DE" altLang="de-DE" sz="2000" b="0" i="0" u="none" strike="noStrike" cap="none" normalizeH="0" baseline="0" dirty="0">
                <a:ln>
                  <a:noFill/>
                </a:ln>
                <a:effectLst/>
                <a:latin typeface="Abadi" panose="020B0604020104020204" pitchFamily="34" charset="0"/>
                <a:cs typeface="Segoe UI"/>
              </a:rPr>
              <a:t> </a:t>
            </a:r>
            <a:r>
              <a:rPr lang="de-DE" altLang="de-DE" sz="2000" dirty="0">
                <a:latin typeface="Abadi" panose="020B0604020104020204" pitchFamily="34" charset="0"/>
                <a:cs typeface="Segoe UI"/>
              </a:rPr>
              <a:t>niedrigen Löhnen, </a:t>
            </a:r>
            <a:r>
              <a:rPr kumimoji="0" lang="de-DE" altLang="de-DE" sz="2000" b="0" i="0" u="none" strike="noStrike" cap="none" normalizeH="0" baseline="0" dirty="0">
                <a:ln>
                  <a:noFill/>
                </a:ln>
                <a:effectLst/>
                <a:latin typeface="Abadi" panose="020B0604020104020204" pitchFamily="34" charset="0"/>
                <a:cs typeface="Segoe UI"/>
              </a:rPr>
              <a:t>Ausbeutung</a:t>
            </a:r>
            <a:r>
              <a:rPr lang="de-DE" altLang="de-DE" sz="2000" dirty="0">
                <a:latin typeface="Abadi" panose="020B0604020104020204" pitchFamily="34" charset="0"/>
                <a:cs typeface="Segoe UI"/>
              </a:rPr>
              <a:t> und</a:t>
            </a:r>
            <a:r>
              <a:rPr kumimoji="0" lang="de-DE" altLang="de-DE" sz="2000" b="0" i="0" u="none" strike="noStrike" cap="none" normalizeH="0" baseline="0" dirty="0">
                <a:ln>
                  <a:noFill/>
                </a:ln>
                <a:effectLst/>
                <a:latin typeface="Abadi" panose="020B0604020104020204" pitchFamily="34" charset="0"/>
                <a:cs typeface="Segoe UI"/>
              </a:rPr>
              <a:t> menschenunwürdigen Arbeitsbedingungen</a:t>
            </a:r>
            <a:r>
              <a:rPr lang="de-DE" altLang="de-DE" sz="2000" dirty="0">
                <a:latin typeface="Abadi" panose="020B0604020104020204" pitchFamily="34" charset="0"/>
                <a:cs typeface="Segoe UI"/>
              </a:rPr>
              <a:t> konfrontiert. Leider ist es bis heute auch noch nicht gelungen Kinderarbeit zu unterbinden</a:t>
            </a:r>
            <a:r>
              <a:rPr kumimoji="0" lang="de-DE" altLang="de-DE" sz="2000" b="0" i="0" u="none" strike="noStrike" cap="none" normalizeH="0" baseline="0" dirty="0">
                <a:ln>
                  <a:noFill/>
                </a:ln>
                <a:effectLst/>
                <a:latin typeface="Abadi" panose="020B0604020104020204" pitchFamily="34" charset="0"/>
                <a:cs typeface="Segoe UI"/>
              </a:rPr>
              <a:t>.</a:t>
            </a:r>
            <a:r>
              <a:rPr lang="de-DE" altLang="de-DE" sz="2000" dirty="0">
                <a:latin typeface="Abadi" panose="020B0604020104020204" pitchFamily="34" charset="0"/>
                <a:cs typeface="Segoe UI"/>
              </a:rPr>
              <a:t> </a:t>
            </a:r>
            <a:endParaRPr lang="de-DE" altLang="de-DE" sz="1200" dirty="0">
              <a:latin typeface="Abadi" panose="020B0604020104020204" pitchFamily="34" charset="0"/>
              <a:cs typeface="Segoe UI"/>
            </a:endParaRPr>
          </a:p>
          <a:p>
            <a:r>
              <a:rPr lang="de-DE" altLang="de-DE" sz="2000" dirty="0">
                <a:latin typeface="Abadi" panose="020B0604020104020204" pitchFamily="34" charset="0"/>
                <a:cs typeface="Segoe UI"/>
              </a:rPr>
              <a:t>Die bevorstehende Einführung des Lieferkettengesetzes und Initiativen wie die Slow-Fashion-Bewegung oder die Fashion Revolution Week möchten uns für die Missstände in der Textilindustrie sensibilisieren.</a:t>
            </a:r>
            <a:endParaRPr lang="de-DE" altLang="de-DE" sz="1200" b="0" i="0" u="none" strike="noStrike" cap="none" normalizeH="0" baseline="0" dirty="0">
              <a:ln>
                <a:noFill/>
              </a:ln>
              <a:effectLst/>
              <a:latin typeface="Abadi" panose="020B0604020104020204" pitchFamily="34" charset="0"/>
              <a:cs typeface="Segoe UI"/>
            </a:endParaRPr>
          </a:p>
          <a:p>
            <a:endParaRPr lang="de-DE" altLang="de-DE" sz="2000" dirty="0">
              <a:latin typeface="Abadi" panose="020B0604020104020204" pitchFamily="34" charset="0"/>
              <a:cs typeface="Segoe UI"/>
            </a:endParaRPr>
          </a:p>
          <a:p>
            <a:r>
              <a:rPr kumimoji="0" lang="de-DE" altLang="de-DE" sz="2000" b="0" i="0" u="none" strike="noStrike" cap="none" normalizeH="0" baseline="0" dirty="0">
                <a:ln>
                  <a:noFill/>
                </a:ln>
                <a:effectLst/>
                <a:latin typeface="Abadi" panose="020B0604020104020204" pitchFamily="34" charset="0"/>
                <a:cs typeface="Segoe UI"/>
              </a:rPr>
              <a:t>Diese Weltkarte </a:t>
            </a:r>
            <a:r>
              <a:rPr lang="de-DE" altLang="de-DE" sz="2000" dirty="0">
                <a:latin typeface="Abadi" panose="020B0604020104020204" pitchFamily="34" charset="0"/>
                <a:cs typeface="Segoe UI"/>
              </a:rPr>
              <a:t>informiert anhand ausgewählter Länder und Themen. Für genauere Infos könnt ihr die angegebenen Quellen anklicken.</a:t>
            </a:r>
            <a:endParaRPr lang="de-DE" altLang="de-DE" sz="2000" b="0" i="0" u="none" strike="noStrike" cap="none" normalizeH="0" baseline="0" dirty="0">
              <a:ln>
                <a:noFill/>
              </a:ln>
              <a:effectLst/>
              <a:latin typeface="Abadi" panose="020B0604020104020204" pitchFamily="34" charset="0"/>
              <a:cs typeface="Segoe UI"/>
            </a:endParaRPr>
          </a:p>
          <a:p>
            <a:r>
              <a:rPr kumimoji="0" lang="de-DE" altLang="de-DE" sz="2000" b="0" i="0" u="none" strike="noStrike" cap="none" normalizeH="0" baseline="0" dirty="0">
                <a:ln>
                  <a:noFill/>
                </a:ln>
                <a:effectLst/>
                <a:latin typeface="Abadi" panose="020B0604020104020204" pitchFamily="34" charset="0"/>
                <a:cs typeface="Segoe UI"/>
              </a:rPr>
              <a:t>Drückt auf die digitalen Pinnnadeln, um genauere Infos zu erhalten. </a:t>
            </a:r>
            <a:r>
              <a:rPr lang="de-DE" altLang="de-DE" sz="2000" dirty="0">
                <a:latin typeface="Abadi" panose="020B0604020104020204" pitchFamily="34" charset="0"/>
                <a:cs typeface="Segoe UI"/>
              </a:rPr>
              <a:t>Das P-Seminar "Mode und Moral" wünscht viel</a:t>
            </a:r>
            <a:r>
              <a:rPr kumimoji="0" lang="de-DE" altLang="de-DE" sz="2000" b="0" i="0" u="none" strike="noStrike" cap="none" normalizeH="0" baseline="0" dirty="0">
                <a:ln>
                  <a:noFill/>
                </a:ln>
                <a:effectLst/>
                <a:latin typeface="Abadi" panose="020B0604020104020204" pitchFamily="34" charset="0"/>
                <a:cs typeface="Segoe UI"/>
              </a:rPr>
              <a:t> Spaß mit der digitalen Weltkarte!  </a:t>
            </a:r>
            <a:endParaRPr lang="de-DE" altLang="de-DE" sz="2000" b="0" i="0" u="none" strike="noStrike" cap="none" normalizeH="0" baseline="0" dirty="0">
              <a:ln>
                <a:noFill/>
              </a:ln>
              <a:effectLst/>
              <a:latin typeface="Abadi" panose="020B0604020104020204" pitchFamily="34" charset="0"/>
              <a:cs typeface="Segoe UI"/>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200" b="0" i="0" u="none" strike="noStrike" cap="none" normalizeH="0" baseline="0" dirty="0">
              <a:ln>
                <a:noFill/>
              </a:ln>
              <a:solidFill>
                <a:schemeClr val="tx1"/>
              </a:solidFill>
              <a:effectLst/>
              <a:latin typeface="Abadi" panose="020B0604020104020204" pitchFamily="34" charset="0"/>
            </a:endParaRPr>
          </a:p>
          <a:p>
            <a:endParaRPr lang="de-DE" altLang="de-DE" sz="2000" dirty="0">
              <a:latin typeface="Abadi" panose="020B0604020104020204" pitchFamily="34" charset="0"/>
              <a:cs typeface="Segoe UI"/>
            </a:endParaRPr>
          </a:p>
          <a:p>
            <a:r>
              <a:rPr kumimoji="0" lang="de-DE" altLang="de-DE" sz="2000" b="0" i="0" u="none" strike="noStrike" cap="none" normalizeH="0" baseline="0" dirty="0">
                <a:ln>
                  <a:noFill/>
                </a:ln>
                <a:effectLst/>
                <a:latin typeface="Abadi" panose="020B0604020104020204" pitchFamily="34" charset="0"/>
                <a:cs typeface="Segoe UI"/>
              </a:rPr>
              <a:t>Wenn euch</a:t>
            </a:r>
            <a:r>
              <a:rPr lang="de-DE" altLang="de-DE" sz="2000" dirty="0">
                <a:latin typeface="Abadi" panose="020B0604020104020204" pitchFamily="34" charset="0"/>
                <a:cs typeface="Segoe UI"/>
              </a:rPr>
              <a:t> </a:t>
            </a:r>
            <a:r>
              <a:rPr kumimoji="0" lang="de-DE" altLang="de-DE" sz="2000" b="0" i="0" u="none" strike="noStrike" cap="none" normalizeH="0" baseline="0" dirty="0">
                <a:ln>
                  <a:noFill/>
                </a:ln>
                <a:effectLst/>
                <a:latin typeface="Abadi" panose="020B0604020104020204" pitchFamily="34" charset="0"/>
                <a:cs typeface="Segoe UI"/>
              </a:rPr>
              <a:t>das Thema faire Mode</a:t>
            </a:r>
            <a:r>
              <a:rPr lang="de-DE" altLang="de-DE" sz="2000" dirty="0">
                <a:latin typeface="Abadi" panose="020B0604020104020204" pitchFamily="34" charset="0"/>
                <a:cs typeface="Segoe UI"/>
              </a:rPr>
              <a:t> und</a:t>
            </a:r>
            <a:r>
              <a:rPr kumimoji="0" lang="de-DE" altLang="de-DE" sz="2000" b="0" i="0" u="none" strike="noStrike" cap="none" normalizeH="0" baseline="0" dirty="0">
                <a:ln>
                  <a:noFill/>
                </a:ln>
                <a:effectLst/>
                <a:latin typeface="Abadi" panose="020B0604020104020204" pitchFamily="34" charset="0"/>
                <a:cs typeface="Segoe UI"/>
              </a:rPr>
              <a:t> </a:t>
            </a:r>
            <a:r>
              <a:rPr lang="de-DE" altLang="de-DE" sz="2000" dirty="0">
                <a:latin typeface="Abadi" panose="020B0604020104020204" pitchFamily="34" charset="0"/>
                <a:cs typeface="Segoe UI"/>
              </a:rPr>
              <a:t>Slowfashion </a:t>
            </a:r>
            <a:r>
              <a:rPr kumimoji="0" lang="de-DE" altLang="de-DE" sz="2000" b="0" i="0" u="none" strike="noStrike" cap="none" normalizeH="0" baseline="0" dirty="0">
                <a:ln>
                  <a:noFill/>
                </a:ln>
                <a:effectLst/>
                <a:latin typeface="Abadi" panose="020B0604020104020204" pitchFamily="34" charset="0"/>
                <a:cs typeface="Segoe UI"/>
              </a:rPr>
              <a:t>interessiert, dann schaut gerne auf unserem Insta-Profil (@modetrifftmoral) vorbei.  </a:t>
            </a:r>
            <a:endParaRPr lang="de-DE" altLang="de-DE" sz="3600" b="0" i="0" u="none" strike="noStrike" cap="none" normalizeH="0" baseline="0" dirty="0">
              <a:ln>
                <a:noFill/>
              </a:ln>
              <a:effectLst/>
              <a:latin typeface="Abadi" panose="020B0604020104020204" pitchFamily="34" charset="0"/>
              <a:cs typeface="Segoe UI"/>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de-DE" altLang="de-DE" sz="3600" b="0" i="0" u="none" strike="noStrike" cap="none" normalizeH="0" baseline="0" dirty="0">
              <a:ln>
                <a:noFill/>
              </a:ln>
              <a:solidFill>
                <a:schemeClr val="tx1"/>
              </a:solidFill>
              <a:effectLst/>
              <a:latin typeface="Arial" panose="020B0604020202020204" pitchFamily="34" charset="0"/>
            </a:endParaRPr>
          </a:p>
        </p:txBody>
      </p:sp>
      <p:pic>
        <p:nvPicPr>
          <p:cNvPr id="1026" name="Picture 2">
            <a:extLst>
              <a:ext uri="{FF2B5EF4-FFF2-40B4-BE49-F238E27FC236}">
                <a16:creationId xmlns:a16="http://schemas.microsoft.com/office/drawing/2014/main" id="{00E60D39-2A95-4A6D-AC5D-051F4D6FCF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427038"/>
            <a:ext cx="104775" cy="104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449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mc:AlternateContent xmlns:mc="http://schemas.openxmlformats.org/markup-compatibility/2006" xmlns:cx4="http://schemas.microsoft.com/office/drawing/2016/5/10/chartex">
        <mc:Choice Requires="cx4">
          <p:graphicFrame>
            <p:nvGraphicFramePr>
              <p:cNvPr id="6" name="Diagramm 5">
                <a:extLst>
                  <a:ext uri="{FF2B5EF4-FFF2-40B4-BE49-F238E27FC236}">
                    <a16:creationId xmlns:a16="http://schemas.microsoft.com/office/drawing/2014/main" id="{EB9D039C-280C-4850-BE00-D85522EE9098}"/>
                  </a:ext>
                </a:extLst>
              </p:cNvPr>
              <p:cNvGraphicFramePr/>
              <p:nvPr>
                <p:extLst>
                  <p:ext uri="{D42A27DB-BD31-4B8C-83A1-F6EECF244321}">
                    <p14:modId xmlns:p14="http://schemas.microsoft.com/office/powerpoint/2010/main" val="1202350745"/>
                  </p:ext>
                </p:extLst>
              </p:nvPr>
            </p:nvGraphicFramePr>
            <p:xfrm>
              <a:off x="0" y="0"/>
              <a:ext cx="12192000" cy="6858000"/>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6" name="Diagramm 5">
                <a:extLst>
                  <a:ext uri="{FF2B5EF4-FFF2-40B4-BE49-F238E27FC236}">
                    <a16:creationId xmlns:a16="http://schemas.microsoft.com/office/drawing/2014/main" id="{EB9D039C-280C-4850-BE00-D85522EE9098}"/>
                  </a:ext>
                </a:extLst>
              </p:cNvPr>
              <p:cNvPicPr>
                <a:picLocks noGrp="1" noRot="1" noChangeAspect="1" noMove="1" noResize="1" noEditPoints="1" noAdjustHandles="1" noChangeArrowheads="1" noChangeShapeType="1"/>
              </p:cNvPicPr>
              <p:nvPr/>
            </p:nvPicPr>
            <p:blipFill>
              <a:blip r:embed="rId3"/>
              <a:stretch>
                <a:fillRect/>
              </a:stretch>
            </p:blipFill>
            <p:spPr>
              <a:xfrm>
                <a:off x="0" y="0"/>
                <a:ext cx="12192000" cy="6858000"/>
              </a:xfrm>
              <a:prstGeom prst="rect">
                <a:avLst/>
              </a:prstGeom>
            </p:spPr>
          </p:pic>
        </mc:Fallback>
      </mc:AlternateContent>
      <p:sp>
        <p:nvSpPr>
          <p:cNvPr id="2" name="Interaktive Schaltfläche: Informationen abrufen 1">
            <a:hlinkClick r:id="rId4" action="ppaction://hlinksldjump" highlightClick="1"/>
            <a:extLst>
              <a:ext uri="{FF2B5EF4-FFF2-40B4-BE49-F238E27FC236}">
                <a16:creationId xmlns:a16="http://schemas.microsoft.com/office/drawing/2014/main" id="{69FF6D8B-6CB1-4C50-95EE-27E968790712}"/>
              </a:ext>
            </a:extLst>
          </p:cNvPr>
          <p:cNvSpPr/>
          <p:nvPr/>
        </p:nvSpPr>
        <p:spPr>
          <a:xfrm>
            <a:off x="6195527" y="6008136"/>
            <a:ext cx="304800" cy="508000"/>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Interaktive Schaltfläche: Informationen abrufen 2">
            <a:hlinkClick r:id="rId5" action="ppaction://hlinksldjump" highlightClick="1"/>
            <a:extLst>
              <a:ext uri="{FF2B5EF4-FFF2-40B4-BE49-F238E27FC236}">
                <a16:creationId xmlns:a16="http://schemas.microsoft.com/office/drawing/2014/main" id="{A2D2C3E0-8BA8-4D9F-9B76-4F435F2A8E06}"/>
              </a:ext>
            </a:extLst>
          </p:cNvPr>
          <p:cNvSpPr/>
          <p:nvPr/>
        </p:nvSpPr>
        <p:spPr>
          <a:xfrm>
            <a:off x="6096000" y="4414935"/>
            <a:ext cx="304800" cy="508000"/>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Interaktive Schaltfläche: Informationen abrufen 3">
            <a:hlinkClick r:id="rId6" action="ppaction://hlinksldjump" highlightClick="1"/>
            <a:extLst>
              <a:ext uri="{FF2B5EF4-FFF2-40B4-BE49-F238E27FC236}">
                <a16:creationId xmlns:a16="http://schemas.microsoft.com/office/drawing/2014/main" id="{72249C94-ACFD-4E8D-A74D-F30400547C48}"/>
              </a:ext>
            </a:extLst>
          </p:cNvPr>
          <p:cNvSpPr/>
          <p:nvPr/>
        </p:nvSpPr>
        <p:spPr>
          <a:xfrm>
            <a:off x="6500327" y="5365102"/>
            <a:ext cx="298580" cy="441908"/>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Interaktive Schaltfläche: Informationen abrufen 4">
            <a:hlinkClick r:id="rId7" action="ppaction://hlinksldjump" highlightClick="1"/>
            <a:extLst>
              <a:ext uri="{FF2B5EF4-FFF2-40B4-BE49-F238E27FC236}">
                <a16:creationId xmlns:a16="http://schemas.microsoft.com/office/drawing/2014/main" id="{2FD7A6B4-A3F0-4F3F-8B9C-9E141E7C13A1}"/>
              </a:ext>
            </a:extLst>
          </p:cNvPr>
          <p:cNvSpPr/>
          <p:nvPr/>
        </p:nvSpPr>
        <p:spPr>
          <a:xfrm>
            <a:off x="6798906" y="2743200"/>
            <a:ext cx="592494" cy="805342"/>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Interaktive Schaltfläche: Informationen abrufen 6">
            <a:hlinkClick r:id="rId8" action="ppaction://hlinksldjump" highlightClick="1"/>
            <a:extLst>
              <a:ext uri="{FF2B5EF4-FFF2-40B4-BE49-F238E27FC236}">
                <a16:creationId xmlns:a16="http://schemas.microsoft.com/office/drawing/2014/main" id="{57CEAB5C-7A64-4FE6-A323-55AD36661B33}"/>
              </a:ext>
            </a:extLst>
          </p:cNvPr>
          <p:cNvSpPr/>
          <p:nvPr/>
        </p:nvSpPr>
        <p:spPr>
          <a:xfrm>
            <a:off x="6649616" y="4795853"/>
            <a:ext cx="298580" cy="407418"/>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Interaktive Schaltfläche: Informationen abrufen 7">
            <a:hlinkClick r:id="rId9" action="ppaction://hlinksldjump" highlightClick="1"/>
            <a:extLst>
              <a:ext uri="{FF2B5EF4-FFF2-40B4-BE49-F238E27FC236}">
                <a16:creationId xmlns:a16="http://schemas.microsoft.com/office/drawing/2014/main" id="{B49E83A3-856E-4D02-AF52-01D645A8F5FA}"/>
              </a:ext>
            </a:extLst>
          </p:cNvPr>
          <p:cNvSpPr/>
          <p:nvPr/>
        </p:nvSpPr>
        <p:spPr>
          <a:xfrm>
            <a:off x="8053431" y="4414934"/>
            <a:ext cx="304800" cy="459069"/>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Interaktive Schaltfläche: Informationen abrufen 8">
            <a:hlinkClick r:id="rId10" action="ppaction://hlinksldjump" highlightClick="1"/>
            <a:extLst>
              <a:ext uri="{FF2B5EF4-FFF2-40B4-BE49-F238E27FC236}">
                <a16:creationId xmlns:a16="http://schemas.microsoft.com/office/drawing/2014/main" id="{5DF803B2-BA95-4EF4-B4AF-4DED6E4F45E2}"/>
              </a:ext>
            </a:extLst>
          </p:cNvPr>
          <p:cNvSpPr/>
          <p:nvPr/>
        </p:nvSpPr>
        <p:spPr>
          <a:xfrm>
            <a:off x="3993160" y="2743200"/>
            <a:ext cx="293614" cy="436228"/>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Interaktive Schaltfläche: Informationen abrufen 9">
            <a:hlinkClick r:id="rId11" action="ppaction://hlinksldjump" highlightClick="1"/>
            <a:extLst>
              <a:ext uri="{FF2B5EF4-FFF2-40B4-BE49-F238E27FC236}">
                <a16:creationId xmlns:a16="http://schemas.microsoft.com/office/drawing/2014/main" id="{A83D8A31-0C54-4981-981E-740DA33051AA}"/>
              </a:ext>
            </a:extLst>
          </p:cNvPr>
          <p:cNvSpPr/>
          <p:nvPr/>
        </p:nvSpPr>
        <p:spPr>
          <a:xfrm>
            <a:off x="4630723" y="3355596"/>
            <a:ext cx="469783" cy="805343"/>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Interaktive Schaltfläche: Informationen abrufen 10">
            <a:hlinkClick r:id="rId12" action="ppaction://hlinksldjump" highlightClick="1"/>
            <a:extLst>
              <a:ext uri="{FF2B5EF4-FFF2-40B4-BE49-F238E27FC236}">
                <a16:creationId xmlns:a16="http://schemas.microsoft.com/office/drawing/2014/main" id="{21354828-D3A5-48C3-B574-96BFEAE1BB4F}"/>
              </a:ext>
            </a:extLst>
          </p:cNvPr>
          <p:cNvSpPr/>
          <p:nvPr/>
        </p:nvSpPr>
        <p:spPr>
          <a:xfrm>
            <a:off x="5626100" y="3619500"/>
            <a:ext cx="241300" cy="381000"/>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2628314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69703F-58DC-4A6F-BD0B-A78B8305C41A}"/>
              </a:ext>
            </a:extLst>
          </p:cNvPr>
          <p:cNvSpPr>
            <a:spLocks noGrp="1"/>
          </p:cNvSpPr>
          <p:nvPr>
            <p:ph type="title"/>
          </p:nvPr>
        </p:nvSpPr>
        <p:spPr>
          <a:xfrm>
            <a:off x="1181100" y="512047"/>
            <a:ext cx="9829800" cy="3591034"/>
          </a:xfrm>
        </p:spPr>
        <p:txBody>
          <a:bodyPr>
            <a:normAutofit/>
          </a:bodyPr>
          <a:lstStyle/>
          <a:p>
            <a:pPr algn="ctr"/>
            <a:r>
              <a:rPr lang="de-DE" sz="6600" b="1" dirty="0">
                <a:latin typeface="Abadi" panose="020B0604020104020204" pitchFamily="34" charset="0"/>
              </a:rPr>
              <a:t>Bitte wieder auf die Weltkarte zurückwechseln</a:t>
            </a:r>
          </a:p>
        </p:txBody>
      </p:sp>
      <p:sp>
        <p:nvSpPr>
          <p:cNvPr id="4" name="Interaktive Schaltfläche: Zum Anfang wechseln 3">
            <a:hlinkClick r:id="rId2" action="ppaction://hlinksldjump" highlightClick="1"/>
            <a:extLst>
              <a:ext uri="{FF2B5EF4-FFF2-40B4-BE49-F238E27FC236}">
                <a16:creationId xmlns:a16="http://schemas.microsoft.com/office/drawing/2014/main" id="{914EE481-E607-4F44-BCCD-4233B61F72D7}"/>
              </a:ext>
            </a:extLst>
          </p:cNvPr>
          <p:cNvSpPr/>
          <p:nvPr/>
        </p:nvSpPr>
        <p:spPr>
          <a:xfrm>
            <a:off x="4059514" y="3446517"/>
            <a:ext cx="4072972" cy="2322119"/>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3101782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99192C51-B764-4A9B-9587-5EF8B628B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feld 4">
            <a:extLst>
              <a:ext uri="{FF2B5EF4-FFF2-40B4-BE49-F238E27FC236}">
                <a16:creationId xmlns:a16="http://schemas.microsoft.com/office/drawing/2014/main" id="{2F63E053-B090-43CA-B185-789E03AA5E54}"/>
              </a:ext>
            </a:extLst>
          </p:cNvPr>
          <p:cNvSpPr txBox="1"/>
          <p:nvPr/>
        </p:nvSpPr>
        <p:spPr>
          <a:xfrm>
            <a:off x="655320" y="2264043"/>
            <a:ext cx="5769128" cy="4349591"/>
          </a:xfrm>
          <a:prstGeom prst="rect">
            <a:avLst/>
          </a:prstGeom>
        </p:spPr>
        <p:txBody>
          <a:bodyPr vert="horz" lIns="91440" tIns="45720" rIns="91440" bIns="45720" rtlCol="0">
            <a:normAutofit fontScale="92500" lnSpcReduction="10000"/>
          </a:bodyPr>
          <a:lstStyle/>
          <a:p>
            <a:pPr>
              <a:spcAft>
                <a:spcPts val="600"/>
              </a:spcAft>
            </a:pPr>
            <a:r>
              <a:rPr lang="de-DE" sz="1500" b="1" dirty="0">
                <a:latin typeface="Abadi" panose="020B0604020104020204" pitchFamily="34" charset="0"/>
              </a:rPr>
              <a:t>Instabile</a:t>
            </a:r>
            <a:r>
              <a:rPr lang="en-US" sz="1500" b="1" dirty="0">
                <a:latin typeface="Abadi" panose="020B0604020104020204" pitchFamily="34" charset="0"/>
              </a:rPr>
              <a:t> Löhne</a:t>
            </a:r>
          </a:p>
          <a:p>
            <a:pPr>
              <a:spcAft>
                <a:spcPts val="600"/>
              </a:spcAft>
            </a:pPr>
            <a:r>
              <a:rPr lang="en-US" sz="1500" dirty="0">
                <a:latin typeface="Abadi" panose="020B0604020104020204" pitchFamily="34" charset="0"/>
              </a:rPr>
              <a:t>Arbeiterinnen des Nike</a:t>
            </a:r>
            <a:r>
              <a:rPr lang="en-US" sz="1500" b="0" i="0" dirty="0">
                <a:effectLst/>
                <a:latin typeface="Abadi" panose="020B0604020104020204" pitchFamily="34" charset="0"/>
              </a:rPr>
              <a:t> und Adidas </a:t>
            </a:r>
            <a:r>
              <a:rPr lang="en-US" sz="1500" dirty="0">
                <a:latin typeface="Abadi" panose="020B0604020104020204" pitchFamily="34" charset="0"/>
              </a:rPr>
              <a:t>Zulieferers "</a:t>
            </a:r>
            <a:r>
              <a:rPr lang="en-US" sz="1500" b="0" i="0" dirty="0">
                <a:effectLst/>
                <a:latin typeface="Abadi" panose="020B0604020104020204" pitchFamily="34" charset="0"/>
              </a:rPr>
              <a:t>PT Nikomas Gemilang</a:t>
            </a:r>
            <a:r>
              <a:rPr lang="en-US" sz="1500" dirty="0">
                <a:latin typeface="Abadi" panose="020B0604020104020204" pitchFamily="34" charset="0"/>
              </a:rPr>
              <a:t>"</a:t>
            </a:r>
            <a:r>
              <a:rPr lang="en-US" sz="1500" b="0" i="0" dirty="0">
                <a:effectLst/>
                <a:latin typeface="Abadi" panose="020B0604020104020204" pitchFamily="34" charset="0"/>
              </a:rPr>
              <a:t> haben bestätigt, dass</a:t>
            </a:r>
            <a:r>
              <a:rPr lang="en-US" sz="1500" dirty="0">
                <a:latin typeface="Abadi" panose="020B0604020104020204" pitchFamily="34" charset="0"/>
              </a:rPr>
              <a:t> Löhne nicht korrekt oder gar nicht </a:t>
            </a:r>
            <a:r>
              <a:rPr lang="de-DE" sz="1500" dirty="0">
                <a:latin typeface="Abadi" panose="020B0604020104020204" pitchFamily="34" charset="0"/>
              </a:rPr>
              <a:t>ausgezahlt</a:t>
            </a:r>
            <a:r>
              <a:rPr lang="en-US" sz="1500" dirty="0">
                <a:latin typeface="Abadi" panose="020B0604020104020204" pitchFamily="34" charset="0"/>
              </a:rPr>
              <a:t> werden und anfallende Überstunden häufig</a:t>
            </a:r>
            <a:r>
              <a:rPr lang="en-US" sz="1500" b="0" i="0" dirty="0">
                <a:effectLst/>
                <a:latin typeface="Abadi" panose="020B0604020104020204" pitchFamily="34" charset="0"/>
              </a:rPr>
              <a:t> </a:t>
            </a:r>
            <a:r>
              <a:rPr lang="en-US" sz="1500" dirty="0">
                <a:latin typeface="Abadi" panose="020B0604020104020204" pitchFamily="34" charset="0"/>
              </a:rPr>
              <a:t>nicht vergütet werden. </a:t>
            </a:r>
            <a:r>
              <a:rPr lang="en-US" sz="1500" b="0" i="0" dirty="0">
                <a:effectLst/>
                <a:latin typeface="Abadi" panose="020B0604020104020204" pitchFamily="34" charset="0"/>
              </a:rPr>
              <a:t>Außerdem ist </a:t>
            </a:r>
            <a:r>
              <a:rPr lang="en-US" sz="1500" dirty="0">
                <a:latin typeface="Abadi" panose="020B0604020104020204" pitchFamily="34" charset="0"/>
              </a:rPr>
              <a:t>der Lohn selten existenzsichernd und im Krankheitsfall haben die ArbeiterInnen kein Recht auf Lohnfortzahlung. </a:t>
            </a:r>
          </a:p>
          <a:p>
            <a:pPr>
              <a:spcAft>
                <a:spcPts val="600"/>
              </a:spcAft>
            </a:pPr>
            <a:endParaRPr lang="en-US" sz="1500" dirty="0">
              <a:latin typeface="Abadi" panose="020B0604020104020204" pitchFamily="34" charset="0"/>
            </a:endParaRPr>
          </a:p>
          <a:p>
            <a:pPr>
              <a:spcAft>
                <a:spcPts val="600"/>
              </a:spcAft>
            </a:pPr>
            <a:r>
              <a:rPr lang="en-US" sz="1500" b="1" dirty="0">
                <a:latin typeface="Abadi" panose="020B0604020104020204" pitchFamily="34" charset="0"/>
              </a:rPr>
              <a:t>Sexuelle Belästigung</a:t>
            </a:r>
          </a:p>
          <a:p>
            <a:pPr>
              <a:spcAft>
                <a:spcPts val="600"/>
              </a:spcAft>
            </a:pPr>
            <a:r>
              <a:rPr lang="en-US" sz="1500" dirty="0">
                <a:latin typeface="Abadi" panose="020B0604020104020204" pitchFamily="34" charset="0"/>
              </a:rPr>
              <a:t>In vielen Intervies gaben Arbeiterinnen an, dass sie immer wieder Formen sexueller Belästigung ausgesetzt sind. </a:t>
            </a:r>
          </a:p>
          <a:p>
            <a:pPr>
              <a:spcAft>
                <a:spcPts val="600"/>
              </a:spcAft>
            </a:pPr>
            <a:endParaRPr lang="en-US" sz="1500" dirty="0">
              <a:latin typeface="Abadi" panose="020B0604020104020204" pitchFamily="34" charset="0"/>
            </a:endParaRPr>
          </a:p>
          <a:p>
            <a:pPr>
              <a:spcAft>
                <a:spcPts val="600"/>
              </a:spcAft>
            </a:pPr>
            <a:r>
              <a:rPr lang="en-US" sz="1500" b="1" dirty="0">
                <a:latin typeface="Abadi" panose="020B0604020104020204" pitchFamily="34" charset="0"/>
              </a:rPr>
              <a:t>Sozialleistungen und Arbeiterschutz</a:t>
            </a:r>
          </a:p>
          <a:p>
            <a:pPr>
              <a:spcAft>
                <a:spcPts val="600"/>
              </a:spcAft>
            </a:pPr>
            <a:r>
              <a:rPr lang="en-US" sz="1500" dirty="0">
                <a:latin typeface="Abadi" panose="020B0604020104020204" pitchFamily="34" charset="0"/>
              </a:rPr>
              <a:t>Staatliche Sozialleistungen, wie wir sie in Deutschland kennen, gibt es in Indonesien nicht. Die ArbeiterInnen haben also weder eine Arbeitslosenversicherung noch eine Alterssicherung. </a:t>
            </a:r>
          </a:p>
          <a:p>
            <a:pPr>
              <a:lnSpc>
                <a:spcPct val="90000"/>
              </a:lnSpc>
              <a:spcAft>
                <a:spcPts val="600"/>
              </a:spcAft>
            </a:pPr>
            <a:endParaRPr lang="en-US" sz="1300" dirty="0">
              <a:latin typeface="Abadi" panose="020B0604020104020204" pitchFamily="34" charset="0"/>
            </a:endParaRPr>
          </a:p>
          <a:p>
            <a:pPr marL="171450" indent="-171450">
              <a:lnSpc>
                <a:spcPct val="90000"/>
              </a:lnSpc>
              <a:spcAft>
                <a:spcPts val="600"/>
              </a:spcAft>
              <a:buFont typeface="Arial" panose="020B0604020202020204" pitchFamily="34" charset="0"/>
              <a:buChar char="•"/>
            </a:pPr>
            <a:r>
              <a:rPr lang="de-DE" sz="1300" dirty="0">
                <a:latin typeface="Abadi" panose="020B0604020104020204" pitchFamily="34" charset="0"/>
                <a:hlinkClick r:id="rId2"/>
              </a:rPr>
              <a:t>Indonesische TextilarbeiterInnen - zwischen Ausbeutung und Widerstand! | thorgeott</a:t>
            </a:r>
            <a:endParaRPr lang="de-DE" sz="1300" dirty="0">
              <a:latin typeface="Abadi" panose="020B0604020104020204" pitchFamily="34" charset="0"/>
            </a:endParaRPr>
          </a:p>
          <a:p>
            <a:pPr marL="171450" indent="-171450">
              <a:lnSpc>
                <a:spcPct val="90000"/>
              </a:lnSpc>
              <a:spcAft>
                <a:spcPts val="600"/>
              </a:spcAft>
              <a:buFont typeface="Arial" panose="020B0604020202020204" pitchFamily="34" charset="0"/>
              <a:buChar char="•"/>
            </a:pPr>
            <a:r>
              <a:rPr lang="de-DE" sz="1300" dirty="0">
                <a:latin typeface="Abadi" panose="020B0604020104020204" pitchFamily="34" charset="0"/>
                <a:hlinkClick r:id="rId3"/>
              </a:rPr>
              <a:t>2012-10-cs6_SW_INDONESIEN.indd (inkota.de)</a:t>
            </a:r>
            <a:endParaRPr lang="en-US" sz="1300" dirty="0">
              <a:latin typeface="Abadi" panose="020B0604020104020204" pitchFamily="34" charset="0"/>
            </a:endParaRPr>
          </a:p>
        </p:txBody>
      </p:sp>
      <p:pic>
        <p:nvPicPr>
          <p:cNvPr id="10" name="Picture 4" descr="Können Bücher Indonesien retten? › Indojunkie | Indonesien, Jamaika,  Jamaika hochzeit">
            <a:extLst>
              <a:ext uri="{FF2B5EF4-FFF2-40B4-BE49-F238E27FC236}">
                <a16:creationId xmlns:a16="http://schemas.microsoft.com/office/drawing/2014/main" id="{3A252C4A-A527-40D5-8F82-36C317A1BA1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015" r="20337"/>
          <a:stretch/>
        </p:blipFill>
        <p:spPr bwMode="auto">
          <a:xfrm>
            <a:off x="6554127" y="332909"/>
            <a:ext cx="5167973" cy="5904186"/>
          </a:xfrm>
          <a:prstGeom prst="rect">
            <a:avLst/>
          </a:prstGeom>
          <a:noFill/>
          <a:effectLst/>
          <a:extLst>
            <a:ext uri="{909E8E84-426E-40DD-AFC4-6F175D3DCCD1}">
              <a14:hiddenFill xmlns:a14="http://schemas.microsoft.com/office/drawing/2010/main">
                <a:solidFill>
                  <a:srgbClr val="FFFFFF"/>
                </a:solidFill>
              </a14:hiddenFill>
            </a:ext>
          </a:extLst>
        </p:spPr>
      </p:pic>
      <p:sp>
        <p:nvSpPr>
          <p:cNvPr id="6" name="Textfeld 5">
            <a:extLst>
              <a:ext uri="{FF2B5EF4-FFF2-40B4-BE49-F238E27FC236}">
                <a16:creationId xmlns:a16="http://schemas.microsoft.com/office/drawing/2014/main" id="{EBCC5007-0FE8-4EE2-B2F5-39A5D621409C}"/>
              </a:ext>
            </a:extLst>
          </p:cNvPr>
          <p:cNvSpPr txBox="1"/>
          <p:nvPr/>
        </p:nvSpPr>
        <p:spPr>
          <a:xfrm>
            <a:off x="655320" y="1492396"/>
            <a:ext cx="4267200" cy="461665"/>
          </a:xfrm>
          <a:prstGeom prst="rect">
            <a:avLst/>
          </a:prstGeom>
          <a:noFill/>
        </p:spPr>
        <p:txBody>
          <a:bodyPr wrap="square" rtlCol="0">
            <a:spAutoFit/>
          </a:bodyPr>
          <a:lstStyle/>
          <a:p>
            <a:pPr>
              <a:spcAft>
                <a:spcPts val="600"/>
              </a:spcAft>
            </a:pPr>
            <a:r>
              <a:rPr lang="de-DE" sz="2400" b="1" u="sng" dirty="0">
                <a:latin typeface="Abadi" panose="020B0604020104020204" pitchFamily="34" charset="0"/>
              </a:rPr>
              <a:t>Indonesien</a:t>
            </a:r>
            <a:endParaRPr lang="de-DE" b="1" u="sng" dirty="0">
              <a:latin typeface="Abadi" panose="020B0604020104020204" pitchFamily="34" charset="0"/>
            </a:endParaRPr>
          </a:p>
        </p:txBody>
      </p:sp>
      <p:sp>
        <p:nvSpPr>
          <p:cNvPr id="7" name="Interaktive Schaltfläche: Zum Anfang wechseln 6">
            <a:hlinkClick r:id="rId5" action="ppaction://hlinksldjump" highlightClick="1"/>
            <a:extLst>
              <a:ext uri="{FF2B5EF4-FFF2-40B4-BE49-F238E27FC236}">
                <a16:creationId xmlns:a16="http://schemas.microsoft.com/office/drawing/2014/main" id="{1DACF67E-D34B-4E8A-AACF-5389F7DA3179}"/>
              </a:ext>
            </a:extLst>
          </p:cNvPr>
          <p:cNvSpPr/>
          <p:nvPr/>
        </p:nvSpPr>
        <p:spPr>
          <a:xfrm>
            <a:off x="655320" y="332909"/>
            <a:ext cx="1553010" cy="952062"/>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4213549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99192C51-B764-4A9B-9587-5EF8B628B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Ein Bild, das Baum, draußen, Gras enthält.&#10;&#10;Automatisch generierte Beschreibung">
            <a:extLst>
              <a:ext uri="{FF2B5EF4-FFF2-40B4-BE49-F238E27FC236}">
                <a16:creationId xmlns:a16="http://schemas.microsoft.com/office/drawing/2014/main" id="{8CB94C5A-05A8-4CA3-8C27-66C496A5B2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686" r="33078"/>
          <a:stretch/>
        </p:blipFill>
        <p:spPr bwMode="auto">
          <a:xfrm>
            <a:off x="6479369" y="336988"/>
            <a:ext cx="5295112" cy="6049437"/>
          </a:xfrm>
          <a:prstGeom prst="rect">
            <a:avLst/>
          </a:prstGeom>
          <a:noFill/>
          <a:effectLst/>
          <a:extLst>
            <a:ext uri="{909E8E84-426E-40DD-AFC4-6F175D3DCCD1}">
              <a14:hiddenFill xmlns:a14="http://schemas.microsoft.com/office/drawing/2010/main">
                <a:solidFill>
                  <a:srgbClr val="FFFFFF"/>
                </a:solidFill>
              </a14:hiddenFill>
            </a:ext>
          </a:extLst>
        </p:spPr>
      </p:pic>
      <p:sp>
        <p:nvSpPr>
          <p:cNvPr id="7" name="Textfeld 6">
            <a:extLst>
              <a:ext uri="{FF2B5EF4-FFF2-40B4-BE49-F238E27FC236}">
                <a16:creationId xmlns:a16="http://schemas.microsoft.com/office/drawing/2014/main" id="{8C3005AE-87D8-46A8-86A9-EAF4AD69B6A9}"/>
              </a:ext>
            </a:extLst>
          </p:cNvPr>
          <p:cNvSpPr txBox="1"/>
          <p:nvPr/>
        </p:nvSpPr>
        <p:spPr>
          <a:xfrm>
            <a:off x="655319" y="2352042"/>
            <a:ext cx="5824049" cy="3477875"/>
          </a:xfrm>
          <a:prstGeom prst="rect">
            <a:avLst/>
          </a:prstGeom>
          <a:noFill/>
        </p:spPr>
        <p:txBody>
          <a:bodyPr wrap="square">
            <a:spAutoFit/>
          </a:bodyPr>
          <a:lstStyle/>
          <a:p>
            <a:pPr fontAlgn="base">
              <a:spcAft>
                <a:spcPts val="600"/>
              </a:spcAft>
            </a:pPr>
            <a:r>
              <a:rPr lang="de-DE" sz="1400" dirty="0">
                <a:solidFill>
                  <a:srgbClr val="000000"/>
                </a:solidFill>
                <a:latin typeface="Abadi" panose="020B0604020104020204" pitchFamily="34" charset="0"/>
              </a:rPr>
              <a:t>Ein wesentliches Problemfeld ist auch hier die Ausbeutung der Arbeiter durch Nichteinhalten der</a:t>
            </a:r>
            <a:r>
              <a:rPr lang="de-DE" sz="1400" b="0" i="0" dirty="0">
                <a:solidFill>
                  <a:srgbClr val="000000"/>
                </a:solidFill>
                <a:effectLst/>
                <a:latin typeface="Abadi" panose="020B0604020104020204" pitchFamily="34" charset="0"/>
              </a:rPr>
              <a:t> Menschenrechte </a:t>
            </a:r>
            <a:r>
              <a:rPr lang="de-DE" sz="1400" dirty="0">
                <a:solidFill>
                  <a:srgbClr val="000000"/>
                </a:solidFill>
                <a:latin typeface="Abadi" panose="020B0604020104020204" pitchFamily="34" charset="0"/>
              </a:rPr>
              <a:t>und Kinderarbeit</a:t>
            </a:r>
            <a:r>
              <a:rPr lang="de-DE" sz="1400" b="0" i="0" dirty="0">
                <a:solidFill>
                  <a:srgbClr val="000000"/>
                </a:solidFill>
                <a:effectLst/>
                <a:latin typeface="Abadi" panose="020B0604020104020204" pitchFamily="34" charset="0"/>
              </a:rPr>
              <a:t>.</a:t>
            </a:r>
            <a:endParaRPr lang="de-DE" sz="1400" dirty="0">
              <a:solidFill>
                <a:srgbClr val="000000"/>
              </a:solidFill>
              <a:latin typeface="Abadi" panose="020B0604020104020204" pitchFamily="34" charset="0"/>
              <a:cs typeface="Calibri"/>
            </a:endParaRPr>
          </a:p>
          <a:p>
            <a:pPr>
              <a:spcAft>
                <a:spcPts val="600"/>
              </a:spcAft>
            </a:pPr>
            <a:r>
              <a:rPr lang="de-DE" sz="1400" dirty="0">
                <a:solidFill>
                  <a:srgbClr val="000000"/>
                </a:solidFill>
                <a:latin typeface="Abadi" panose="020B0604020104020204" pitchFamily="34" charset="0"/>
              </a:rPr>
              <a:t>Thailändische Textilarbeiter &amp;</a:t>
            </a:r>
            <a:r>
              <a:rPr lang="de-DE" sz="1400" b="0" i="0" dirty="0">
                <a:solidFill>
                  <a:srgbClr val="000000"/>
                </a:solidFill>
                <a:effectLst/>
                <a:latin typeface="Abadi" panose="020B0604020104020204" pitchFamily="34" charset="0"/>
              </a:rPr>
              <a:t> </a:t>
            </a:r>
            <a:r>
              <a:rPr lang="de-DE" sz="1400" dirty="0">
                <a:solidFill>
                  <a:srgbClr val="000000"/>
                </a:solidFill>
                <a:latin typeface="Abadi" panose="020B0604020104020204" pitchFamily="34" charset="0"/>
              </a:rPr>
              <a:t>-arbeiterinnen</a:t>
            </a:r>
            <a:r>
              <a:rPr lang="de-DE" sz="1400" b="0" i="0" dirty="0">
                <a:solidFill>
                  <a:srgbClr val="000000"/>
                </a:solidFill>
                <a:effectLst/>
                <a:latin typeface="Abadi" panose="020B0604020104020204" pitchFamily="34" charset="0"/>
              </a:rPr>
              <a:t> erhalten bis zu 50% weniger als den gesetzlich festgelegten Mindestlohn. Dies </a:t>
            </a:r>
            <a:r>
              <a:rPr lang="de-DE" sz="1400" dirty="0">
                <a:solidFill>
                  <a:srgbClr val="000000"/>
                </a:solidFill>
                <a:latin typeface="Abadi" panose="020B0604020104020204" pitchFamily="34" charset="0"/>
              </a:rPr>
              <a:t>hat zur Folge, dass sie sich trotz der harten Arbeit kaum etwas leisten können und führt</a:t>
            </a:r>
            <a:r>
              <a:rPr lang="de-DE" sz="1400" b="0" i="0" dirty="0">
                <a:solidFill>
                  <a:srgbClr val="000000"/>
                </a:solidFill>
                <a:effectLst/>
                <a:latin typeface="Abadi" panose="020B0604020104020204" pitchFamily="34" charset="0"/>
              </a:rPr>
              <a:t> </a:t>
            </a:r>
            <a:r>
              <a:rPr lang="de-DE" sz="1400" dirty="0">
                <a:solidFill>
                  <a:srgbClr val="000000"/>
                </a:solidFill>
                <a:latin typeface="Abadi" panose="020B0604020104020204" pitchFamily="34" charset="0"/>
              </a:rPr>
              <a:t>im schlimmsten Fall zu</a:t>
            </a:r>
            <a:r>
              <a:rPr lang="de-DE" sz="1400" b="0" i="0" dirty="0">
                <a:solidFill>
                  <a:srgbClr val="000000"/>
                </a:solidFill>
                <a:effectLst/>
                <a:latin typeface="Abadi" panose="020B0604020104020204" pitchFamily="34" charset="0"/>
              </a:rPr>
              <a:t> Existenzkrisen.</a:t>
            </a:r>
            <a:r>
              <a:rPr lang="de-DE" sz="1400" dirty="0">
                <a:solidFill>
                  <a:srgbClr val="000000"/>
                </a:solidFill>
                <a:latin typeface="Abadi" panose="020B0604020104020204" pitchFamily="34" charset="0"/>
              </a:rPr>
              <a:t> </a:t>
            </a:r>
          </a:p>
          <a:p>
            <a:pPr>
              <a:spcAft>
                <a:spcPts val="600"/>
              </a:spcAft>
            </a:pPr>
            <a:r>
              <a:rPr lang="de-DE" sz="1400" b="0" i="0" dirty="0">
                <a:solidFill>
                  <a:srgbClr val="000000"/>
                </a:solidFill>
                <a:effectLst/>
                <a:latin typeface="Abadi" panose="020B0604020104020204" pitchFamily="34" charset="0"/>
              </a:rPr>
              <a:t>Kinder, </a:t>
            </a:r>
            <a:r>
              <a:rPr lang="de-DE" sz="1400" dirty="0">
                <a:solidFill>
                  <a:srgbClr val="000000"/>
                </a:solidFill>
                <a:latin typeface="Abadi" panose="020B0604020104020204" pitchFamily="34" charset="0"/>
              </a:rPr>
              <a:t>die manchmal noch jünger als 12</a:t>
            </a:r>
            <a:r>
              <a:rPr lang="de-DE" sz="1400" b="0" i="0" dirty="0">
                <a:solidFill>
                  <a:srgbClr val="000000"/>
                </a:solidFill>
                <a:effectLst/>
                <a:latin typeface="Abadi" panose="020B0604020104020204" pitchFamily="34" charset="0"/>
              </a:rPr>
              <a:t> Jahre sind, werden zum Arbeiten gezwungen, da sie ihre Familien unterstützen wollen</a:t>
            </a:r>
            <a:r>
              <a:rPr lang="de-DE" sz="1400" dirty="0">
                <a:solidFill>
                  <a:srgbClr val="000000"/>
                </a:solidFill>
                <a:latin typeface="Abadi" panose="020B0604020104020204" pitchFamily="34" charset="0"/>
              </a:rPr>
              <a:t>.</a:t>
            </a:r>
            <a:r>
              <a:rPr lang="de-DE" sz="1400" b="0" i="0" dirty="0">
                <a:solidFill>
                  <a:srgbClr val="000000"/>
                </a:solidFill>
                <a:effectLst/>
                <a:latin typeface="Abadi" panose="020B0604020104020204" pitchFamily="34" charset="0"/>
              </a:rPr>
              <a:t> </a:t>
            </a:r>
            <a:endParaRPr lang="de-DE" sz="1400" dirty="0">
              <a:solidFill>
                <a:srgbClr val="000000"/>
              </a:solidFill>
              <a:latin typeface="Abadi" panose="020B0604020104020204" pitchFamily="34" charset="0"/>
              <a:cs typeface="Calibri" panose="020F0502020204030204"/>
            </a:endParaRPr>
          </a:p>
          <a:p>
            <a:pPr>
              <a:spcAft>
                <a:spcPts val="600"/>
              </a:spcAft>
            </a:pPr>
            <a:r>
              <a:rPr lang="de-DE" sz="1400" dirty="0">
                <a:solidFill>
                  <a:srgbClr val="000000"/>
                </a:solidFill>
                <a:latin typeface="Abadi" panose="020B0604020104020204" pitchFamily="34" charset="0"/>
              </a:rPr>
              <a:t>Dadurch</a:t>
            </a:r>
            <a:r>
              <a:rPr lang="de-DE" sz="1400" b="0" i="0" dirty="0">
                <a:solidFill>
                  <a:srgbClr val="000000"/>
                </a:solidFill>
                <a:effectLst/>
                <a:latin typeface="Abadi" panose="020B0604020104020204" pitchFamily="34" charset="0"/>
              </a:rPr>
              <a:t> vernachlässigen sie allerdings ihre eigene Bildung und </a:t>
            </a:r>
            <a:r>
              <a:rPr lang="de-DE" sz="1400" dirty="0">
                <a:solidFill>
                  <a:srgbClr val="000000"/>
                </a:solidFill>
                <a:latin typeface="Abadi" panose="020B0604020104020204" pitchFamily="34" charset="0"/>
              </a:rPr>
              <a:t>nehmen sich somit</a:t>
            </a:r>
            <a:r>
              <a:rPr lang="de-DE" sz="1400" b="0" i="0" dirty="0">
                <a:solidFill>
                  <a:srgbClr val="000000"/>
                </a:solidFill>
                <a:effectLst/>
                <a:latin typeface="Abadi" panose="020B0604020104020204" pitchFamily="34" charset="0"/>
              </a:rPr>
              <a:t> auch die </a:t>
            </a:r>
            <a:r>
              <a:rPr lang="de-DE" sz="1400" dirty="0">
                <a:solidFill>
                  <a:srgbClr val="000000"/>
                </a:solidFill>
                <a:latin typeface="Abadi" panose="020B0604020104020204" pitchFamily="34" charset="0"/>
              </a:rPr>
              <a:t>Chance</a:t>
            </a:r>
            <a:r>
              <a:rPr lang="de-DE" sz="1400" b="0" i="0" dirty="0">
                <a:solidFill>
                  <a:srgbClr val="000000"/>
                </a:solidFill>
                <a:effectLst/>
                <a:latin typeface="Abadi" panose="020B0604020104020204" pitchFamily="34" charset="0"/>
              </a:rPr>
              <a:t> auf </a:t>
            </a:r>
            <a:r>
              <a:rPr lang="de-DE" sz="1400" dirty="0">
                <a:solidFill>
                  <a:srgbClr val="000000"/>
                </a:solidFill>
                <a:latin typeface="Abadi" panose="020B0604020104020204" pitchFamily="34" charset="0"/>
              </a:rPr>
              <a:t>eine</a:t>
            </a:r>
            <a:r>
              <a:rPr lang="de-DE" sz="1400" b="0" i="0" dirty="0">
                <a:solidFill>
                  <a:srgbClr val="000000"/>
                </a:solidFill>
                <a:effectLst/>
                <a:latin typeface="Abadi" panose="020B0604020104020204" pitchFamily="34" charset="0"/>
              </a:rPr>
              <a:t> </a:t>
            </a:r>
            <a:r>
              <a:rPr lang="de-DE" sz="1400" dirty="0">
                <a:solidFill>
                  <a:srgbClr val="000000"/>
                </a:solidFill>
                <a:latin typeface="Abadi" panose="020B0604020104020204" pitchFamily="34" charset="0"/>
              </a:rPr>
              <a:t>bessere</a:t>
            </a:r>
            <a:r>
              <a:rPr lang="de-DE" sz="1400" b="0" i="0" dirty="0">
                <a:solidFill>
                  <a:srgbClr val="000000"/>
                </a:solidFill>
                <a:effectLst/>
                <a:latin typeface="Abadi" panose="020B0604020104020204" pitchFamily="34" charset="0"/>
              </a:rPr>
              <a:t> </a:t>
            </a:r>
            <a:r>
              <a:rPr lang="de-DE" sz="1400" dirty="0">
                <a:solidFill>
                  <a:srgbClr val="000000"/>
                </a:solidFill>
                <a:latin typeface="Abadi" panose="020B0604020104020204" pitchFamily="34" charset="0"/>
              </a:rPr>
              <a:t>berufliche </a:t>
            </a:r>
            <a:r>
              <a:rPr lang="de-DE" sz="1400" b="0" i="0" dirty="0">
                <a:solidFill>
                  <a:srgbClr val="000000"/>
                </a:solidFill>
                <a:effectLst/>
                <a:latin typeface="Abadi" panose="020B0604020104020204" pitchFamily="34" charset="0"/>
              </a:rPr>
              <a:t>Zukunft.  </a:t>
            </a:r>
          </a:p>
          <a:p>
            <a:pPr>
              <a:spcAft>
                <a:spcPts val="600"/>
              </a:spcAft>
            </a:pPr>
            <a:endParaRPr lang="de-DE" sz="1400" dirty="0">
              <a:solidFill>
                <a:srgbClr val="000000"/>
              </a:solidFill>
              <a:latin typeface="Abadi" panose="020B0604020104020204" pitchFamily="34" charset="0"/>
              <a:cs typeface="Calibri"/>
            </a:endParaRPr>
          </a:p>
          <a:p>
            <a:pPr marL="171450" indent="-171450">
              <a:spcAft>
                <a:spcPts val="600"/>
              </a:spcAft>
              <a:buFont typeface="Arial" panose="020B0604020202020204" pitchFamily="34" charset="0"/>
              <a:buChar char="•"/>
            </a:pPr>
            <a:r>
              <a:rPr lang="de-DE" sz="1200" dirty="0">
                <a:latin typeface="Abadi" panose="020B0604020104020204" pitchFamily="34" charset="0"/>
                <a:hlinkClick r:id="rId3"/>
              </a:rPr>
              <a:t>Thailands Textilindustrie wandert wegen Mindestlohn nach Kambodscha ab - DER SPIEGEL</a:t>
            </a:r>
            <a:r>
              <a:rPr lang="de-DE" sz="1200" dirty="0">
                <a:latin typeface="Abadi" panose="020B0604020104020204" pitchFamily="34" charset="0"/>
              </a:rPr>
              <a:t> </a:t>
            </a:r>
            <a:endParaRPr lang="en-US" sz="1200" dirty="0">
              <a:latin typeface="Abadi" panose="020B0604020104020204" pitchFamily="34" charset="0"/>
            </a:endParaRPr>
          </a:p>
          <a:p>
            <a:pPr marL="171450" indent="-171450">
              <a:spcAft>
                <a:spcPts val="600"/>
              </a:spcAft>
              <a:buFont typeface="Arial" panose="020B0604020202020204" pitchFamily="34" charset="0"/>
              <a:buChar char="•"/>
            </a:pPr>
            <a:r>
              <a:rPr lang="de-DE" sz="1200" dirty="0">
                <a:latin typeface="Abadi" panose="020B0604020104020204" pitchFamily="34" charset="0"/>
                <a:hlinkClick r:id="rId4"/>
              </a:rPr>
              <a:t>Arbeits- und Menschenrechte in der Textilindustrie | bpb</a:t>
            </a:r>
            <a:endParaRPr lang="de-DE" sz="1200" dirty="0">
              <a:latin typeface="Abadi" panose="020B0604020104020204" pitchFamily="34" charset="0"/>
              <a:cs typeface="Calibri"/>
            </a:endParaRPr>
          </a:p>
        </p:txBody>
      </p:sp>
      <p:sp>
        <p:nvSpPr>
          <p:cNvPr id="8" name="Textfeld 7">
            <a:extLst>
              <a:ext uri="{FF2B5EF4-FFF2-40B4-BE49-F238E27FC236}">
                <a16:creationId xmlns:a16="http://schemas.microsoft.com/office/drawing/2014/main" id="{CD96C193-BC9D-4DAA-905D-B77A0E67F1F0}"/>
              </a:ext>
            </a:extLst>
          </p:cNvPr>
          <p:cNvSpPr txBox="1"/>
          <p:nvPr/>
        </p:nvSpPr>
        <p:spPr>
          <a:xfrm>
            <a:off x="655319" y="1593623"/>
            <a:ext cx="3784600" cy="461665"/>
          </a:xfrm>
          <a:prstGeom prst="rect">
            <a:avLst/>
          </a:prstGeom>
          <a:noFill/>
        </p:spPr>
        <p:txBody>
          <a:bodyPr wrap="square" rtlCol="0">
            <a:spAutoFit/>
          </a:bodyPr>
          <a:lstStyle/>
          <a:p>
            <a:pPr>
              <a:spcAft>
                <a:spcPts val="600"/>
              </a:spcAft>
            </a:pPr>
            <a:r>
              <a:rPr lang="de-DE" sz="2400" b="1" u="sng" dirty="0">
                <a:latin typeface="Abadi" panose="020B0604020104020204" pitchFamily="34" charset="0"/>
              </a:rPr>
              <a:t>Thailand</a:t>
            </a:r>
          </a:p>
        </p:txBody>
      </p:sp>
      <p:sp>
        <p:nvSpPr>
          <p:cNvPr id="11" name="Interaktive Schaltfläche: Zum Anfang wechseln 10">
            <a:hlinkClick r:id="rId5" action="ppaction://hlinksldjump" highlightClick="1"/>
            <a:extLst>
              <a:ext uri="{FF2B5EF4-FFF2-40B4-BE49-F238E27FC236}">
                <a16:creationId xmlns:a16="http://schemas.microsoft.com/office/drawing/2014/main" id="{14CAAE77-1115-4D9B-9AAD-9C8F1958040F}"/>
              </a:ext>
            </a:extLst>
          </p:cNvPr>
          <p:cNvSpPr/>
          <p:nvPr/>
        </p:nvSpPr>
        <p:spPr>
          <a:xfrm>
            <a:off x="655320" y="332909"/>
            <a:ext cx="1553010" cy="952062"/>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3946524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feld 4">
            <a:extLst>
              <a:ext uri="{FF2B5EF4-FFF2-40B4-BE49-F238E27FC236}">
                <a16:creationId xmlns:a16="http://schemas.microsoft.com/office/drawing/2014/main" id="{800FFB78-1FC1-4A0A-9C03-1535B67EE7B6}"/>
              </a:ext>
            </a:extLst>
          </p:cNvPr>
          <p:cNvSpPr txBox="1"/>
          <p:nvPr/>
        </p:nvSpPr>
        <p:spPr>
          <a:xfrm>
            <a:off x="689317" y="1253786"/>
            <a:ext cx="6002110" cy="420341"/>
          </a:xfrm>
          <a:prstGeom prst="rect">
            <a:avLst/>
          </a:prstGeom>
        </p:spPr>
        <p:txBody>
          <a:bodyPr vert="horz" lIns="91440" tIns="45720" rIns="91440" bIns="45720" rtlCol="0" anchor="ctr">
            <a:normAutofit lnSpcReduction="10000"/>
          </a:bodyPr>
          <a:lstStyle/>
          <a:p>
            <a:pPr>
              <a:lnSpc>
                <a:spcPct val="90000"/>
              </a:lnSpc>
              <a:spcBef>
                <a:spcPct val="0"/>
              </a:spcBef>
              <a:spcAft>
                <a:spcPts val="600"/>
              </a:spcAft>
            </a:pPr>
            <a:r>
              <a:rPr lang="en-US" sz="2400" b="1" i="0" u="sng" dirty="0">
                <a:effectLst/>
                <a:latin typeface="Abadi" panose="020B0604020104020204" pitchFamily="34" charset="0"/>
                <a:ea typeface="+mj-ea"/>
                <a:cs typeface="+mj-cs"/>
              </a:rPr>
              <a:t>China </a:t>
            </a:r>
            <a:endParaRPr lang="en-US" sz="2400" b="1" u="sng" dirty="0">
              <a:latin typeface="Abadi" panose="020B0604020104020204" pitchFamily="34" charset="0"/>
              <a:ea typeface="+mj-ea"/>
              <a:cs typeface="+mj-cs"/>
            </a:endParaRPr>
          </a:p>
        </p:txBody>
      </p:sp>
      <p:sp>
        <p:nvSpPr>
          <p:cNvPr id="7" name="Textfeld 6">
            <a:extLst>
              <a:ext uri="{FF2B5EF4-FFF2-40B4-BE49-F238E27FC236}">
                <a16:creationId xmlns:a16="http://schemas.microsoft.com/office/drawing/2014/main" id="{93FEC152-7EBA-43BA-B44F-D16999860CE1}"/>
              </a:ext>
            </a:extLst>
          </p:cNvPr>
          <p:cNvSpPr txBox="1"/>
          <p:nvPr/>
        </p:nvSpPr>
        <p:spPr>
          <a:xfrm>
            <a:off x="689317" y="1777030"/>
            <a:ext cx="6452463" cy="5183873"/>
          </a:xfrm>
          <a:prstGeom prst="rect">
            <a:avLst/>
          </a:prstGeom>
        </p:spPr>
        <p:txBody>
          <a:bodyPr vert="horz" lIns="91440" tIns="45720" rIns="91440" bIns="45720" rtlCol="0">
            <a:normAutofit fontScale="70000" lnSpcReduction="20000"/>
          </a:bodyPr>
          <a:lstStyle/>
          <a:p>
            <a:pPr fontAlgn="base">
              <a:spcAft>
                <a:spcPts val="600"/>
              </a:spcAft>
            </a:pPr>
            <a:r>
              <a:rPr lang="en-US" sz="1900" b="0" i="1" dirty="0">
                <a:effectLst/>
                <a:latin typeface="Abadi" panose="020B0604020104020204" pitchFamily="34" charset="0"/>
              </a:rPr>
              <a:t>Unseren Lehrer scheint es nicht zu kümmern, ob wir in die Schule gehen oder arbeiten. Weniger als die Hälfte der Kinder in </a:t>
            </a:r>
            <a:r>
              <a:rPr lang="en-US" sz="1900" i="1" dirty="0">
                <a:latin typeface="Abadi" panose="020B0604020104020204" pitchFamily="34" charset="0"/>
              </a:rPr>
              <a:t>meinem Dorf </a:t>
            </a:r>
            <a:r>
              <a:rPr lang="en-US" sz="1900" b="0" i="1" dirty="0">
                <a:effectLst/>
                <a:latin typeface="Abadi" panose="020B0604020104020204" pitchFamily="34" charset="0"/>
              </a:rPr>
              <a:t>hat </a:t>
            </a:r>
            <a:r>
              <a:rPr lang="en-US" sz="1900" i="1" dirty="0">
                <a:latin typeface="Abadi" panose="020B0604020104020204" pitchFamily="34" charset="0"/>
              </a:rPr>
              <a:t>überhaupt eine </a:t>
            </a:r>
            <a:r>
              <a:rPr lang="en-US" sz="1900" b="0" i="1" dirty="0">
                <a:effectLst/>
                <a:latin typeface="Abadi" panose="020B0604020104020204" pitchFamily="34" charset="0"/>
              </a:rPr>
              <a:t>Schule besucht.</a:t>
            </a:r>
            <a:r>
              <a:rPr lang="en-US" sz="1900" i="1" dirty="0">
                <a:latin typeface="Abadi" panose="020B0604020104020204" pitchFamily="34" charset="0"/>
              </a:rPr>
              <a:t> </a:t>
            </a:r>
            <a:r>
              <a:rPr lang="en-US" sz="1900" b="0" i="1" dirty="0">
                <a:effectLst/>
                <a:latin typeface="Abadi" panose="020B0604020104020204" pitchFamily="34" charset="0"/>
              </a:rPr>
              <a:t>Die andere Hälfte begann einfach zu arbeiten. Ich glaube nicht, dass das nur aus Armut geschieht. Mit 15 Jahren in einer Fabrik zu arbeiten ist recht verbreitet. </a:t>
            </a:r>
          </a:p>
          <a:p>
            <a:pPr fontAlgn="base">
              <a:spcAft>
                <a:spcPts val="600"/>
              </a:spcAft>
            </a:pPr>
            <a:r>
              <a:rPr lang="en-US" sz="1900" b="0" i="1" dirty="0">
                <a:effectLst/>
                <a:latin typeface="Abadi" panose="020B0604020104020204" pitchFamily="34" charset="0"/>
              </a:rPr>
              <a:t>[…] Ich selbst </a:t>
            </a:r>
            <a:r>
              <a:rPr lang="en-US" sz="1900" i="1" dirty="0">
                <a:latin typeface="Abadi" panose="020B0604020104020204" pitchFamily="34" charset="0"/>
              </a:rPr>
              <a:t>wurde</a:t>
            </a:r>
            <a:r>
              <a:rPr lang="en-US" sz="1900" b="0" i="1" dirty="0">
                <a:effectLst/>
                <a:latin typeface="Abadi" panose="020B0604020104020204" pitchFamily="34" charset="0"/>
              </a:rPr>
              <a:t> von meinem Cousin einem Fabrikleiter vorgestellt. Er fragte mich, wie alt ich sei, und ich sagte ihm, ich wäre 15. Er hat nichts gesagt. Ich wusste, dass es illegal war, dass er mich anstellte, aber ihn schien das nicht zu interessieren</a:t>
            </a:r>
            <a:r>
              <a:rPr lang="en-US" sz="1900" i="1" dirty="0">
                <a:latin typeface="Abadi" panose="020B0604020104020204" pitchFamily="34" charset="0"/>
              </a:rPr>
              <a:t>.</a:t>
            </a:r>
            <a:r>
              <a:rPr lang="en-US" sz="1900" b="0" i="1" dirty="0">
                <a:effectLst/>
                <a:latin typeface="Abadi" panose="020B0604020104020204" pitchFamily="34" charset="0"/>
              </a:rPr>
              <a:t> Ich war ja nicht mal der jüngste dort, ein anderer war erst 14. </a:t>
            </a:r>
          </a:p>
          <a:p>
            <a:pPr fontAlgn="base">
              <a:spcAft>
                <a:spcPts val="600"/>
              </a:spcAft>
            </a:pPr>
            <a:r>
              <a:rPr lang="de-DE" sz="1900" b="0" i="1" dirty="0">
                <a:effectLst/>
                <a:latin typeface="Abadi" panose="020B0604020104020204" pitchFamily="34" charset="0"/>
              </a:rPr>
              <a:t>[…] Hin und wieder kommt ein Inspektor vom Gesundheitsministerium vorbei, aber sie wollten nur wissen, ob die Arbeiter auch Masken trugen. Alles andere kontrollieren sie nicht, unser Alter ganz gewiss nicht. Ich hatte also keinen Grund, mich vor ihm zu verstecken</a:t>
            </a:r>
            <a:r>
              <a:rPr lang="de-DE" sz="1900" b="0" i="0" dirty="0">
                <a:effectLst/>
                <a:latin typeface="Abadi" panose="020B0604020104020204" pitchFamily="34" charset="0"/>
              </a:rPr>
              <a:t>.“ (Xiaobing, 16 Jahre) </a:t>
            </a:r>
          </a:p>
          <a:p>
            <a:pPr>
              <a:lnSpc>
                <a:spcPct val="90000"/>
              </a:lnSpc>
              <a:spcAft>
                <a:spcPts val="600"/>
              </a:spcAft>
            </a:pPr>
            <a:endParaRPr lang="de-DE" sz="1900" dirty="0">
              <a:latin typeface="Abadi" panose="020B0604020104020204" pitchFamily="34" charset="0"/>
            </a:endParaRPr>
          </a:p>
          <a:p>
            <a:pPr fontAlgn="base">
              <a:lnSpc>
                <a:spcPct val="120000"/>
              </a:lnSpc>
              <a:spcAft>
                <a:spcPts val="600"/>
              </a:spcAft>
            </a:pPr>
            <a:r>
              <a:rPr lang="de-DE" sz="1900" dirty="0">
                <a:latin typeface="Abadi" panose="020B0604020104020204" pitchFamily="34" charset="0"/>
              </a:rPr>
              <a:t>In</a:t>
            </a:r>
            <a:r>
              <a:rPr lang="de-DE" sz="1900" b="0" i="0" dirty="0">
                <a:effectLst/>
                <a:latin typeface="Abadi" panose="020B0604020104020204" pitchFamily="34" charset="0"/>
              </a:rPr>
              <a:t> den ländlichen Gebieten Chinas </a:t>
            </a:r>
            <a:r>
              <a:rPr lang="de-DE" sz="1900" dirty="0">
                <a:latin typeface="Abadi" panose="020B0604020104020204" pitchFamily="34" charset="0"/>
              </a:rPr>
              <a:t>herrscht große Armut</a:t>
            </a:r>
            <a:r>
              <a:rPr lang="de-DE" sz="1900" b="0" i="0" dirty="0">
                <a:effectLst/>
                <a:latin typeface="Abadi" panose="020B0604020104020204" pitchFamily="34" charset="0"/>
              </a:rPr>
              <a:t>. Obwohl die grundlegende Bildung</a:t>
            </a:r>
            <a:r>
              <a:rPr lang="de-DE" sz="1900" dirty="0">
                <a:latin typeface="Abadi" panose="020B0604020104020204" pitchFamily="34" charset="0"/>
              </a:rPr>
              <a:t> </a:t>
            </a:r>
            <a:r>
              <a:rPr lang="de-DE" sz="1900" b="0" i="0" dirty="0">
                <a:effectLst/>
                <a:latin typeface="Abadi" panose="020B0604020104020204" pitchFamily="34" charset="0"/>
              </a:rPr>
              <a:t>kostenfrei ist, können sich Familien</a:t>
            </a:r>
            <a:r>
              <a:rPr lang="de-DE" sz="1900" dirty="0">
                <a:latin typeface="Abadi" panose="020B0604020104020204" pitchFamily="34" charset="0"/>
              </a:rPr>
              <a:t> </a:t>
            </a:r>
            <a:r>
              <a:rPr lang="de-DE" sz="1900" b="0" i="0" dirty="0">
                <a:effectLst/>
                <a:latin typeface="Abadi" panose="020B0604020104020204" pitchFamily="34" charset="0"/>
              </a:rPr>
              <a:t>auf dem Land die </a:t>
            </a:r>
            <a:r>
              <a:rPr lang="de-DE" sz="1900" dirty="0">
                <a:latin typeface="Abadi" panose="020B0604020104020204" pitchFamily="34" charset="0"/>
              </a:rPr>
              <a:t>damit verbundenen </a:t>
            </a:r>
            <a:r>
              <a:rPr lang="de-DE" sz="1900" b="0" i="0" dirty="0">
                <a:effectLst/>
                <a:latin typeface="Abadi" panose="020B0604020104020204" pitchFamily="34" charset="0"/>
              </a:rPr>
              <a:t>Nebenkosten</a:t>
            </a:r>
            <a:r>
              <a:rPr lang="de-DE" sz="1900" dirty="0">
                <a:latin typeface="Abadi" panose="020B0604020104020204" pitchFamily="34" charset="0"/>
              </a:rPr>
              <a:t> nicht</a:t>
            </a:r>
            <a:r>
              <a:rPr lang="de-DE" sz="1900" b="0" i="0" dirty="0">
                <a:effectLst/>
                <a:latin typeface="Abadi" panose="020B0604020104020204" pitchFamily="34" charset="0"/>
              </a:rPr>
              <a:t> leisten. </a:t>
            </a:r>
            <a:r>
              <a:rPr lang="de-DE" sz="1900" dirty="0">
                <a:latin typeface="Abadi" panose="020B0604020104020204" pitchFamily="34" charset="0"/>
              </a:rPr>
              <a:t>Die</a:t>
            </a:r>
            <a:r>
              <a:rPr lang="de-DE" sz="1900" b="0" i="0" dirty="0">
                <a:effectLst/>
                <a:latin typeface="Abadi" panose="020B0604020104020204" pitchFamily="34" charset="0"/>
              </a:rPr>
              <a:t> Gesetze gegen Kinderarbeit werden</a:t>
            </a:r>
            <a:r>
              <a:rPr lang="de-DE" sz="1900" dirty="0">
                <a:latin typeface="Abadi" panose="020B0604020104020204" pitchFamily="34" charset="0"/>
              </a:rPr>
              <a:t> </a:t>
            </a:r>
            <a:r>
              <a:rPr lang="de-DE" sz="1900" b="0" i="0" dirty="0">
                <a:effectLst/>
                <a:latin typeface="Abadi" panose="020B0604020104020204" pitchFamily="34" charset="0"/>
              </a:rPr>
              <a:t>nur mangelhaft durchgesetzt und kontrolliert. Lokalbehörden dulden</a:t>
            </a:r>
            <a:r>
              <a:rPr lang="de-DE" sz="1900" dirty="0">
                <a:latin typeface="Abadi" panose="020B0604020104020204" pitchFamily="34" charset="0"/>
              </a:rPr>
              <a:t> die</a:t>
            </a:r>
            <a:r>
              <a:rPr lang="de-DE" sz="1900" b="0" i="0" dirty="0">
                <a:effectLst/>
                <a:latin typeface="Abadi" panose="020B0604020104020204" pitchFamily="34" charset="0"/>
              </a:rPr>
              <a:t> </a:t>
            </a:r>
            <a:r>
              <a:rPr lang="de-DE" sz="1900" dirty="0">
                <a:latin typeface="Abadi" panose="020B0604020104020204" pitchFamily="34" charset="0"/>
              </a:rPr>
              <a:t>Kinderarbeit auch deswegen</a:t>
            </a:r>
            <a:r>
              <a:rPr lang="de-DE" sz="1900" b="0" i="0" dirty="0">
                <a:effectLst/>
                <a:latin typeface="Abadi" panose="020B0604020104020204" pitchFamily="34" charset="0"/>
              </a:rPr>
              <a:t>, </a:t>
            </a:r>
            <a:r>
              <a:rPr lang="de-DE" sz="1900" dirty="0">
                <a:latin typeface="Abadi" panose="020B0604020104020204" pitchFamily="34" charset="0"/>
              </a:rPr>
              <a:t>weil sie dem Erhalt des Wirtschaftswachstums dient. </a:t>
            </a:r>
            <a:r>
              <a:rPr lang="de-DE" sz="1900" b="0" i="0" dirty="0">
                <a:effectLst/>
                <a:latin typeface="Abadi" panose="020B0604020104020204" pitchFamily="34" charset="0"/>
              </a:rPr>
              <a:t>So ziehen viele Kinder und Jugendliche an die </a:t>
            </a:r>
            <a:r>
              <a:rPr lang="de-DE" sz="1900" dirty="0">
                <a:latin typeface="Abadi" panose="020B0604020104020204" pitchFamily="34" charset="0"/>
              </a:rPr>
              <a:t>südlichen</a:t>
            </a:r>
            <a:r>
              <a:rPr lang="de-DE" sz="1900" b="0" i="0" dirty="0">
                <a:effectLst/>
                <a:latin typeface="Abadi" panose="020B0604020104020204" pitchFamily="34" charset="0"/>
              </a:rPr>
              <a:t> Küstenregionen, an denen ein Arbeitskräftemangel besteht, um ihre Familien zu unterstützen. </a:t>
            </a:r>
            <a:r>
              <a:rPr lang="de-DE" sz="1900" dirty="0">
                <a:latin typeface="Abadi" panose="020B0604020104020204" pitchFamily="34" charset="0"/>
              </a:rPr>
              <a:t>Aus Unwissenheit über</a:t>
            </a:r>
            <a:r>
              <a:rPr lang="de-DE" sz="1900" b="0" i="0" dirty="0">
                <a:effectLst/>
                <a:latin typeface="Abadi" panose="020B0604020104020204" pitchFamily="34" charset="0"/>
              </a:rPr>
              <a:t> die Arbeitsbedingungen, </a:t>
            </a:r>
            <a:r>
              <a:rPr lang="de-DE" sz="1900" dirty="0">
                <a:latin typeface="Abadi" panose="020B0604020104020204" pitchFamily="34" charset="0"/>
              </a:rPr>
              <a:t>befürworten viele Eltern die</a:t>
            </a:r>
            <a:r>
              <a:rPr lang="de-DE" sz="1900" b="0" i="0" dirty="0">
                <a:effectLst/>
                <a:latin typeface="Abadi" panose="020B0604020104020204" pitchFamily="34" charset="0"/>
              </a:rPr>
              <a:t> Entscheidung</a:t>
            </a:r>
            <a:r>
              <a:rPr lang="de-DE" sz="1900" dirty="0">
                <a:latin typeface="Abadi" panose="020B0604020104020204" pitchFamily="34" charset="0"/>
              </a:rPr>
              <a:t> ihrer Kinder</a:t>
            </a:r>
            <a:r>
              <a:rPr lang="de-DE" sz="1900" b="0" i="0" dirty="0">
                <a:effectLst/>
                <a:latin typeface="Abadi" panose="020B0604020104020204" pitchFamily="34" charset="0"/>
              </a:rPr>
              <a:t>.</a:t>
            </a:r>
          </a:p>
          <a:p>
            <a:pPr fontAlgn="base">
              <a:lnSpc>
                <a:spcPct val="90000"/>
              </a:lnSpc>
              <a:spcAft>
                <a:spcPts val="600"/>
              </a:spcAft>
            </a:pPr>
            <a:endParaRPr lang="de-DE" sz="2200" dirty="0">
              <a:latin typeface="Abadi" panose="020B0604020104020204" pitchFamily="34" charset="0"/>
            </a:endParaRPr>
          </a:p>
          <a:p>
            <a:pPr marL="342900" indent="-342900" fontAlgn="base">
              <a:lnSpc>
                <a:spcPct val="90000"/>
              </a:lnSpc>
              <a:spcAft>
                <a:spcPts val="600"/>
              </a:spcAft>
              <a:buFont typeface="Arial" panose="020B0604020202020204" pitchFamily="34" charset="0"/>
              <a:buChar char="•"/>
            </a:pPr>
            <a:r>
              <a:rPr lang="de-DE" sz="1700" b="0" i="0" dirty="0">
                <a:effectLst/>
                <a:latin typeface="Abadi" panose="020B0604020104020204" pitchFamily="34" charset="0"/>
                <a:hlinkClick r:id="rId2"/>
              </a:rPr>
              <a:t>https://www.aktiv-gegen-kinderarbeit.de/region/asien/china/</a:t>
            </a:r>
            <a:r>
              <a:rPr lang="de-DE" sz="1700" b="0" i="0" dirty="0">
                <a:effectLst/>
                <a:latin typeface="Abadi" panose="020B0604020104020204" pitchFamily="34" charset="0"/>
              </a:rPr>
              <a:t>  </a:t>
            </a:r>
            <a:endParaRPr lang="de-DE" sz="1700" dirty="0">
              <a:latin typeface="Abadi" panose="020B0604020104020204" pitchFamily="34" charset="0"/>
            </a:endParaRPr>
          </a:p>
        </p:txBody>
      </p:sp>
      <p:pic>
        <p:nvPicPr>
          <p:cNvPr id="5122" name="Picture 2" descr="Kinderarbeit: Plackerei statt Schule - WELT">
            <a:extLst>
              <a:ext uri="{FF2B5EF4-FFF2-40B4-BE49-F238E27FC236}">
                <a16:creationId xmlns:a16="http://schemas.microsoft.com/office/drawing/2014/main" id="{0EDD255F-8B3C-4D78-B3C5-4DCA1B564C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220" r="9621" b="2"/>
          <a:stretch/>
        </p:blipFill>
        <p:spPr bwMode="auto">
          <a:xfrm>
            <a:off x="7380744" y="393425"/>
            <a:ext cx="4419747" cy="6071150"/>
          </a:xfrm>
          <a:prstGeom prst="rect">
            <a:avLst/>
          </a:prstGeom>
          <a:noFill/>
          <a:effectLst/>
          <a:extLst>
            <a:ext uri="{909E8E84-426E-40DD-AFC4-6F175D3DCCD1}">
              <a14:hiddenFill xmlns:a14="http://schemas.microsoft.com/office/drawing/2010/main">
                <a:solidFill>
                  <a:srgbClr val="FFFFFF"/>
                </a:solidFill>
              </a14:hiddenFill>
            </a:ext>
          </a:extLst>
        </p:spPr>
      </p:pic>
      <p:sp>
        <p:nvSpPr>
          <p:cNvPr id="8" name="Interaktive Schaltfläche: Zum Anfang wechseln 7">
            <a:hlinkClick r:id="rId4" action="ppaction://hlinksldjump" highlightClick="1"/>
            <a:extLst>
              <a:ext uri="{FF2B5EF4-FFF2-40B4-BE49-F238E27FC236}">
                <a16:creationId xmlns:a16="http://schemas.microsoft.com/office/drawing/2014/main" id="{9C6D1328-A7F6-4B21-A0FC-999D7A670EE7}"/>
              </a:ext>
            </a:extLst>
          </p:cNvPr>
          <p:cNvSpPr/>
          <p:nvPr/>
        </p:nvSpPr>
        <p:spPr>
          <a:xfrm>
            <a:off x="655320" y="332909"/>
            <a:ext cx="1553010" cy="952062"/>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1751474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feld 8">
            <a:extLst>
              <a:ext uri="{FF2B5EF4-FFF2-40B4-BE49-F238E27FC236}">
                <a16:creationId xmlns:a16="http://schemas.microsoft.com/office/drawing/2014/main" id="{46D3392B-3496-47A9-810C-B6374C2E64B9}"/>
              </a:ext>
            </a:extLst>
          </p:cNvPr>
          <p:cNvSpPr txBox="1"/>
          <p:nvPr/>
        </p:nvSpPr>
        <p:spPr>
          <a:xfrm>
            <a:off x="641767" y="2676710"/>
            <a:ext cx="6397535" cy="3729034"/>
          </a:xfrm>
          <a:prstGeom prst="rect">
            <a:avLst/>
          </a:prstGeom>
        </p:spPr>
        <p:txBody>
          <a:bodyPr vert="horz" lIns="91440" tIns="45720" rIns="91440" bIns="45720" rtlCol="0">
            <a:normAutofit/>
          </a:bodyPr>
          <a:lstStyle/>
          <a:p>
            <a:pPr>
              <a:lnSpc>
                <a:spcPct val="90000"/>
              </a:lnSpc>
              <a:spcAft>
                <a:spcPts val="600"/>
              </a:spcAft>
            </a:pPr>
            <a:r>
              <a:rPr lang="de-DE" sz="1400" dirty="0">
                <a:effectLst/>
                <a:latin typeface="Abadi" panose="020B0604020104020204" pitchFamily="34" charset="0"/>
              </a:rPr>
              <a:t>Hier arbeiten 44,8% aller Kinder zwischen 5 und 14 Jahren. Auch die 15-jährige Kim Dany arbeitete in einem Textilwerk bis zu achtzig Stunden pro Woche für die Firma Wing Star Shoes, </a:t>
            </a:r>
            <a:r>
              <a:rPr lang="de-DE" sz="1400" dirty="0">
                <a:latin typeface="Abadi" panose="020B0604020104020204" pitchFamily="34" charset="0"/>
              </a:rPr>
              <a:t>die unter anderem für Asics produziert, bevor</a:t>
            </a:r>
            <a:r>
              <a:rPr lang="de-DE" sz="1400" dirty="0">
                <a:effectLst/>
                <a:latin typeface="Abadi" panose="020B0604020104020204" pitchFamily="34" charset="0"/>
              </a:rPr>
              <a:t> sie dort durch das Herabfallen einer Zwischendecke in den Werkshallen nahe Phnom Penh starb. Weil sie</a:t>
            </a:r>
            <a:r>
              <a:rPr lang="de-DE" sz="1400" dirty="0">
                <a:latin typeface="Abadi" panose="020B0604020104020204" pitchFamily="34" charset="0"/>
              </a:rPr>
              <a:t> bei ihrer Einstellung Ausweispapiere</a:t>
            </a:r>
            <a:r>
              <a:rPr lang="de-DE" sz="1400" dirty="0">
                <a:effectLst/>
                <a:latin typeface="Abadi" panose="020B0604020104020204" pitchFamily="34" charset="0"/>
              </a:rPr>
              <a:t> ihrer Nachbarin vorzeigte, wusste die Firma nicht, dass sie minderjährig war. </a:t>
            </a:r>
            <a:endParaRPr lang="de-DE" sz="1400" dirty="0">
              <a:latin typeface="Abadi" panose="020B0604020104020204" pitchFamily="34" charset="0"/>
            </a:endParaRPr>
          </a:p>
          <a:p>
            <a:pPr>
              <a:lnSpc>
                <a:spcPct val="90000"/>
              </a:lnSpc>
              <a:spcAft>
                <a:spcPts val="600"/>
              </a:spcAft>
            </a:pPr>
            <a:endParaRPr lang="de-DE" sz="1400" dirty="0">
              <a:latin typeface="Abadi" panose="020B0604020104020204" pitchFamily="34" charset="0"/>
            </a:endParaRPr>
          </a:p>
          <a:p>
            <a:pPr>
              <a:lnSpc>
                <a:spcPct val="90000"/>
              </a:lnSpc>
              <a:spcAft>
                <a:spcPts val="600"/>
              </a:spcAft>
            </a:pPr>
            <a:r>
              <a:rPr lang="de-DE" sz="1400" dirty="0">
                <a:effectLst/>
                <a:latin typeface="Abadi" panose="020B0604020104020204" pitchFamily="34" charset="0"/>
              </a:rPr>
              <a:t>Ihr Tod war für die Firma </a:t>
            </a:r>
            <a:r>
              <a:rPr lang="de-DE" sz="1400" dirty="0">
                <a:latin typeface="Abadi" panose="020B0604020104020204" pitchFamily="34" charset="0"/>
              </a:rPr>
              <a:t>Asics ein</a:t>
            </a:r>
            <a:r>
              <a:rPr lang="de-DE" sz="1400" dirty="0">
                <a:effectLst/>
                <a:latin typeface="Abadi" panose="020B0604020104020204" pitchFamily="34" charset="0"/>
              </a:rPr>
              <a:t> Weckruf, </a:t>
            </a:r>
            <a:r>
              <a:rPr lang="de-DE" sz="1400" dirty="0">
                <a:latin typeface="Abadi" panose="020B0604020104020204" pitchFamily="34" charset="0"/>
              </a:rPr>
              <a:t>die nun</a:t>
            </a:r>
            <a:r>
              <a:rPr lang="de-DE" sz="1400" dirty="0">
                <a:effectLst/>
                <a:latin typeface="Abadi" panose="020B0604020104020204" pitchFamily="34" charset="0"/>
              </a:rPr>
              <a:t> ihre Lieferanten stärker </a:t>
            </a:r>
            <a:r>
              <a:rPr lang="de-DE" sz="1400" dirty="0">
                <a:latin typeface="Abadi" panose="020B0604020104020204" pitchFamily="34" charset="0"/>
              </a:rPr>
              <a:t>kontrollieren möchte</a:t>
            </a:r>
            <a:r>
              <a:rPr lang="de-DE" sz="1400" dirty="0">
                <a:effectLst/>
                <a:latin typeface="Abadi" panose="020B0604020104020204" pitchFamily="34" charset="0"/>
              </a:rPr>
              <a:t>. Ob </a:t>
            </a:r>
            <a:r>
              <a:rPr lang="de-DE" sz="1400" dirty="0">
                <a:latin typeface="Abadi" panose="020B0604020104020204" pitchFamily="34" charset="0"/>
              </a:rPr>
              <a:t>diese Maßnahme ausreicht, um Kinderarbeit zu verhindern und mehr Sicherheit am Arbeitsplatz zu erreichen </a:t>
            </a:r>
            <a:r>
              <a:rPr lang="de-DE" sz="1400" dirty="0">
                <a:effectLst/>
                <a:latin typeface="Abadi" panose="020B0604020104020204" pitchFamily="34" charset="0"/>
              </a:rPr>
              <a:t>ist fraglich. </a:t>
            </a:r>
            <a:endParaRPr lang="de-DE" sz="1400" dirty="0">
              <a:latin typeface="Abadi" panose="020B0604020104020204" pitchFamily="34" charset="0"/>
            </a:endParaRPr>
          </a:p>
          <a:p>
            <a:pPr>
              <a:lnSpc>
                <a:spcPct val="90000"/>
              </a:lnSpc>
              <a:spcAft>
                <a:spcPts val="600"/>
              </a:spcAft>
            </a:pPr>
            <a:endParaRPr lang="en-US" sz="1200" dirty="0">
              <a:latin typeface="Abadi" panose="020B0604020104020204" pitchFamily="34" charset="0"/>
            </a:endParaRPr>
          </a:p>
          <a:p>
            <a:pPr marL="171450" indent="-171450">
              <a:lnSpc>
                <a:spcPct val="90000"/>
              </a:lnSpc>
              <a:spcAft>
                <a:spcPts val="600"/>
              </a:spcAft>
              <a:buFont typeface="Arial" panose="020B0604020202020204" pitchFamily="34" charset="0"/>
              <a:buChar char="•"/>
            </a:pPr>
            <a:r>
              <a:rPr lang="de-DE" sz="1200" dirty="0">
                <a:latin typeface="Abadi" panose="020B0604020104020204" pitchFamily="34" charset="0"/>
                <a:hlinkClick r:id="rId2"/>
              </a:rPr>
              <a:t>Textilindustrie : In Kambodschas Fabriken arbeiten Kinder im Akkord – WELT</a:t>
            </a:r>
            <a:endParaRPr lang="de-DE" sz="1200" dirty="0">
              <a:latin typeface="Abadi" panose="020B0604020104020204" pitchFamily="34" charset="0"/>
            </a:endParaRPr>
          </a:p>
          <a:p>
            <a:pPr marL="171450" indent="-171450">
              <a:lnSpc>
                <a:spcPct val="90000"/>
              </a:lnSpc>
              <a:spcAft>
                <a:spcPts val="600"/>
              </a:spcAft>
              <a:buFont typeface="Arial" panose="020B0604020202020204" pitchFamily="34" charset="0"/>
              <a:buChar char="•"/>
            </a:pPr>
            <a:r>
              <a:rPr lang="de-DE" sz="1200" dirty="0">
                <a:latin typeface="Abadi" panose="020B0604020104020204" pitchFamily="34" charset="0"/>
                <a:hlinkClick r:id="rId3"/>
              </a:rPr>
              <a:t>Aktiv gegen Kinderarbeit – Eine Kampagne von earthlink e.V. (aktiv-gegen-kinderarbeit.de</a:t>
            </a:r>
            <a:r>
              <a:rPr lang="de-DE" sz="1200" dirty="0">
                <a:hlinkClick r:id="rId3"/>
              </a:rPr>
              <a:t>)</a:t>
            </a:r>
            <a:endParaRPr lang="en-US" sz="1200" dirty="0"/>
          </a:p>
        </p:txBody>
      </p:sp>
      <p:pic>
        <p:nvPicPr>
          <p:cNvPr id="1026" name="Picture 2" descr="Battambang nach Phnom Penh - die traurige Geschichte Kambodschas -  Kambodscha Teil 3">
            <a:extLst>
              <a:ext uri="{FF2B5EF4-FFF2-40B4-BE49-F238E27FC236}">
                <a16:creationId xmlns:a16="http://schemas.microsoft.com/office/drawing/2014/main" id="{4797E2A5-D610-4DD7-BA53-BD38FCE09B0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122" r="34929"/>
          <a:stretch/>
        </p:blipFill>
        <p:spPr bwMode="auto">
          <a:xfrm>
            <a:off x="7323275" y="386255"/>
            <a:ext cx="4430186" cy="60854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Textfeld 1">
            <a:extLst>
              <a:ext uri="{FF2B5EF4-FFF2-40B4-BE49-F238E27FC236}">
                <a16:creationId xmlns:a16="http://schemas.microsoft.com/office/drawing/2014/main" id="{2F04C8CE-7351-41D3-8BBB-6CD713CC9893}"/>
              </a:ext>
            </a:extLst>
          </p:cNvPr>
          <p:cNvSpPr txBox="1"/>
          <p:nvPr/>
        </p:nvSpPr>
        <p:spPr>
          <a:xfrm>
            <a:off x="574438" y="1742084"/>
            <a:ext cx="2058133" cy="461665"/>
          </a:xfrm>
          <a:prstGeom prst="rect">
            <a:avLst/>
          </a:prstGeom>
          <a:noFill/>
        </p:spPr>
        <p:txBody>
          <a:bodyPr wrap="square" rtlCol="0">
            <a:spAutoFit/>
          </a:bodyPr>
          <a:lstStyle/>
          <a:p>
            <a:r>
              <a:rPr lang="de-DE" sz="2400" b="1" u="sng" dirty="0">
                <a:latin typeface="Abadi" panose="020B0604020104020204" pitchFamily="34" charset="0"/>
              </a:rPr>
              <a:t>Kambodscha</a:t>
            </a:r>
          </a:p>
        </p:txBody>
      </p:sp>
      <p:sp>
        <p:nvSpPr>
          <p:cNvPr id="7" name="Interaktive Schaltfläche: Zum Anfang wechseln 6">
            <a:hlinkClick r:id="rId5" action="ppaction://hlinksldjump" highlightClick="1"/>
            <a:extLst>
              <a:ext uri="{FF2B5EF4-FFF2-40B4-BE49-F238E27FC236}">
                <a16:creationId xmlns:a16="http://schemas.microsoft.com/office/drawing/2014/main" id="{50A5E5BB-C8B0-4AED-A8AA-5729DC533E54}"/>
              </a:ext>
            </a:extLst>
          </p:cNvPr>
          <p:cNvSpPr/>
          <p:nvPr/>
        </p:nvSpPr>
        <p:spPr>
          <a:xfrm>
            <a:off x="655320" y="332909"/>
            <a:ext cx="1553010" cy="952062"/>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1618383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60F24B2F-E48C-4DBD-94A5-26A54B478215}"/>
              </a:ext>
            </a:extLst>
          </p:cNvPr>
          <p:cNvSpPr>
            <a:spLocks noGrp="1"/>
          </p:cNvSpPr>
          <p:nvPr>
            <p:ph type="title"/>
          </p:nvPr>
        </p:nvSpPr>
        <p:spPr>
          <a:xfrm>
            <a:off x="836680" y="1456728"/>
            <a:ext cx="1740983" cy="718647"/>
          </a:xfrm>
        </p:spPr>
        <p:txBody>
          <a:bodyPr>
            <a:normAutofit/>
          </a:bodyPr>
          <a:lstStyle/>
          <a:p>
            <a:r>
              <a:rPr lang="de-DE" sz="2400" b="1" i="0" u="sng" dirty="0">
                <a:effectLst/>
                <a:latin typeface="Abadi" panose="020B0604020104020204" pitchFamily="34" charset="0"/>
              </a:rPr>
              <a:t>Malaysia</a:t>
            </a:r>
            <a:endParaRPr lang="de-DE" sz="2400" b="1" u="sng" dirty="0">
              <a:latin typeface="Abadi" panose="020B0604020104020204" pitchFamily="34" charset="0"/>
            </a:endParaRPr>
          </a:p>
        </p:txBody>
      </p:sp>
      <p:sp>
        <p:nvSpPr>
          <p:cNvPr id="3" name="Inhaltsplatzhalter 2">
            <a:extLst>
              <a:ext uri="{FF2B5EF4-FFF2-40B4-BE49-F238E27FC236}">
                <a16:creationId xmlns:a16="http://schemas.microsoft.com/office/drawing/2014/main" id="{3E0A67D2-B28D-4962-8BA3-A12232D09771}"/>
              </a:ext>
            </a:extLst>
          </p:cNvPr>
          <p:cNvSpPr>
            <a:spLocks noGrp="1"/>
          </p:cNvSpPr>
          <p:nvPr>
            <p:ph idx="1"/>
          </p:nvPr>
        </p:nvSpPr>
        <p:spPr>
          <a:xfrm>
            <a:off x="836680" y="2405066"/>
            <a:ext cx="6265686" cy="3909023"/>
          </a:xfrm>
        </p:spPr>
        <p:txBody>
          <a:bodyPr>
            <a:normAutofit/>
          </a:bodyPr>
          <a:lstStyle/>
          <a:p>
            <a:pPr marL="0" indent="0" algn="l" rtl="0" fontAlgn="base">
              <a:buNone/>
            </a:pPr>
            <a:r>
              <a:rPr lang="de-DE" sz="1400" b="0" i="0" u="none" strike="noStrike" dirty="0">
                <a:solidFill>
                  <a:srgbClr val="000000"/>
                </a:solidFill>
                <a:effectLst/>
                <a:latin typeface="Abadi" panose="020B0604020104020204" pitchFamily="34" charset="0"/>
              </a:rPr>
              <a:t>Auch wenn in Malaysia eine Schulpflicht für Kinder zwischen 6 und 11 Jahren besteht, und der Besuch öffentlicher Schulen kostenlos ist, besuchen nur etwa 90% der Kinder die Schule und nur ein Viertel der Kinder beendet sie auch tatsächlich. </a:t>
            </a:r>
            <a:r>
              <a:rPr lang="de-DE" sz="1400" b="0" i="0" dirty="0">
                <a:solidFill>
                  <a:srgbClr val="000000"/>
                </a:solidFill>
                <a:effectLst/>
                <a:latin typeface="Abadi" panose="020B0604020104020204" pitchFamily="34" charset="0"/>
              </a:rPr>
              <a:t>​</a:t>
            </a:r>
            <a:endParaRPr lang="de-DE" sz="1400" b="0" i="0" dirty="0">
              <a:solidFill>
                <a:srgbClr val="000000"/>
              </a:solidFill>
              <a:effectLst/>
              <a:latin typeface="Segoe UI" panose="020B0502040204020203" pitchFamily="34" charset="0"/>
            </a:endParaRPr>
          </a:p>
          <a:p>
            <a:pPr marL="0" indent="0" algn="l" rtl="0" fontAlgn="base">
              <a:buNone/>
            </a:pPr>
            <a:r>
              <a:rPr lang="de-DE" sz="1400" b="0" i="0" u="none" strike="noStrike" dirty="0">
                <a:solidFill>
                  <a:srgbClr val="000000"/>
                </a:solidFill>
                <a:effectLst/>
                <a:latin typeface="Abadi" panose="020B0604020104020204" pitchFamily="34" charset="0"/>
              </a:rPr>
              <a:t>Vor allem Kinder aus ländlichen Regionen erhalten wenig Unterstützung seitens der Familie. Die Zahl der malaysischen Kinder unter 15, deren Grundbedürfnisse nicht gedeckt sind, wird von UNICEF auf zweiundsiebzigtausend geschätzt. </a:t>
            </a:r>
            <a:r>
              <a:rPr lang="de-DE" sz="1400" b="0" i="0" dirty="0">
                <a:solidFill>
                  <a:srgbClr val="000000"/>
                </a:solidFill>
                <a:effectLst/>
                <a:latin typeface="Abadi" panose="020B0604020104020204" pitchFamily="34" charset="0"/>
              </a:rPr>
              <a:t>​</a:t>
            </a:r>
            <a:endParaRPr lang="de-DE" sz="1400" b="0" i="0" dirty="0">
              <a:solidFill>
                <a:srgbClr val="000000"/>
              </a:solidFill>
              <a:effectLst/>
              <a:latin typeface="Segoe UI" panose="020B0502040204020203" pitchFamily="34" charset="0"/>
            </a:endParaRPr>
          </a:p>
          <a:p>
            <a:pPr marL="0" indent="0" algn="l" rtl="0" fontAlgn="base">
              <a:buNone/>
            </a:pPr>
            <a:r>
              <a:rPr lang="de-DE" sz="1400" b="0" i="0" u="none" strike="noStrike" dirty="0">
                <a:solidFill>
                  <a:srgbClr val="000000"/>
                </a:solidFill>
                <a:effectLst/>
                <a:latin typeface="Abadi" panose="020B0604020104020204" pitchFamily="34" charset="0"/>
              </a:rPr>
              <a:t>Offiziell dürfen bereits 13jährige Kinder in Malaysia leichte Arbeiten erledigen, wenn sie weder ihrer Gesundheit noch ihrem schulischen  Werdegang schaden. </a:t>
            </a:r>
            <a:r>
              <a:rPr lang="de-DE" sz="1400" b="0" i="0" dirty="0">
                <a:solidFill>
                  <a:srgbClr val="000000"/>
                </a:solidFill>
                <a:effectLst/>
                <a:latin typeface="Abadi" panose="020B0604020104020204" pitchFamily="34" charset="0"/>
              </a:rPr>
              <a:t>​</a:t>
            </a:r>
            <a:endParaRPr lang="de-DE" sz="1400" b="0" i="0" dirty="0">
              <a:solidFill>
                <a:srgbClr val="000000"/>
              </a:solidFill>
              <a:effectLst/>
              <a:latin typeface="Segoe UI" panose="020B0502040204020203" pitchFamily="34" charset="0"/>
            </a:endParaRPr>
          </a:p>
          <a:p>
            <a:pPr marL="0" indent="0" algn="l" rtl="0" fontAlgn="base">
              <a:buNone/>
            </a:pPr>
            <a:r>
              <a:rPr lang="de-DE" sz="1400" b="0" i="0" u="none" strike="noStrike" dirty="0">
                <a:solidFill>
                  <a:srgbClr val="000000"/>
                </a:solidFill>
                <a:effectLst/>
                <a:latin typeface="Abadi" panose="020B0604020104020204" pitchFamily="34" charset="0"/>
              </a:rPr>
              <a:t>Die Realität sieht leider ganz anders aus, denn viele Kinder arbeiten schon früh mit krebserregenden Substanzen, mit denen die Jeans eingefärbt werden, die wir bei unseren Einkaufstripps in den Läden später bewundern werden.  </a:t>
            </a:r>
            <a:endParaRPr lang="de-DE" sz="1400" b="0" i="0" dirty="0">
              <a:solidFill>
                <a:srgbClr val="000000"/>
              </a:solidFill>
              <a:effectLst/>
              <a:latin typeface="Segoe UI" panose="020B0502040204020203" pitchFamily="34" charset="0"/>
            </a:endParaRPr>
          </a:p>
          <a:p>
            <a:pPr marL="0" indent="0">
              <a:buNone/>
            </a:pPr>
            <a:endParaRPr lang="de-DE" sz="1400" b="0" i="0" dirty="0">
              <a:effectLst/>
              <a:latin typeface="Abadi" panose="020B0604020104020204" pitchFamily="34" charset="0"/>
            </a:endParaRPr>
          </a:p>
          <a:p>
            <a:r>
              <a:rPr lang="de-DE" sz="1200" b="0" i="0" dirty="0">
                <a:effectLst/>
                <a:latin typeface="Abadi" panose="020B0604020104020204" pitchFamily="34" charset="0"/>
                <a:hlinkClick r:id="rId2"/>
              </a:rPr>
              <a:t>https://einhorn.my/kinderarbeit-in-unserer-lieferkette/</a:t>
            </a:r>
            <a:r>
              <a:rPr lang="de-DE" sz="1200" b="0" i="0" dirty="0">
                <a:effectLst/>
                <a:latin typeface="Abadi" panose="020B0604020104020204" pitchFamily="34" charset="0"/>
              </a:rPr>
              <a:t> </a:t>
            </a:r>
            <a:endParaRPr lang="de-DE" sz="1200" dirty="0">
              <a:latin typeface="Abadi" panose="020B0604020104020204" pitchFamily="34" charset="0"/>
            </a:endParaRPr>
          </a:p>
          <a:p>
            <a:pPr marL="0" indent="0">
              <a:buNone/>
            </a:pPr>
            <a:endParaRPr lang="de-DE" sz="1400" dirty="0"/>
          </a:p>
        </p:txBody>
      </p:sp>
      <p:pic>
        <p:nvPicPr>
          <p:cNvPr id="4098" name="Picture 2" descr="Internationaler Tag gegen Kinderarbeit | bpb">
            <a:extLst>
              <a:ext uri="{FF2B5EF4-FFF2-40B4-BE49-F238E27FC236}">
                <a16:creationId xmlns:a16="http://schemas.microsoft.com/office/drawing/2014/main" id="{6FC7C430-8D22-4E82-A952-F579C8CD8A8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109" r="13296" b="-1"/>
          <a:stretch/>
        </p:blipFill>
        <p:spPr bwMode="auto">
          <a:xfrm>
            <a:off x="7325564" y="425011"/>
            <a:ext cx="4373758" cy="6007978"/>
          </a:xfrm>
          <a:prstGeom prst="rect">
            <a:avLst/>
          </a:prstGeom>
          <a:noFill/>
          <a:effectLst/>
          <a:extLst>
            <a:ext uri="{909E8E84-426E-40DD-AFC4-6F175D3DCCD1}">
              <a14:hiddenFill xmlns:a14="http://schemas.microsoft.com/office/drawing/2010/main">
                <a:solidFill>
                  <a:srgbClr val="FFFFFF"/>
                </a:solidFill>
              </a14:hiddenFill>
            </a:ext>
          </a:extLst>
        </p:spPr>
      </p:pic>
      <p:sp>
        <p:nvSpPr>
          <p:cNvPr id="7" name="Interaktive Schaltfläche: Zum Anfang wechseln 6">
            <a:hlinkClick r:id="rId4" action="ppaction://hlinksldjump" highlightClick="1"/>
            <a:extLst>
              <a:ext uri="{FF2B5EF4-FFF2-40B4-BE49-F238E27FC236}">
                <a16:creationId xmlns:a16="http://schemas.microsoft.com/office/drawing/2014/main" id="{C4CB9A75-A32B-4265-8405-A562091880BC}"/>
              </a:ext>
            </a:extLst>
          </p:cNvPr>
          <p:cNvSpPr/>
          <p:nvPr/>
        </p:nvSpPr>
        <p:spPr>
          <a:xfrm>
            <a:off x="655320" y="332909"/>
            <a:ext cx="1553010" cy="952062"/>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255557466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1746</Words>
  <Application>Microsoft Office PowerPoint</Application>
  <PresentationFormat>Breitbild</PresentationFormat>
  <Paragraphs>104</Paragraphs>
  <Slides>13</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13</vt:i4>
      </vt:variant>
    </vt:vector>
  </HeadingPairs>
  <TitlesOfParts>
    <vt:vector size="19" baseType="lpstr">
      <vt:lpstr>Abadi</vt:lpstr>
      <vt:lpstr>Arial</vt:lpstr>
      <vt:lpstr>Calibri</vt:lpstr>
      <vt:lpstr>Calibri Light</vt:lpstr>
      <vt:lpstr>Segoe UI</vt:lpstr>
      <vt:lpstr>Office</vt:lpstr>
      <vt:lpstr>Schattenseiten der Textilindustrie im asiatischen Bereich</vt:lpstr>
      <vt:lpstr>PowerPoint-Präsentation</vt:lpstr>
      <vt:lpstr>PowerPoint-Präsentation</vt:lpstr>
      <vt:lpstr>Bitte wieder auf die Weltkarte zurückwechseln</vt:lpstr>
      <vt:lpstr>PowerPoint-Präsentation</vt:lpstr>
      <vt:lpstr>PowerPoint-Präsentation</vt:lpstr>
      <vt:lpstr>PowerPoint-Präsentation</vt:lpstr>
      <vt:lpstr>PowerPoint-Präsentation</vt:lpstr>
      <vt:lpstr>Malaysia</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Julius Müller</dc:creator>
  <cp:lastModifiedBy>Tougkmpa Chousein</cp:lastModifiedBy>
  <cp:revision>49</cp:revision>
  <dcterms:created xsi:type="dcterms:W3CDTF">2021-04-22T12:34:45Z</dcterms:created>
  <dcterms:modified xsi:type="dcterms:W3CDTF">2021-06-29T08:03:18Z</dcterms:modified>
</cp:coreProperties>
</file>